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9.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charts/chartEx2.xml" ContentType="application/vnd.ms-office.chartex+xml"/>
  <Override PartName="/ppt/charts/style3.xml" ContentType="application/vnd.ms-office.chartstyle+xml"/>
  <Override PartName="/ppt/charts/colors3.xml" ContentType="application/vnd.ms-office.chartcolorstyl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11" r:id="rId5"/>
    <p:sldMasterId id="2147483715" r:id="rId6"/>
    <p:sldMasterId id="2147483727" r:id="rId7"/>
    <p:sldMasterId id="2147483759" r:id="rId8"/>
    <p:sldMasterId id="2147483772" r:id="rId9"/>
    <p:sldMasterId id="2147483787" r:id="rId10"/>
  </p:sldMasterIdLst>
  <p:notesMasterIdLst>
    <p:notesMasterId r:id="rId63"/>
  </p:notesMasterIdLst>
  <p:handoutMasterIdLst>
    <p:handoutMasterId r:id="rId64"/>
  </p:handoutMasterIdLst>
  <p:sldIdLst>
    <p:sldId id="289" r:id="rId11"/>
    <p:sldId id="273" r:id="rId12"/>
    <p:sldId id="290" r:id="rId13"/>
    <p:sldId id="677" r:id="rId14"/>
    <p:sldId id="935" r:id="rId15"/>
    <p:sldId id="945" r:id="rId16"/>
    <p:sldId id="946" r:id="rId17"/>
    <p:sldId id="948" r:id="rId18"/>
    <p:sldId id="954" r:id="rId19"/>
    <p:sldId id="947" r:id="rId20"/>
    <p:sldId id="955" r:id="rId21"/>
    <p:sldId id="951" r:id="rId22"/>
    <p:sldId id="936" r:id="rId23"/>
    <p:sldId id="2147374485" r:id="rId24"/>
    <p:sldId id="256" r:id="rId25"/>
    <p:sldId id="257" r:id="rId26"/>
    <p:sldId id="260" r:id="rId27"/>
    <p:sldId id="258" r:id="rId28"/>
    <p:sldId id="263" r:id="rId29"/>
    <p:sldId id="2134806692" r:id="rId30"/>
    <p:sldId id="266" r:id="rId31"/>
    <p:sldId id="278" r:id="rId32"/>
    <p:sldId id="267" r:id="rId33"/>
    <p:sldId id="268" r:id="rId34"/>
    <p:sldId id="2134806693" r:id="rId35"/>
    <p:sldId id="272" r:id="rId36"/>
    <p:sldId id="271" r:id="rId37"/>
    <p:sldId id="274" r:id="rId38"/>
    <p:sldId id="2134806691" r:id="rId39"/>
    <p:sldId id="277" r:id="rId40"/>
    <p:sldId id="2147472818" r:id="rId41"/>
    <p:sldId id="1923" r:id="rId42"/>
    <p:sldId id="2147472623" r:id="rId43"/>
    <p:sldId id="2145707289" r:id="rId44"/>
    <p:sldId id="2147472817" r:id="rId45"/>
    <p:sldId id="2147472665" r:id="rId46"/>
    <p:sldId id="2145707293" r:id="rId47"/>
    <p:sldId id="2145707312" r:id="rId48"/>
    <p:sldId id="2147472653" r:id="rId49"/>
    <p:sldId id="2147472654" r:id="rId50"/>
    <p:sldId id="2147472655" r:id="rId51"/>
    <p:sldId id="2147472656" r:id="rId52"/>
    <p:sldId id="2147472815" r:id="rId53"/>
    <p:sldId id="2147472816" r:id="rId54"/>
    <p:sldId id="2147472657" r:id="rId55"/>
    <p:sldId id="2147472658" r:id="rId56"/>
    <p:sldId id="2147472659" r:id="rId57"/>
    <p:sldId id="2145707376" r:id="rId58"/>
    <p:sldId id="2147374486" r:id="rId59"/>
    <p:sldId id="292" r:id="rId60"/>
    <p:sldId id="291" r:id="rId61"/>
    <p:sldId id="294" r:id="rId6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E74E0"/>
    <a:srgbClr val="DEFEDF"/>
    <a:srgbClr val="95C2A4"/>
    <a:srgbClr val="00643E"/>
    <a:srgbClr val="467D17"/>
    <a:srgbClr val="D40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CC30C-68EB-4DA1-BE14-129B28BABFC0}" v="34" dt="2024-09-23T09:35:38.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5" d="100"/>
          <a:sy n="115" d="100"/>
        </p:scale>
        <p:origin x="1494" y="4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Crooks" userId="a762a58f-9181-4a53-b70e-e4fc820320c9" providerId="ADAL" clId="{A4FCC30C-68EB-4DA1-BE14-129B28BABFC0}"/>
    <pc:docChg chg="undo custSel addSld delSld modSld delMainMaster">
      <pc:chgData name="Katie Crooks" userId="a762a58f-9181-4a53-b70e-e4fc820320c9" providerId="ADAL" clId="{A4FCC30C-68EB-4DA1-BE14-129B28BABFC0}" dt="2024-09-23T12:55:11.771" v="792" actId="47"/>
      <pc:docMkLst>
        <pc:docMk/>
      </pc:docMkLst>
      <pc:sldChg chg="del">
        <pc:chgData name="Katie Crooks" userId="a762a58f-9181-4a53-b70e-e4fc820320c9" providerId="ADAL" clId="{A4FCC30C-68EB-4DA1-BE14-129B28BABFC0}" dt="2024-09-10T15:41:27.935" v="69" actId="47"/>
        <pc:sldMkLst>
          <pc:docMk/>
          <pc:sldMk cId="1042903741" sldId="256"/>
        </pc:sldMkLst>
      </pc:sldChg>
      <pc:sldChg chg="del">
        <pc:chgData name="Katie Crooks" userId="a762a58f-9181-4a53-b70e-e4fc820320c9" providerId="ADAL" clId="{A4FCC30C-68EB-4DA1-BE14-129B28BABFC0}" dt="2024-09-10T15:41:32.823" v="70" actId="47"/>
        <pc:sldMkLst>
          <pc:docMk/>
          <pc:sldMk cId="1352567867" sldId="258"/>
        </pc:sldMkLst>
      </pc:sldChg>
      <pc:sldChg chg="del">
        <pc:chgData name="Katie Crooks" userId="a762a58f-9181-4a53-b70e-e4fc820320c9" providerId="ADAL" clId="{A4FCC30C-68EB-4DA1-BE14-129B28BABFC0}" dt="2024-09-10T15:41:32.823" v="70" actId="47"/>
        <pc:sldMkLst>
          <pc:docMk/>
          <pc:sldMk cId="1671079015" sldId="265"/>
        </pc:sldMkLst>
      </pc:sldChg>
      <pc:sldChg chg="del">
        <pc:chgData name="Katie Crooks" userId="a762a58f-9181-4a53-b70e-e4fc820320c9" providerId="ADAL" clId="{A4FCC30C-68EB-4DA1-BE14-129B28BABFC0}" dt="2024-09-10T15:41:27.935" v="69" actId="47"/>
        <pc:sldMkLst>
          <pc:docMk/>
          <pc:sldMk cId="1637393282" sldId="268"/>
        </pc:sldMkLst>
      </pc:sldChg>
      <pc:sldChg chg="modSp mod">
        <pc:chgData name="Katie Crooks" userId="a762a58f-9181-4a53-b70e-e4fc820320c9" providerId="ADAL" clId="{A4FCC30C-68EB-4DA1-BE14-129B28BABFC0}" dt="2024-09-23T08:58:34.178" v="673" actId="20577"/>
        <pc:sldMkLst>
          <pc:docMk/>
          <pc:sldMk cId="1107843752" sldId="273"/>
        </pc:sldMkLst>
        <pc:spChg chg="mod">
          <ac:chgData name="Katie Crooks" userId="a762a58f-9181-4a53-b70e-e4fc820320c9" providerId="ADAL" clId="{A4FCC30C-68EB-4DA1-BE14-129B28BABFC0}" dt="2024-09-23T08:58:34.178" v="673" actId="20577"/>
          <ac:spMkLst>
            <pc:docMk/>
            <pc:sldMk cId="1107843752" sldId="273"/>
            <ac:spMk id="5" creationId="{67390BBA-1F1D-8E46-8813-98392D43027F}"/>
          </ac:spMkLst>
        </pc:spChg>
      </pc:sldChg>
      <pc:sldChg chg="del">
        <pc:chgData name="Katie Crooks" userId="a762a58f-9181-4a53-b70e-e4fc820320c9" providerId="ADAL" clId="{A4FCC30C-68EB-4DA1-BE14-129B28BABFC0}" dt="2024-09-10T15:41:27.935" v="69" actId="47"/>
        <pc:sldMkLst>
          <pc:docMk/>
          <pc:sldMk cId="2024947245" sldId="274"/>
        </pc:sldMkLst>
      </pc:sldChg>
      <pc:sldChg chg="del">
        <pc:chgData name="Katie Crooks" userId="a762a58f-9181-4a53-b70e-e4fc820320c9" providerId="ADAL" clId="{A4FCC30C-68EB-4DA1-BE14-129B28BABFC0}" dt="2024-09-23T12:55:11.771" v="792" actId="47"/>
        <pc:sldMkLst>
          <pc:docMk/>
          <pc:sldMk cId="996353647" sldId="276"/>
        </pc:sldMkLst>
      </pc:sldChg>
      <pc:sldChg chg="del">
        <pc:chgData name="Katie Crooks" userId="a762a58f-9181-4a53-b70e-e4fc820320c9" providerId="ADAL" clId="{A4FCC30C-68EB-4DA1-BE14-129B28BABFC0}" dt="2024-09-10T15:41:27.935" v="69" actId="47"/>
        <pc:sldMkLst>
          <pc:docMk/>
          <pc:sldMk cId="40100406" sldId="277"/>
        </pc:sldMkLst>
      </pc:sldChg>
      <pc:sldChg chg="del">
        <pc:chgData name="Katie Crooks" userId="a762a58f-9181-4a53-b70e-e4fc820320c9" providerId="ADAL" clId="{A4FCC30C-68EB-4DA1-BE14-129B28BABFC0}" dt="2024-09-10T15:41:27.935" v="69" actId="47"/>
        <pc:sldMkLst>
          <pc:docMk/>
          <pc:sldMk cId="2072955271" sldId="278"/>
        </pc:sldMkLst>
      </pc:sldChg>
      <pc:sldChg chg="del">
        <pc:chgData name="Katie Crooks" userId="a762a58f-9181-4a53-b70e-e4fc820320c9" providerId="ADAL" clId="{A4FCC30C-68EB-4DA1-BE14-129B28BABFC0}" dt="2024-09-10T15:41:27.935" v="69" actId="47"/>
        <pc:sldMkLst>
          <pc:docMk/>
          <pc:sldMk cId="633145287" sldId="281"/>
        </pc:sldMkLst>
      </pc:sldChg>
      <pc:sldChg chg="del">
        <pc:chgData name="Katie Crooks" userId="a762a58f-9181-4a53-b70e-e4fc820320c9" providerId="ADAL" clId="{A4FCC30C-68EB-4DA1-BE14-129B28BABFC0}" dt="2024-09-10T15:41:32.823" v="70" actId="47"/>
        <pc:sldMkLst>
          <pc:docMk/>
          <pc:sldMk cId="1630290571" sldId="288"/>
        </pc:sldMkLst>
      </pc:sldChg>
      <pc:sldChg chg="modSp mod">
        <pc:chgData name="Katie Crooks" userId="a762a58f-9181-4a53-b70e-e4fc820320c9" providerId="ADAL" clId="{A4FCC30C-68EB-4DA1-BE14-129B28BABFC0}" dt="2024-09-10T15:40:32.791" v="37" actId="20577"/>
        <pc:sldMkLst>
          <pc:docMk/>
          <pc:sldMk cId="3642302477" sldId="289"/>
        </pc:sldMkLst>
        <pc:spChg chg="mod">
          <ac:chgData name="Katie Crooks" userId="a762a58f-9181-4a53-b70e-e4fc820320c9" providerId="ADAL" clId="{A4FCC30C-68EB-4DA1-BE14-129B28BABFC0}" dt="2024-09-10T15:40:32.791" v="37" actId="20577"/>
          <ac:spMkLst>
            <pc:docMk/>
            <pc:sldMk cId="3642302477" sldId="289"/>
            <ac:spMk id="2" creationId="{D3C86110-BB91-B455-344B-63E8AEB3D86C}"/>
          </ac:spMkLst>
        </pc:spChg>
      </pc:sldChg>
      <pc:sldChg chg="addSp delSp">
        <pc:chgData name="Katie Crooks" userId="a762a58f-9181-4a53-b70e-e4fc820320c9" providerId="ADAL" clId="{A4FCC30C-68EB-4DA1-BE14-129B28BABFC0}" dt="2024-09-23T09:35:34.255" v="781"/>
        <pc:sldMkLst>
          <pc:docMk/>
          <pc:sldMk cId="1234223321" sldId="291"/>
        </pc:sldMkLst>
        <pc:picChg chg="add">
          <ac:chgData name="Katie Crooks" userId="a762a58f-9181-4a53-b70e-e4fc820320c9" providerId="ADAL" clId="{A4FCC30C-68EB-4DA1-BE14-129B28BABFC0}" dt="2024-09-23T09:35:34.255" v="781"/>
          <ac:picMkLst>
            <pc:docMk/>
            <pc:sldMk cId="1234223321" sldId="291"/>
            <ac:picMk id="3" creationId="{73BFA970-0D7C-0C1D-92FA-E6975D33DA09}"/>
          </ac:picMkLst>
        </pc:picChg>
        <pc:picChg chg="del">
          <ac:chgData name="Katie Crooks" userId="a762a58f-9181-4a53-b70e-e4fc820320c9" providerId="ADAL" clId="{A4FCC30C-68EB-4DA1-BE14-129B28BABFC0}" dt="2024-09-23T08:58:55.831" v="674" actId="478"/>
          <ac:picMkLst>
            <pc:docMk/>
            <pc:sldMk cId="1234223321" sldId="291"/>
            <ac:picMk id="1026" creationId="{AF742818-6405-7EDA-B324-D40668C577A6}"/>
          </ac:picMkLst>
        </pc:picChg>
      </pc:sldChg>
      <pc:sldChg chg="addSp delSp modSp mod">
        <pc:chgData name="Katie Crooks" userId="a762a58f-9181-4a53-b70e-e4fc820320c9" providerId="ADAL" clId="{A4FCC30C-68EB-4DA1-BE14-129B28BABFC0}" dt="2024-09-23T09:44:26.982" v="785" actId="1076"/>
        <pc:sldMkLst>
          <pc:docMk/>
          <pc:sldMk cId="2981660529" sldId="292"/>
        </pc:sldMkLst>
        <pc:spChg chg="mod">
          <ac:chgData name="Katie Crooks" userId="a762a58f-9181-4a53-b70e-e4fc820320c9" providerId="ADAL" clId="{A4FCC30C-68EB-4DA1-BE14-129B28BABFC0}" dt="2024-09-23T09:30:36.260" v="780"/>
          <ac:spMkLst>
            <pc:docMk/>
            <pc:sldMk cId="2981660529" sldId="292"/>
            <ac:spMk id="6" creationId="{7501AA44-DCA8-B5A3-687F-3401429DAD94}"/>
          </ac:spMkLst>
        </pc:spChg>
        <pc:picChg chg="del">
          <ac:chgData name="Katie Crooks" userId="a762a58f-9181-4a53-b70e-e4fc820320c9" providerId="ADAL" clId="{A4FCC30C-68EB-4DA1-BE14-129B28BABFC0}" dt="2024-09-23T08:59:00.517" v="675" actId="478"/>
          <ac:picMkLst>
            <pc:docMk/>
            <pc:sldMk cId="2981660529" sldId="292"/>
            <ac:picMk id="7" creationId="{615EFE8F-5786-91E7-38BD-8D46B4EA69D9}"/>
          </ac:picMkLst>
        </pc:picChg>
        <pc:picChg chg="add mod">
          <ac:chgData name="Katie Crooks" userId="a762a58f-9181-4a53-b70e-e4fc820320c9" providerId="ADAL" clId="{A4FCC30C-68EB-4DA1-BE14-129B28BABFC0}" dt="2024-09-23T09:44:26.982" v="785" actId="1076"/>
          <ac:picMkLst>
            <pc:docMk/>
            <pc:sldMk cId="2981660529" sldId="292"/>
            <ac:picMk id="8" creationId="{0B192FC2-2204-5611-BEF6-27BE523699B3}"/>
          </ac:picMkLst>
        </pc:picChg>
      </pc:sldChg>
      <pc:sldChg chg="addSp modSp">
        <pc:chgData name="Katie Crooks" userId="a762a58f-9181-4a53-b70e-e4fc820320c9" providerId="ADAL" clId="{A4FCC30C-68EB-4DA1-BE14-129B28BABFC0}" dt="2024-09-23T09:35:38.181" v="783" actId="1076"/>
        <pc:sldMkLst>
          <pc:docMk/>
          <pc:sldMk cId="3120056038" sldId="294"/>
        </pc:sldMkLst>
        <pc:picChg chg="add mod">
          <ac:chgData name="Katie Crooks" userId="a762a58f-9181-4a53-b70e-e4fc820320c9" providerId="ADAL" clId="{A4FCC30C-68EB-4DA1-BE14-129B28BABFC0}" dt="2024-09-23T09:35:38.181" v="783" actId="1076"/>
          <ac:picMkLst>
            <pc:docMk/>
            <pc:sldMk cId="3120056038" sldId="294"/>
            <ac:picMk id="2050" creationId="{F912B05C-E228-0E3C-B00E-411575127610}"/>
          </ac:picMkLst>
        </pc:picChg>
      </pc:sldChg>
      <pc:sldChg chg="del">
        <pc:chgData name="Katie Crooks" userId="a762a58f-9181-4a53-b70e-e4fc820320c9" providerId="ADAL" clId="{A4FCC30C-68EB-4DA1-BE14-129B28BABFC0}" dt="2024-09-10T15:41:32.823" v="70" actId="47"/>
        <pc:sldMkLst>
          <pc:docMk/>
          <pc:sldMk cId="3844570180" sldId="308"/>
        </pc:sldMkLst>
      </pc:sldChg>
      <pc:sldChg chg="del">
        <pc:chgData name="Katie Crooks" userId="a762a58f-9181-4a53-b70e-e4fc820320c9" providerId="ADAL" clId="{A4FCC30C-68EB-4DA1-BE14-129B28BABFC0}" dt="2024-09-10T15:41:32.823" v="70" actId="47"/>
        <pc:sldMkLst>
          <pc:docMk/>
          <pc:sldMk cId="1246134622" sldId="309"/>
        </pc:sldMkLst>
      </pc:sldChg>
      <pc:sldChg chg="del">
        <pc:chgData name="Katie Crooks" userId="a762a58f-9181-4a53-b70e-e4fc820320c9" providerId="ADAL" clId="{A4FCC30C-68EB-4DA1-BE14-129B28BABFC0}" dt="2024-09-10T15:41:27.935" v="69" actId="47"/>
        <pc:sldMkLst>
          <pc:docMk/>
          <pc:sldMk cId="1998895846" sldId="318"/>
        </pc:sldMkLst>
      </pc:sldChg>
      <pc:sldChg chg="modSp mod">
        <pc:chgData name="Katie Crooks" userId="a762a58f-9181-4a53-b70e-e4fc820320c9" providerId="ADAL" clId="{A4FCC30C-68EB-4DA1-BE14-129B28BABFC0}" dt="2024-09-23T09:44:40.076" v="786" actId="1076"/>
        <pc:sldMkLst>
          <pc:docMk/>
          <pc:sldMk cId="3117003167" sldId="935"/>
        </pc:sldMkLst>
        <pc:spChg chg="mod">
          <ac:chgData name="Katie Crooks" userId="a762a58f-9181-4a53-b70e-e4fc820320c9" providerId="ADAL" clId="{A4FCC30C-68EB-4DA1-BE14-129B28BABFC0}" dt="2024-09-23T09:44:40.076" v="786" actId="1076"/>
          <ac:spMkLst>
            <pc:docMk/>
            <pc:sldMk cId="3117003167" sldId="935"/>
            <ac:spMk id="24" creationId="{92D947AB-6CA2-4E27-B1C3-EF8CCDA6C26D}"/>
          </ac:spMkLst>
        </pc:spChg>
      </pc:sldChg>
      <pc:sldChg chg="modSp mod">
        <pc:chgData name="Katie Crooks" userId="a762a58f-9181-4a53-b70e-e4fc820320c9" providerId="ADAL" clId="{A4FCC30C-68EB-4DA1-BE14-129B28BABFC0}" dt="2024-09-23T09:45:07.538" v="790" actId="14100"/>
        <pc:sldMkLst>
          <pc:docMk/>
          <pc:sldMk cId="1105913266" sldId="954"/>
        </pc:sldMkLst>
        <pc:graphicFrameChg chg="mod modGraphic">
          <ac:chgData name="Katie Crooks" userId="a762a58f-9181-4a53-b70e-e4fc820320c9" providerId="ADAL" clId="{A4FCC30C-68EB-4DA1-BE14-129B28BABFC0}" dt="2024-09-23T09:45:07.538" v="790" actId="14100"/>
          <ac:graphicFrameMkLst>
            <pc:docMk/>
            <pc:sldMk cId="1105913266" sldId="954"/>
            <ac:graphicFrameMk id="5" creationId="{75E02385-5077-4AD5-B32C-B1000F3DE2A3}"/>
          </ac:graphicFrameMkLst>
        </pc:graphicFrameChg>
        <pc:picChg chg="mod">
          <ac:chgData name="Katie Crooks" userId="a762a58f-9181-4a53-b70e-e4fc820320c9" providerId="ADAL" clId="{A4FCC30C-68EB-4DA1-BE14-129B28BABFC0}" dt="2024-09-23T09:44:59.483" v="788" actId="14100"/>
          <ac:picMkLst>
            <pc:docMk/>
            <pc:sldMk cId="1105913266" sldId="954"/>
            <ac:picMk id="11" creationId="{F80E26BD-9965-4546-B441-2B9DD17D69E9}"/>
          </ac:picMkLst>
        </pc:picChg>
      </pc:sldChg>
      <pc:sldChg chg="modSp mod">
        <pc:chgData name="Katie Crooks" userId="a762a58f-9181-4a53-b70e-e4fc820320c9" providerId="ADAL" clId="{A4FCC30C-68EB-4DA1-BE14-129B28BABFC0}" dt="2024-09-23T09:45:19.435" v="791" actId="1076"/>
        <pc:sldMkLst>
          <pc:docMk/>
          <pc:sldMk cId="3866430971" sldId="955"/>
        </pc:sldMkLst>
        <pc:spChg chg="mod">
          <ac:chgData name="Katie Crooks" userId="a762a58f-9181-4a53-b70e-e4fc820320c9" providerId="ADAL" clId="{A4FCC30C-68EB-4DA1-BE14-129B28BABFC0}" dt="2024-09-23T09:45:19.435" v="791" actId="1076"/>
          <ac:spMkLst>
            <pc:docMk/>
            <pc:sldMk cId="3866430971" sldId="955"/>
            <ac:spMk id="2" creationId="{45276ED7-5DC3-4893-9135-8A8929034291}"/>
          </ac:spMkLst>
        </pc:spChg>
      </pc:sldChg>
      <pc:sldChg chg="del">
        <pc:chgData name="Katie Crooks" userId="a762a58f-9181-4a53-b70e-e4fc820320c9" providerId="ADAL" clId="{A4FCC30C-68EB-4DA1-BE14-129B28BABFC0}" dt="2024-09-23T08:53:20.699" v="584" actId="47"/>
        <pc:sldMkLst>
          <pc:docMk/>
          <pc:sldMk cId="3830231407" sldId="1923"/>
        </pc:sldMkLst>
      </pc:sldChg>
      <pc:sldChg chg="del">
        <pc:chgData name="Katie Crooks" userId="a762a58f-9181-4a53-b70e-e4fc820320c9" providerId="ADAL" clId="{A4FCC30C-68EB-4DA1-BE14-129B28BABFC0}" dt="2024-09-23T08:53:20.699" v="584" actId="47"/>
        <pc:sldMkLst>
          <pc:docMk/>
          <pc:sldMk cId="2079061885" sldId="2145707289"/>
        </pc:sldMkLst>
      </pc:sldChg>
      <pc:sldChg chg="modSp del mod">
        <pc:chgData name="Katie Crooks" userId="a762a58f-9181-4a53-b70e-e4fc820320c9" providerId="ADAL" clId="{A4FCC30C-68EB-4DA1-BE14-129B28BABFC0}" dt="2024-09-23T09:23:32.161" v="718" actId="1076"/>
        <pc:sldMkLst>
          <pc:docMk/>
          <pc:sldMk cId="2930519784" sldId="2145707293"/>
        </pc:sldMkLst>
        <pc:spChg chg="mod">
          <ac:chgData name="Katie Crooks" userId="a762a58f-9181-4a53-b70e-e4fc820320c9" providerId="ADAL" clId="{A4FCC30C-68EB-4DA1-BE14-129B28BABFC0}" dt="2024-09-23T09:20:03.465" v="708" actId="1076"/>
          <ac:spMkLst>
            <pc:docMk/>
            <pc:sldMk cId="2930519784" sldId="2145707293"/>
            <ac:spMk id="2" creationId="{7EA0663C-2004-2492-12FE-514A6CDA11ED}"/>
          </ac:spMkLst>
        </pc:spChg>
        <pc:spChg chg="mod">
          <ac:chgData name="Katie Crooks" userId="a762a58f-9181-4a53-b70e-e4fc820320c9" providerId="ADAL" clId="{A4FCC30C-68EB-4DA1-BE14-129B28BABFC0}" dt="2024-09-23T09:20:03.465" v="708" actId="1076"/>
          <ac:spMkLst>
            <pc:docMk/>
            <pc:sldMk cId="2930519784" sldId="2145707293"/>
            <ac:spMk id="3" creationId="{D85F7266-BE8E-DD9C-C0B0-055B259D5172}"/>
          </ac:spMkLst>
        </pc:spChg>
        <pc:spChg chg="mod">
          <ac:chgData name="Katie Crooks" userId="a762a58f-9181-4a53-b70e-e4fc820320c9" providerId="ADAL" clId="{A4FCC30C-68EB-4DA1-BE14-129B28BABFC0}" dt="2024-09-23T09:23:32.161" v="718" actId="1076"/>
          <ac:spMkLst>
            <pc:docMk/>
            <pc:sldMk cId="2930519784" sldId="2145707293"/>
            <ac:spMk id="5" creationId="{69398F0B-EC5D-08A4-5B03-4BD43715879D}"/>
          </ac:spMkLst>
        </pc:spChg>
        <pc:spChg chg="mod">
          <ac:chgData name="Katie Crooks" userId="a762a58f-9181-4a53-b70e-e4fc820320c9" providerId="ADAL" clId="{A4FCC30C-68EB-4DA1-BE14-129B28BABFC0}" dt="2024-09-23T09:20:03.465" v="708" actId="1076"/>
          <ac:spMkLst>
            <pc:docMk/>
            <pc:sldMk cId="2930519784" sldId="2145707293"/>
            <ac:spMk id="7" creationId="{DE7E118C-2193-C884-1AA8-C7747D9DEDE1}"/>
          </ac:spMkLst>
        </pc:spChg>
        <pc:spChg chg="mod">
          <ac:chgData name="Katie Crooks" userId="a762a58f-9181-4a53-b70e-e4fc820320c9" providerId="ADAL" clId="{A4FCC30C-68EB-4DA1-BE14-129B28BABFC0}" dt="2024-09-23T09:20:03.465" v="708" actId="1076"/>
          <ac:spMkLst>
            <pc:docMk/>
            <pc:sldMk cId="2930519784" sldId="2145707293"/>
            <ac:spMk id="8" creationId="{187FFFEC-6ADB-15F0-CC6E-95988D61E3DB}"/>
          </ac:spMkLst>
        </pc:spChg>
        <pc:spChg chg="mod">
          <ac:chgData name="Katie Crooks" userId="a762a58f-9181-4a53-b70e-e4fc820320c9" providerId="ADAL" clId="{A4FCC30C-68EB-4DA1-BE14-129B28BABFC0}" dt="2024-09-23T09:20:03.465" v="708" actId="1076"/>
          <ac:spMkLst>
            <pc:docMk/>
            <pc:sldMk cId="2930519784" sldId="2145707293"/>
            <ac:spMk id="9" creationId="{966A07B0-0E55-5BAD-0862-1CD55E730666}"/>
          </ac:spMkLst>
        </pc:spChg>
      </pc:sldChg>
      <pc:sldChg chg="del">
        <pc:chgData name="Katie Crooks" userId="a762a58f-9181-4a53-b70e-e4fc820320c9" providerId="ADAL" clId="{A4FCC30C-68EB-4DA1-BE14-129B28BABFC0}" dt="2024-09-23T08:53:20.699" v="584" actId="47"/>
        <pc:sldMkLst>
          <pc:docMk/>
          <pc:sldMk cId="2079616358" sldId="2145707312"/>
        </pc:sldMkLst>
      </pc:sldChg>
      <pc:sldChg chg="del">
        <pc:chgData name="Katie Crooks" userId="a762a58f-9181-4a53-b70e-e4fc820320c9" providerId="ADAL" clId="{A4FCC30C-68EB-4DA1-BE14-129B28BABFC0}" dt="2024-09-23T08:53:20.699" v="584" actId="47"/>
        <pc:sldMkLst>
          <pc:docMk/>
          <pc:sldMk cId="364682922" sldId="2145707376"/>
        </pc:sldMkLst>
      </pc:sldChg>
      <pc:sldChg chg="del">
        <pc:chgData name="Katie Crooks" userId="a762a58f-9181-4a53-b70e-e4fc820320c9" providerId="ADAL" clId="{A4FCC30C-68EB-4DA1-BE14-129B28BABFC0}" dt="2024-09-10T15:41:27.935" v="69" actId="47"/>
        <pc:sldMkLst>
          <pc:docMk/>
          <pc:sldMk cId="2048827975" sldId="2146847629"/>
        </pc:sldMkLst>
      </pc:sldChg>
      <pc:sldChg chg="del">
        <pc:chgData name="Katie Crooks" userId="a762a58f-9181-4a53-b70e-e4fc820320c9" providerId="ADAL" clId="{A4FCC30C-68EB-4DA1-BE14-129B28BABFC0}" dt="2024-09-10T15:41:27.935" v="69" actId="47"/>
        <pc:sldMkLst>
          <pc:docMk/>
          <pc:sldMk cId="467082895" sldId="2146847631"/>
        </pc:sldMkLst>
      </pc:sldChg>
      <pc:sldChg chg="del">
        <pc:chgData name="Katie Crooks" userId="a762a58f-9181-4a53-b70e-e4fc820320c9" providerId="ADAL" clId="{A4FCC30C-68EB-4DA1-BE14-129B28BABFC0}" dt="2024-09-10T15:41:27.935" v="69" actId="47"/>
        <pc:sldMkLst>
          <pc:docMk/>
          <pc:sldMk cId="4178126844" sldId="2146847634"/>
        </pc:sldMkLst>
      </pc:sldChg>
      <pc:sldChg chg="del">
        <pc:chgData name="Katie Crooks" userId="a762a58f-9181-4a53-b70e-e4fc820320c9" providerId="ADAL" clId="{A4FCC30C-68EB-4DA1-BE14-129B28BABFC0}" dt="2024-09-10T15:41:27.935" v="69" actId="47"/>
        <pc:sldMkLst>
          <pc:docMk/>
          <pc:sldMk cId="96008609" sldId="2146847635"/>
        </pc:sldMkLst>
      </pc:sldChg>
      <pc:sldChg chg="del">
        <pc:chgData name="Katie Crooks" userId="a762a58f-9181-4a53-b70e-e4fc820320c9" providerId="ADAL" clId="{A4FCC30C-68EB-4DA1-BE14-129B28BABFC0}" dt="2024-09-10T15:41:27.935" v="69" actId="47"/>
        <pc:sldMkLst>
          <pc:docMk/>
          <pc:sldMk cId="666560995" sldId="2146847636"/>
        </pc:sldMkLst>
      </pc:sldChg>
      <pc:sldChg chg="del">
        <pc:chgData name="Katie Crooks" userId="a762a58f-9181-4a53-b70e-e4fc820320c9" providerId="ADAL" clId="{A4FCC30C-68EB-4DA1-BE14-129B28BABFC0}" dt="2024-09-10T15:41:27.935" v="69" actId="47"/>
        <pc:sldMkLst>
          <pc:docMk/>
          <pc:sldMk cId="3304720601" sldId="2146847637"/>
        </pc:sldMkLst>
      </pc:sldChg>
      <pc:sldChg chg="del">
        <pc:chgData name="Katie Crooks" userId="a762a58f-9181-4a53-b70e-e4fc820320c9" providerId="ADAL" clId="{A4FCC30C-68EB-4DA1-BE14-129B28BABFC0}" dt="2024-09-10T15:41:27.935" v="69" actId="47"/>
        <pc:sldMkLst>
          <pc:docMk/>
          <pc:sldMk cId="323409966" sldId="2146847639"/>
        </pc:sldMkLst>
      </pc:sldChg>
      <pc:sldChg chg="del">
        <pc:chgData name="Katie Crooks" userId="a762a58f-9181-4a53-b70e-e4fc820320c9" providerId="ADAL" clId="{A4FCC30C-68EB-4DA1-BE14-129B28BABFC0}" dt="2024-09-10T15:41:27.935" v="69" actId="47"/>
        <pc:sldMkLst>
          <pc:docMk/>
          <pc:sldMk cId="3709019491" sldId="2146847641"/>
        </pc:sldMkLst>
      </pc:sldChg>
      <pc:sldChg chg="new del">
        <pc:chgData name="Katie Crooks" userId="a762a58f-9181-4a53-b70e-e4fc820320c9" providerId="ADAL" clId="{A4FCC30C-68EB-4DA1-BE14-129B28BABFC0}" dt="2024-09-23T08:59:13.430" v="677" actId="47"/>
        <pc:sldMkLst>
          <pc:docMk/>
          <pc:sldMk cId="788154040" sldId="2147374487"/>
        </pc:sldMkLst>
      </pc:sldChg>
      <pc:sldChg chg="del">
        <pc:chgData name="Katie Crooks" userId="a762a58f-9181-4a53-b70e-e4fc820320c9" providerId="ADAL" clId="{A4FCC30C-68EB-4DA1-BE14-129B28BABFC0}" dt="2024-09-10T15:41:32.823" v="70" actId="47"/>
        <pc:sldMkLst>
          <pc:docMk/>
          <pc:sldMk cId="1609530261" sldId="2147374487"/>
        </pc:sldMkLst>
      </pc:sldChg>
      <pc:sldChg chg="addSp delSp modSp add del mod">
        <pc:chgData name="Katie Crooks" userId="a762a58f-9181-4a53-b70e-e4fc820320c9" providerId="ADAL" clId="{A4FCC30C-68EB-4DA1-BE14-129B28BABFC0}" dt="2024-09-23T09:27:50.405" v="737" actId="47"/>
        <pc:sldMkLst>
          <pc:docMk/>
          <pc:sldMk cId="3332126368" sldId="2147374487"/>
        </pc:sldMkLst>
        <pc:spChg chg="add mod">
          <ac:chgData name="Katie Crooks" userId="a762a58f-9181-4a53-b70e-e4fc820320c9" providerId="ADAL" clId="{A4FCC30C-68EB-4DA1-BE14-129B28BABFC0}" dt="2024-09-23T09:26:56.569" v="736" actId="1076"/>
          <ac:spMkLst>
            <pc:docMk/>
            <pc:sldMk cId="3332126368" sldId="2147374487"/>
            <ac:spMk id="3" creationId="{1EF85CE2-0932-DC96-32BF-525CF26E7DD0}"/>
          </ac:spMkLst>
        </pc:spChg>
        <pc:spChg chg="mod">
          <ac:chgData name="Katie Crooks" userId="a762a58f-9181-4a53-b70e-e4fc820320c9" providerId="ADAL" clId="{A4FCC30C-68EB-4DA1-BE14-129B28BABFC0}" dt="2024-09-23T09:00:00.012" v="681" actId="6549"/>
          <ac:spMkLst>
            <pc:docMk/>
            <pc:sldMk cId="3332126368" sldId="2147374487"/>
            <ac:spMk id="5" creationId="{B5CE1D63-F9CE-1D31-7F31-9C20D4B8E5C9}"/>
          </ac:spMkLst>
        </pc:spChg>
        <pc:spChg chg="del mod">
          <ac:chgData name="Katie Crooks" userId="a762a58f-9181-4a53-b70e-e4fc820320c9" providerId="ADAL" clId="{A4FCC30C-68EB-4DA1-BE14-129B28BABFC0}" dt="2024-09-23T09:00:07.871" v="684"/>
          <ac:spMkLst>
            <pc:docMk/>
            <pc:sldMk cId="3332126368" sldId="2147374487"/>
            <ac:spMk id="6" creationId="{1CC006C2-D479-9DFA-0669-F0593296E3FC}"/>
          </ac:spMkLst>
        </pc:spChg>
      </pc:sldChg>
      <pc:sldChg chg="new del">
        <pc:chgData name="Katie Crooks" userId="a762a58f-9181-4a53-b70e-e4fc820320c9" providerId="ADAL" clId="{A4FCC30C-68EB-4DA1-BE14-129B28BABFC0}" dt="2024-09-23T08:59:25.046" v="679" actId="47"/>
        <pc:sldMkLst>
          <pc:docMk/>
          <pc:sldMk cId="3697052198" sldId="2147374487"/>
        </pc:sldMkLst>
      </pc:sldChg>
      <pc:sldChg chg="del">
        <pc:chgData name="Katie Crooks" userId="a762a58f-9181-4a53-b70e-e4fc820320c9" providerId="ADAL" clId="{A4FCC30C-68EB-4DA1-BE14-129B28BABFC0}" dt="2024-09-10T15:41:27.935" v="69" actId="47"/>
        <pc:sldMkLst>
          <pc:docMk/>
          <pc:sldMk cId="1946703414" sldId="2147374488"/>
        </pc:sldMkLst>
      </pc:sldChg>
      <pc:sldChg chg="modSp del mod">
        <pc:chgData name="Katie Crooks" userId="a762a58f-9181-4a53-b70e-e4fc820320c9" providerId="ADAL" clId="{A4FCC30C-68EB-4DA1-BE14-129B28BABFC0}" dt="2024-09-23T09:22:35.878" v="710"/>
        <pc:sldMkLst>
          <pc:docMk/>
          <pc:sldMk cId="2057008468" sldId="2147472623"/>
        </pc:sldMkLst>
        <pc:spChg chg="mod">
          <ac:chgData name="Katie Crooks" userId="a762a58f-9181-4a53-b70e-e4fc820320c9" providerId="ADAL" clId="{A4FCC30C-68EB-4DA1-BE14-129B28BABFC0}" dt="2024-09-23T09:08:38.185" v="692" actId="1076"/>
          <ac:spMkLst>
            <pc:docMk/>
            <pc:sldMk cId="2057008468" sldId="2147472623"/>
            <ac:spMk id="3" creationId="{04AAA8DD-B6F4-1E82-A48C-80036BC91777}"/>
          </ac:spMkLst>
        </pc:spChg>
        <pc:graphicFrameChg chg="mod">
          <ac:chgData name="Katie Crooks" userId="a762a58f-9181-4a53-b70e-e4fc820320c9" providerId="ADAL" clId="{A4FCC30C-68EB-4DA1-BE14-129B28BABFC0}" dt="2024-09-23T09:08:12.172" v="688" actId="1076"/>
          <ac:graphicFrameMkLst>
            <pc:docMk/>
            <pc:sldMk cId="2057008468" sldId="2147472623"/>
            <ac:graphicFrameMk id="5" creationId="{EFC0CAA3-2AF2-3E37-EF72-D02C8D908932}"/>
          </ac:graphicFrameMkLst>
        </pc:graphicFrameChg>
        <pc:graphicFrameChg chg="mod">
          <ac:chgData name="Katie Crooks" userId="a762a58f-9181-4a53-b70e-e4fc820320c9" providerId="ADAL" clId="{A4FCC30C-68EB-4DA1-BE14-129B28BABFC0}" dt="2024-09-23T09:22:35.878" v="710"/>
          <ac:graphicFrameMkLst>
            <pc:docMk/>
            <pc:sldMk cId="2057008468" sldId="2147472623"/>
            <ac:graphicFrameMk id="7" creationId="{7E47247F-F78B-8A58-704D-254C6E650EEC}"/>
          </ac:graphicFrameMkLst>
        </pc:graphicFrameChg>
        <pc:picChg chg="mod">
          <ac:chgData name="Katie Crooks" userId="a762a58f-9181-4a53-b70e-e4fc820320c9" providerId="ADAL" clId="{A4FCC30C-68EB-4DA1-BE14-129B28BABFC0}" dt="2024-09-23T09:08:12.172" v="688" actId="1076"/>
          <ac:picMkLst>
            <pc:docMk/>
            <pc:sldMk cId="2057008468" sldId="2147472623"/>
            <ac:picMk id="6" creationId="{2E395E40-94F8-9DA1-042E-7BF7122F1D34}"/>
          </ac:picMkLst>
        </pc:picChg>
      </pc:sldChg>
      <pc:sldChg chg="del">
        <pc:chgData name="Katie Crooks" userId="a762a58f-9181-4a53-b70e-e4fc820320c9" providerId="ADAL" clId="{A4FCC30C-68EB-4DA1-BE14-129B28BABFC0}" dt="2024-09-23T08:53:20.699" v="584" actId="47"/>
        <pc:sldMkLst>
          <pc:docMk/>
          <pc:sldMk cId="4065581130" sldId="2147472653"/>
        </pc:sldMkLst>
      </pc:sldChg>
      <pc:sldChg chg="del">
        <pc:chgData name="Katie Crooks" userId="a762a58f-9181-4a53-b70e-e4fc820320c9" providerId="ADAL" clId="{A4FCC30C-68EB-4DA1-BE14-129B28BABFC0}" dt="2024-09-23T08:53:20.699" v="584" actId="47"/>
        <pc:sldMkLst>
          <pc:docMk/>
          <pc:sldMk cId="3671112164" sldId="2147472654"/>
        </pc:sldMkLst>
      </pc:sldChg>
      <pc:sldChg chg="del">
        <pc:chgData name="Katie Crooks" userId="a762a58f-9181-4a53-b70e-e4fc820320c9" providerId="ADAL" clId="{A4FCC30C-68EB-4DA1-BE14-129B28BABFC0}" dt="2024-09-23T08:53:20.699" v="584" actId="47"/>
        <pc:sldMkLst>
          <pc:docMk/>
          <pc:sldMk cId="4268803878" sldId="2147472655"/>
        </pc:sldMkLst>
      </pc:sldChg>
      <pc:sldChg chg="del">
        <pc:chgData name="Katie Crooks" userId="a762a58f-9181-4a53-b70e-e4fc820320c9" providerId="ADAL" clId="{A4FCC30C-68EB-4DA1-BE14-129B28BABFC0}" dt="2024-09-23T08:53:20.699" v="584" actId="47"/>
        <pc:sldMkLst>
          <pc:docMk/>
          <pc:sldMk cId="594995836" sldId="2147472656"/>
        </pc:sldMkLst>
      </pc:sldChg>
      <pc:sldChg chg="del">
        <pc:chgData name="Katie Crooks" userId="a762a58f-9181-4a53-b70e-e4fc820320c9" providerId="ADAL" clId="{A4FCC30C-68EB-4DA1-BE14-129B28BABFC0}" dt="2024-09-23T08:53:20.699" v="584" actId="47"/>
        <pc:sldMkLst>
          <pc:docMk/>
          <pc:sldMk cId="2459555825" sldId="2147472657"/>
        </pc:sldMkLst>
      </pc:sldChg>
      <pc:sldChg chg="del">
        <pc:chgData name="Katie Crooks" userId="a762a58f-9181-4a53-b70e-e4fc820320c9" providerId="ADAL" clId="{A4FCC30C-68EB-4DA1-BE14-129B28BABFC0}" dt="2024-09-23T08:53:20.699" v="584" actId="47"/>
        <pc:sldMkLst>
          <pc:docMk/>
          <pc:sldMk cId="1946225423" sldId="2147472658"/>
        </pc:sldMkLst>
      </pc:sldChg>
      <pc:sldChg chg="del">
        <pc:chgData name="Katie Crooks" userId="a762a58f-9181-4a53-b70e-e4fc820320c9" providerId="ADAL" clId="{A4FCC30C-68EB-4DA1-BE14-129B28BABFC0}" dt="2024-09-23T08:53:20.699" v="584" actId="47"/>
        <pc:sldMkLst>
          <pc:docMk/>
          <pc:sldMk cId="2144710354" sldId="2147472659"/>
        </pc:sldMkLst>
      </pc:sldChg>
      <pc:sldChg chg="del">
        <pc:chgData name="Katie Crooks" userId="a762a58f-9181-4a53-b70e-e4fc820320c9" providerId="ADAL" clId="{A4FCC30C-68EB-4DA1-BE14-129B28BABFC0}" dt="2024-09-23T08:53:20.699" v="584" actId="47"/>
        <pc:sldMkLst>
          <pc:docMk/>
          <pc:sldMk cId="1202900950" sldId="2147472665"/>
        </pc:sldMkLst>
      </pc:sldChg>
      <pc:sldChg chg="del">
        <pc:chgData name="Katie Crooks" userId="a762a58f-9181-4a53-b70e-e4fc820320c9" providerId="ADAL" clId="{A4FCC30C-68EB-4DA1-BE14-129B28BABFC0}" dt="2024-09-23T08:53:20.699" v="584" actId="47"/>
        <pc:sldMkLst>
          <pc:docMk/>
          <pc:sldMk cId="122712832" sldId="2147472815"/>
        </pc:sldMkLst>
      </pc:sldChg>
      <pc:sldChg chg="del">
        <pc:chgData name="Katie Crooks" userId="a762a58f-9181-4a53-b70e-e4fc820320c9" providerId="ADAL" clId="{A4FCC30C-68EB-4DA1-BE14-129B28BABFC0}" dt="2024-09-23T08:53:20.699" v="584" actId="47"/>
        <pc:sldMkLst>
          <pc:docMk/>
          <pc:sldMk cId="1173352028" sldId="2147472816"/>
        </pc:sldMkLst>
      </pc:sldChg>
      <pc:sldChg chg="del">
        <pc:chgData name="Katie Crooks" userId="a762a58f-9181-4a53-b70e-e4fc820320c9" providerId="ADAL" clId="{A4FCC30C-68EB-4DA1-BE14-129B28BABFC0}" dt="2024-09-23T08:53:20.699" v="584" actId="47"/>
        <pc:sldMkLst>
          <pc:docMk/>
          <pc:sldMk cId="1596051036" sldId="2147472817"/>
        </pc:sldMkLst>
      </pc:sldChg>
      <pc:sldChg chg="add">
        <pc:chgData name="Katie Crooks" userId="a762a58f-9181-4a53-b70e-e4fc820320c9" providerId="ADAL" clId="{A4FCC30C-68EB-4DA1-BE14-129B28BABFC0}" dt="2024-09-23T09:29:19.248" v="738"/>
        <pc:sldMkLst>
          <pc:docMk/>
          <pc:sldMk cId="3394498708" sldId="2147472818"/>
        </pc:sldMkLst>
      </pc:sldChg>
      <pc:sldMasterChg chg="del delSldLayout">
        <pc:chgData name="Katie Crooks" userId="a762a58f-9181-4a53-b70e-e4fc820320c9" providerId="ADAL" clId="{A4FCC30C-68EB-4DA1-BE14-129B28BABFC0}" dt="2024-09-10T15:41:32.823" v="70" actId="47"/>
        <pc:sldMasterMkLst>
          <pc:docMk/>
          <pc:sldMasterMk cId="182269014" sldId="2147483648"/>
        </pc:sldMasterMkLst>
        <pc:sldLayoutChg chg="del">
          <pc:chgData name="Katie Crooks" userId="a762a58f-9181-4a53-b70e-e4fc820320c9" providerId="ADAL" clId="{A4FCC30C-68EB-4DA1-BE14-129B28BABFC0}" dt="2024-09-10T15:41:32.823" v="70" actId="47"/>
          <pc:sldLayoutMkLst>
            <pc:docMk/>
            <pc:sldMasterMk cId="182269014" sldId="2147483648"/>
            <pc:sldLayoutMk cId="1083637676" sldId="2147483649"/>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2037093972" sldId="2147483650"/>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106603283" sldId="2147483651"/>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680015783" sldId="2147483652"/>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117295547" sldId="2147483653"/>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2143754130" sldId="2147483654"/>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1742517191" sldId="2147483655"/>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1251934998" sldId="2147483656"/>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226738080" sldId="2147483657"/>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1150920782" sldId="2147483658"/>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1140374545" sldId="2147483659"/>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660"/>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661"/>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662"/>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663"/>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664"/>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665"/>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666"/>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667"/>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668"/>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669"/>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670"/>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671"/>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711"/>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712"/>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713"/>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714"/>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715"/>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716"/>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717"/>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718"/>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719"/>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720"/>
          </pc:sldLayoutMkLst>
        </pc:sldLayoutChg>
        <pc:sldLayoutChg chg="del">
          <pc:chgData name="Katie Crooks" userId="a762a58f-9181-4a53-b70e-e4fc820320c9" providerId="ADAL" clId="{A4FCC30C-68EB-4DA1-BE14-129B28BABFC0}" dt="2024-09-10T15:41:32.823" v="70" actId="47"/>
          <pc:sldLayoutMkLst>
            <pc:docMk/>
            <pc:sldMasterMk cId="182269014" sldId="2147483648"/>
            <pc:sldLayoutMk cId="0" sldId="2147483721"/>
          </pc:sldLayoutMkLst>
        </pc:sldLayoutChg>
      </pc:sldMasterChg>
      <pc:sldMasterChg chg="del delSldLayout">
        <pc:chgData name="Katie Crooks" userId="a762a58f-9181-4a53-b70e-e4fc820320c9" providerId="ADAL" clId="{A4FCC30C-68EB-4DA1-BE14-129B28BABFC0}" dt="2024-09-10T15:41:32.823" v="70" actId="47"/>
        <pc:sldMasterMkLst>
          <pc:docMk/>
          <pc:sldMasterMk cId="1570712071" sldId="2147483683"/>
        </pc:sldMasterMkLst>
        <pc:sldLayoutChg chg="del">
          <pc:chgData name="Katie Crooks" userId="a762a58f-9181-4a53-b70e-e4fc820320c9" providerId="ADAL" clId="{A4FCC30C-68EB-4DA1-BE14-129B28BABFC0}" dt="2024-09-10T15:41:32.823" v="70" actId="47"/>
          <pc:sldLayoutMkLst>
            <pc:docMk/>
            <pc:sldMasterMk cId="1570712071" sldId="2147483683"/>
            <pc:sldLayoutMk cId="2821154399" sldId="2147483684"/>
          </pc:sldLayoutMkLst>
        </pc:sldLayoutChg>
        <pc:sldLayoutChg chg="del">
          <pc:chgData name="Katie Crooks" userId="a762a58f-9181-4a53-b70e-e4fc820320c9" providerId="ADAL" clId="{A4FCC30C-68EB-4DA1-BE14-129B28BABFC0}" dt="2024-09-10T15:41:32.823" v="70" actId="47"/>
          <pc:sldLayoutMkLst>
            <pc:docMk/>
            <pc:sldMasterMk cId="1570712071" sldId="2147483683"/>
            <pc:sldLayoutMk cId="1334825436" sldId="2147483685"/>
          </pc:sldLayoutMkLst>
        </pc:sldLayoutChg>
        <pc:sldLayoutChg chg="del">
          <pc:chgData name="Katie Crooks" userId="a762a58f-9181-4a53-b70e-e4fc820320c9" providerId="ADAL" clId="{A4FCC30C-68EB-4DA1-BE14-129B28BABFC0}" dt="2024-09-10T15:41:32.823" v="70" actId="47"/>
          <pc:sldLayoutMkLst>
            <pc:docMk/>
            <pc:sldMasterMk cId="1570712071" sldId="2147483683"/>
            <pc:sldLayoutMk cId="2190196111" sldId="2147483686"/>
          </pc:sldLayoutMkLst>
        </pc:sldLayoutChg>
        <pc:sldLayoutChg chg="del">
          <pc:chgData name="Katie Crooks" userId="a762a58f-9181-4a53-b70e-e4fc820320c9" providerId="ADAL" clId="{A4FCC30C-68EB-4DA1-BE14-129B28BABFC0}" dt="2024-09-10T15:41:32.823" v="70" actId="47"/>
          <pc:sldLayoutMkLst>
            <pc:docMk/>
            <pc:sldMasterMk cId="1570712071" sldId="2147483683"/>
            <pc:sldLayoutMk cId="3840917033" sldId="2147483687"/>
          </pc:sldLayoutMkLst>
        </pc:sldLayoutChg>
        <pc:sldLayoutChg chg="del">
          <pc:chgData name="Katie Crooks" userId="a762a58f-9181-4a53-b70e-e4fc820320c9" providerId="ADAL" clId="{A4FCC30C-68EB-4DA1-BE14-129B28BABFC0}" dt="2024-09-10T15:41:32.823" v="70" actId="47"/>
          <pc:sldLayoutMkLst>
            <pc:docMk/>
            <pc:sldMasterMk cId="1570712071" sldId="2147483683"/>
            <pc:sldLayoutMk cId="2498090627" sldId="2147483688"/>
          </pc:sldLayoutMkLst>
        </pc:sldLayoutChg>
        <pc:sldLayoutChg chg="del">
          <pc:chgData name="Katie Crooks" userId="a762a58f-9181-4a53-b70e-e4fc820320c9" providerId="ADAL" clId="{A4FCC30C-68EB-4DA1-BE14-129B28BABFC0}" dt="2024-09-10T15:41:32.823" v="70" actId="47"/>
          <pc:sldLayoutMkLst>
            <pc:docMk/>
            <pc:sldMasterMk cId="1570712071" sldId="2147483683"/>
            <pc:sldLayoutMk cId="2086223830" sldId="2147483689"/>
          </pc:sldLayoutMkLst>
        </pc:sldLayoutChg>
        <pc:sldLayoutChg chg="del">
          <pc:chgData name="Katie Crooks" userId="a762a58f-9181-4a53-b70e-e4fc820320c9" providerId="ADAL" clId="{A4FCC30C-68EB-4DA1-BE14-129B28BABFC0}" dt="2024-09-10T15:41:32.823" v="70" actId="47"/>
          <pc:sldLayoutMkLst>
            <pc:docMk/>
            <pc:sldMasterMk cId="1570712071" sldId="2147483683"/>
            <pc:sldLayoutMk cId="3780937767" sldId="2147483690"/>
          </pc:sldLayoutMkLst>
        </pc:sldLayoutChg>
        <pc:sldLayoutChg chg="del">
          <pc:chgData name="Katie Crooks" userId="a762a58f-9181-4a53-b70e-e4fc820320c9" providerId="ADAL" clId="{A4FCC30C-68EB-4DA1-BE14-129B28BABFC0}" dt="2024-09-10T15:41:32.823" v="70" actId="47"/>
          <pc:sldLayoutMkLst>
            <pc:docMk/>
            <pc:sldMasterMk cId="1570712071" sldId="2147483683"/>
            <pc:sldLayoutMk cId="2852087290" sldId="2147483691"/>
          </pc:sldLayoutMkLst>
        </pc:sldLayoutChg>
        <pc:sldLayoutChg chg="del">
          <pc:chgData name="Katie Crooks" userId="a762a58f-9181-4a53-b70e-e4fc820320c9" providerId="ADAL" clId="{A4FCC30C-68EB-4DA1-BE14-129B28BABFC0}" dt="2024-09-10T15:41:32.823" v="70" actId="47"/>
          <pc:sldLayoutMkLst>
            <pc:docMk/>
            <pc:sldMasterMk cId="1570712071" sldId="2147483683"/>
            <pc:sldLayoutMk cId="770393970" sldId="2147483692"/>
          </pc:sldLayoutMkLst>
        </pc:sldLayoutChg>
        <pc:sldLayoutChg chg="del">
          <pc:chgData name="Katie Crooks" userId="a762a58f-9181-4a53-b70e-e4fc820320c9" providerId="ADAL" clId="{A4FCC30C-68EB-4DA1-BE14-129B28BABFC0}" dt="2024-09-10T15:41:32.823" v="70" actId="47"/>
          <pc:sldLayoutMkLst>
            <pc:docMk/>
            <pc:sldMasterMk cId="1570712071" sldId="2147483683"/>
            <pc:sldLayoutMk cId="642181027" sldId="2147483693"/>
          </pc:sldLayoutMkLst>
        </pc:sldLayoutChg>
        <pc:sldLayoutChg chg="del">
          <pc:chgData name="Katie Crooks" userId="a762a58f-9181-4a53-b70e-e4fc820320c9" providerId="ADAL" clId="{A4FCC30C-68EB-4DA1-BE14-129B28BABFC0}" dt="2024-09-10T15:41:32.823" v="70" actId="47"/>
          <pc:sldLayoutMkLst>
            <pc:docMk/>
            <pc:sldMasterMk cId="1570712071" sldId="2147483683"/>
            <pc:sldLayoutMk cId="389631423" sldId="2147483694"/>
          </pc:sldLayoutMkLst>
        </pc:sldLayoutChg>
      </pc:sldMasterChg>
      <pc:sldMasterChg chg="del delSldLayout">
        <pc:chgData name="Katie Crooks" userId="a762a58f-9181-4a53-b70e-e4fc820320c9" providerId="ADAL" clId="{A4FCC30C-68EB-4DA1-BE14-129B28BABFC0}" dt="2024-09-10T15:41:32.823" v="70" actId="47"/>
        <pc:sldMasterMkLst>
          <pc:docMk/>
          <pc:sldMasterMk cId="476583841" sldId="2147483695"/>
        </pc:sldMasterMkLst>
        <pc:sldLayoutChg chg="del">
          <pc:chgData name="Katie Crooks" userId="a762a58f-9181-4a53-b70e-e4fc820320c9" providerId="ADAL" clId="{A4FCC30C-68EB-4DA1-BE14-129B28BABFC0}" dt="2024-09-10T15:41:32.823" v="70" actId="47"/>
          <pc:sldLayoutMkLst>
            <pc:docMk/>
            <pc:sldMasterMk cId="476583841" sldId="2147483695"/>
            <pc:sldLayoutMk cId="920867713" sldId="2147483696"/>
          </pc:sldLayoutMkLst>
        </pc:sldLayoutChg>
        <pc:sldLayoutChg chg="del">
          <pc:chgData name="Katie Crooks" userId="a762a58f-9181-4a53-b70e-e4fc820320c9" providerId="ADAL" clId="{A4FCC30C-68EB-4DA1-BE14-129B28BABFC0}" dt="2024-09-10T15:41:32.823" v="70" actId="47"/>
          <pc:sldLayoutMkLst>
            <pc:docMk/>
            <pc:sldMasterMk cId="476583841" sldId="2147483695"/>
            <pc:sldLayoutMk cId="3091266401" sldId="2147483697"/>
          </pc:sldLayoutMkLst>
        </pc:sldLayoutChg>
        <pc:sldLayoutChg chg="del">
          <pc:chgData name="Katie Crooks" userId="a762a58f-9181-4a53-b70e-e4fc820320c9" providerId="ADAL" clId="{A4FCC30C-68EB-4DA1-BE14-129B28BABFC0}" dt="2024-09-10T15:41:32.823" v="70" actId="47"/>
          <pc:sldLayoutMkLst>
            <pc:docMk/>
            <pc:sldMasterMk cId="476583841" sldId="2147483695"/>
            <pc:sldLayoutMk cId="3728390892" sldId="2147483698"/>
          </pc:sldLayoutMkLst>
        </pc:sldLayoutChg>
        <pc:sldLayoutChg chg="del">
          <pc:chgData name="Katie Crooks" userId="a762a58f-9181-4a53-b70e-e4fc820320c9" providerId="ADAL" clId="{A4FCC30C-68EB-4DA1-BE14-129B28BABFC0}" dt="2024-09-10T15:41:32.823" v="70" actId="47"/>
          <pc:sldLayoutMkLst>
            <pc:docMk/>
            <pc:sldMasterMk cId="476583841" sldId="2147483695"/>
            <pc:sldLayoutMk cId="523775624" sldId="2147483699"/>
          </pc:sldLayoutMkLst>
        </pc:sldLayoutChg>
        <pc:sldLayoutChg chg="del">
          <pc:chgData name="Katie Crooks" userId="a762a58f-9181-4a53-b70e-e4fc820320c9" providerId="ADAL" clId="{A4FCC30C-68EB-4DA1-BE14-129B28BABFC0}" dt="2024-09-10T15:41:32.823" v="70" actId="47"/>
          <pc:sldLayoutMkLst>
            <pc:docMk/>
            <pc:sldMasterMk cId="476583841" sldId="2147483695"/>
            <pc:sldLayoutMk cId="2604433426" sldId="2147483700"/>
          </pc:sldLayoutMkLst>
        </pc:sldLayoutChg>
        <pc:sldLayoutChg chg="del">
          <pc:chgData name="Katie Crooks" userId="a762a58f-9181-4a53-b70e-e4fc820320c9" providerId="ADAL" clId="{A4FCC30C-68EB-4DA1-BE14-129B28BABFC0}" dt="2024-09-10T15:41:32.823" v="70" actId="47"/>
          <pc:sldLayoutMkLst>
            <pc:docMk/>
            <pc:sldMasterMk cId="476583841" sldId="2147483695"/>
            <pc:sldLayoutMk cId="1948917764" sldId="2147483701"/>
          </pc:sldLayoutMkLst>
        </pc:sldLayoutChg>
        <pc:sldLayoutChg chg="del">
          <pc:chgData name="Katie Crooks" userId="a762a58f-9181-4a53-b70e-e4fc820320c9" providerId="ADAL" clId="{A4FCC30C-68EB-4DA1-BE14-129B28BABFC0}" dt="2024-09-10T15:41:32.823" v="70" actId="47"/>
          <pc:sldLayoutMkLst>
            <pc:docMk/>
            <pc:sldMasterMk cId="476583841" sldId="2147483695"/>
            <pc:sldLayoutMk cId="2220538782" sldId="2147483702"/>
          </pc:sldLayoutMkLst>
        </pc:sldLayoutChg>
        <pc:sldLayoutChg chg="del">
          <pc:chgData name="Katie Crooks" userId="a762a58f-9181-4a53-b70e-e4fc820320c9" providerId="ADAL" clId="{A4FCC30C-68EB-4DA1-BE14-129B28BABFC0}" dt="2024-09-10T15:41:32.823" v="70" actId="47"/>
          <pc:sldLayoutMkLst>
            <pc:docMk/>
            <pc:sldMasterMk cId="476583841" sldId="2147483695"/>
            <pc:sldLayoutMk cId="134444469" sldId="2147483703"/>
          </pc:sldLayoutMkLst>
        </pc:sldLayoutChg>
        <pc:sldLayoutChg chg="del">
          <pc:chgData name="Katie Crooks" userId="a762a58f-9181-4a53-b70e-e4fc820320c9" providerId="ADAL" clId="{A4FCC30C-68EB-4DA1-BE14-129B28BABFC0}" dt="2024-09-10T15:41:32.823" v="70" actId="47"/>
          <pc:sldLayoutMkLst>
            <pc:docMk/>
            <pc:sldMasterMk cId="476583841" sldId="2147483695"/>
            <pc:sldLayoutMk cId="4149218217" sldId="2147483704"/>
          </pc:sldLayoutMkLst>
        </pc:sldLayoutChg>
        <pc:sldLayoutChg chg="del">
          <pc:chgData name="Katie Crooks" userId="a762a58f-9181-4a53-b70e-e4fc820320c9" providerId="ADAL" clId="{A4FCC30C-68EB-4DA1-BE14-129B28BABFC0}" dt="2024-09-10T15:41:32.823" v="70" actId="47"/>
          <pc:sldLayoutMkLst>
            <pc:docMk/>
            <pc:sldMasterMk cId="476583841" sldId="2147483695"/>
            <pc:sldLayoutMk cId="2304261064" sldId="2147483705"/>
          </pc:sldLayoutMkLst>
        </pc:sldLayoutChg>
        <pc:sldLayoutChg chg="del">
          <pc:chgData name="Katie Crooks" userId="a762a58f-9181-4a53-b70e-e4fc820320c9" providerId="ADAL" clId="{A4FCC30C-68EB-4DA1-BE14-129B28BABFC0}" dt="2024-09-10T15:41:32.823" v="70" actId="47"/>
          <pc:sldLayoutMkLst>
            <pc:docMk/>
            <pc:sldMasterMk cId="476583841" sldId="2147483695"/>
            <pc:sldLayoutMk cId="1674100118" sldId="2147483706"/>
          </pc:sldLayoutMkLst>
        </pc:sldLayoutChg>
        <pc:sldLayoutChg chg="del">
          <pc:chgData name="Katie Crooks" userId="a762a58f-9181-4a53-b70e-e4fc820320c9" providerId="ADAL" clId="{A4FCC30C-68EB-4DA1-BE14-129B28BABFC0}" dt="2024-09-10T15:41:32.823" v="70" actId="47"/>
          <pc:sldLayoutMkLst>
            <pc:docMk/>
            <pc:sldMasterMk cId="476583841" sldId="2147483695"/>
            <pc:sldLayoutMk cId="3150493141" sldId="2147483707"/>
          </pc:sldLayoutMkLst>
        </pc:sldLayoutChg>
      </pc:sldMasterChg>
      <pc:sldMasterChg chg="del delSldLayout">
        <pc:chgData name="Katie Crooks" userId="a762a58f-9181-4a53-b70e-e4fc820320c9" providerId="ADAL" clId="{A4FCC30C-68EB-4DA1-BE14-129B28BABFC0}" dt="2024-09-23T08:53:20.699" v="584" actId="47"/>
        <pc:sldMasterMkLst>
          <pc:docMk/>
          <pc:sldMasterMk cId="267535042" sldId="2147483711"/>
        </pc:sldMasterMkLst>
        <pc:sldLayoutChg chg="del">
          <pc:chgData name="Katie Crooks" userId="a762a58f-9181-4a53-b70e-e4fc820320c9" providerId="ADAL" clId="{A4FCC30C-68EB-4DA1-BE14-129B28BABFC0}" dt="2024-09-23T08:53:20.699" v="584" actId="47"/>
          <pc:sldLayoutMkLst>
            <pc:docMk/>
            <pc:sldMasterMk cId="267535042" sldId="2147483711"/>
            <pc:sldLayoutMk cId="3570643132" sldId="2147483712"/>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2873502815" sldId="2147483713"/>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2337137435" sldId="2147483714"/>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2612126378" sldId="2147483715"/>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2766062885" sldId="2147483716"/>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3172521538" sldId="2147483717"/>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2422502632" sldId="2147483718"/>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2003218251" sldId="2147483719"/>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1891399090" sldId="2147483720"/>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2654381359" sldId="2147483721"/>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3159977708" sldId="2147483722"/>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933618598" sldId="2147483723"/>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25235476" sldId="2147483724"/>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973383950" sldId="2147483725"/>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1833153119" sldId="2147483726"/>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3763072612" sldId="2147483727"/>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3289209923" sldId="2147483728"/>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1364947348" sldId="2147483729"/>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910000427" sldId="2147483730"/>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2132236824" sldId="2147483731"/>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1501070584" sldId="2147483732"/>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2037823488" sldId="2147483733"/>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1924481925" sldId="2147483734"/>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1110695400" sldId="2147483735"/>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3355064725" sldId="2147483736"/>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912555004" sldId="2147483737"/>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4023317303" sldId="2147483738"/>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4105708857" sldId="2147483739"/>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888545513" sldId="2147483740"/>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3959860347" sldId="2147483741"/>
          </pc:sldLayoutMkLst>
        </pc:sldLayoutChg>
        <pc:sldLayoutChg chg="del">
          <pc:chgData name="Katie Crooks" userId="a762a58f-9181-4a53-b70e-e4fc820320c9" providerId="ADAL" clId="{A4FCC30C-68EB-4DA1-BE14-129B28BABFC0}" dt="2024-09-23T08:53:20.699" v="584" actId="47"/>
          <pc:sldLayoutMkLst>
            <pc:docMk/>
            <pc:sldMasterMk cId="267535042" sldId="2147483711"/>
            <pc:sldLayoutMk cId="706995232" sldId="2147483742"/>
          </pc:sldLayoutMkLst>
        </pc:sldLayoutChg>
      </pc:sldMasterChg>
      <pc:sldMasterChg chg="del delSldLayout">
        <pc:chgData name="Katie Crooks" userId="a762a58f-9181-4a53-b70e-e4fc820320c9" providerId="ADAL" clId="{A4FCC30C-68EB-4DA1-BE14-129B28BABFC0}" dt="2024-09-23T08:51:24.101" v="581" actId="47"/>
        <pc:sldMasterMkLst>
          <pc:docMk/>
          <pc:sldMasterMk cId="3537225770" sldId="2147483711"/>
        </pc:sldMasterMkLst>
        <pc:sldLayoutChg chg="del">
          <pc:chgData name="Katie Crooks" userId="a762a58f-9181-4a53-b70e-e4fc820320c9" providerId="ADAL" clId="{A4FCC30C-68EB-4DA1-BE14-129B28BABFC0}" dt="2024-09-23T08:51:24.101" v="581" actId="47"/>
          <pc:sldLayoutMkLst>
            <pc:docMk/>
            <pc:sldMasterMk cId="3537225770" sldId="2147483711"/>
            <pc:sldLayoutMk cId="2793820079" sldId="2147483712"/>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4181967427" sldId="2147483713"/>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3569640351" sldId="2147483714"/>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4088897257" sldId="2147483715"/>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1009079575" sldId="2147483716"/>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1828839585" sldId="2147483717"/>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564168328" sldId="2147483718"/>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4031562587" sldId="2147483719"/>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2426051026" sldId="2147483720"/>
          </pc:sldLayoutMkLst>
        </pc:sldLayoutChg>
        <pc:sldLayoutChg chg="del">
          <pc:chgData name="Katie Crooks" userId="a762a58f-9181-4a53-b70e-e4fc820320c9" providerId="ADAL" clId="{A4FCC30C-68EB-4DA1-BE14-129B28BABFC0}" dt="2024-09-23T08:51:22.390" v="580" actId="47"/>
          <pc:sldLayoutMkLst>
            <pc:docMk/>
            <pc:sldMasterMk cId="3537225770" sldId="2147483711"/>
            <pc:sldLayoutMk cId="1131234715" sldId="2147483721"/>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3150247026" sldId="2147483722"/>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3150757647" sldId="2147483723"/>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3852335082" sldId="2147483724"/>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2240508242" sldId="2147483725"/>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825783531" sldId="2147483726"/>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2893059421" sldId="2147483727"/>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34918181" sldId="2147483728"/>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1755429946" sldId="2147483729"/>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1420612664" sldId="2147483730"/>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779761597" sldId="2147483731"/>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2316458584" sldId="2147483732"/>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2223979264" sldId="2147483733"/>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2742097391" sldId="2147483734"/>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1077199026" sldId="2147483735"/>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540687135" sldId="2147483736"/>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2507740473" sldId="2147483737"/>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3646819649" sldId="2147483738"/>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2566770590" sldId="2147483739"/>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175082221" sldId="2147483740"/>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3575802435" sldId="2147483741"/>
          </pc:sldLayoutMkLst>
        </pc:sldLayoutChg>
        <pc:sldLayoutChg chg="del">
          <pc:chgData name="Katie Crooks" userId="a762a58f-9181-4a53-b70e-e4fc820320c9" providerId="ADAL" clId="{A4FCC30C-68EB-4DA1-BE14-129B28BABFC0}" dt="2024-09-23T08:51:24.101" v="581" actId="47"/>
          <pc:sldLayoutMkLst>
            <pc:docMk/>
            <pc:sldMasterMk cId="3537225770" sldId="2147483711"/>
            <pc:sldLayoutMk cId="3096568764" sldId="2147483742"/>
          </pc:sldLayoutMkLst>
        </pc:sldLayoutChg>
      </pc:sldMasterChg>
      <pc:sldMasterChg chg="del delSldLayout">
        <pc:chgData name="Katie Crooks" userId="a762a58f-9181-4a53-b70e-e4fc820320c9" providerId="ADAL" clId="{A4FCC30C-68EB-4DA1-BE14-129B28BABFC0}" dt="2024-09-10T15:41:27.935" v="69" actId="47"/>
        <pc:sldMasterMkLst>
          <pc:docMk/>
          <pc:sldMasterMk cId="1439291791" sldId="2147483722"/>
        </pc:sldMasterMkLst>
        <pc:sldLayoutChg chg="del">
          <pc:chgData name="Katie Crooks" userId="a762a58f-9181-4a53-b70e-e4fc820320c9" providerId="ADAL" clId="{A4FCC30C-68EB-4DA1-BE14-129B28BABFC0}" dt="2024-09-10T15:41:27.935" v="69" actId="47"/>
          <pc:sldLayoutMkLst>
            <pc:docMk/>
            <pc:sldMasterMk cId="1439291791" sldId="2147483722"/>
            <pc:sldLayoutMk cId="145911288" sldId="2147483723"/>
          </pc:sldLayoutMkLst>
        </pc:sldLayoutChg>
        <pc:sldLayoutChg chg="del">
          <pc:chgData name="Katie Crooks" userId="a762a58f-9181-4a53-b70e-e4fc820320c9" providerId="ADAL" clId="{A4FCC30C-68EB-4DA1-BE14-129B28BABFC0}" dt="2024-09-10T15:41:27.935" v="69" actId="47"/>
          <pc:sldLayoutMkLst>
            <pc:docMk/>
            <pc:sldMasterMk cId="1439291791" sldId="2147483722"/>
            <pc:sldLayoutMk cId="709347135" sldId="2147483724"/>
          </pc:sldLayoutMkLst>
        </pc:sldLayoutChg>
        <pc:sldLayoutChg chg="del">
          <pc:chgData name="Katie Crooks" userId="a762a58f-9181-4a53-b70e-e4fc820320c9" providerId="ADAL" clId="{A4FCC30C-68EB-4DA1-BE14-129B28BABFC0}" dt="2024-09-10T15:41:27.935" v="69" actId="47"/>
          <pc:sldLayoutMkLst>
            <pc:docMk/>
            <pc:sldMasterMk cId="1439291791" sldId="2147483722"/>
            <pc:sldLayoutMk cId="961036742" sldId="2147483725"/>
          </pc:sldLayoutMkLst>
        </pc:sldLayoutChg>
        <pc:sldLayoutChg chg="del">
          <pc:chgData name="Katie Crooks" userId="a762a58f-9181-4a53-b70e-e4fc820320c9" providerId="ADAL" clId="{A4FCC30C-68EB-4DA1-BE14-129B28BABFC0}" dt="2024-09-10T15:41:27.935" v="69" actId="47"/>
          <pc:sldLayoutMkLst>
            <pc:docMk/>
            <pc:sldMasterMk cId="1439291791" sldId="2147483722"/>
            <pc:sldLayoutMk cId="1948469939" sldId="2147483726"/>
          </pc:sldLayoutMkLst>
        </pc:sldLayoutChg>
        <pc:sldLayoutChg chg="del">
          <pc:chgData name="Katie Crooks" userId="a762a58f-9181-4a53-b70e-e4fc820320c9" providerId="ADAL" clId="{A4FCC30C-68EB-4DA1-BE14-129B28BABFC0}" dt="2024-09-10T15:41:27.935" v="69" actId="47"/>
          <pc:sldLayoutMkLst>
            <pc:docMk/>
            <pc:sldMasterMk cId="1439291791" sldId="2147483722"/>
            <pc:sldLayoutMk cId="1697115533" sldId="2147483727"/>
          </pc:sldLayoutMkLst>
        </pc:sldLayoutChg>
        <pc:sldLayoutChg chg="del">
          <pc:chgData name="Katie Crooks" userId="a762a58f-9181-4a53-b70e-e4fc820320c9" providerId="ADAL" clId="{A4FCC30C-68EB-4DA1-BE14-129B28BABFC0}" dt="2024-09-10T15:41:27.935" v="69" actId="47"/>
          <pc:sldLayoutMkLst>
            <pc:docMk/>
            <pc:sldMasterMk cId="1439291791" sldId="2147483722"/>
            <pc:sldLayoutMk cId="299059087" sldId="2147483728"/>
          </pc:sldLayoutMkLst>
        </pc:sldLayoutChg>
        <pc:sldLayoutChg chg="del">
          <pc:chgData name="Katie Crooks" userId="a762a58f-9181-4a53-b70e-e4fc820320c9" providerId="ADAL" clId="{A4FCC30C-68EB-4DA1-BE14-129B28BABFC0}" dt="2024-09-10T15:41:27.935" v="69" actId="47"/>
          <pc:sldLayoutMkLst>
            <pc:docMk/>
            <pc:sldMasterMk cId="1439291791" sldId="2147483722"/>
            <pc:sldLayoutMk cId="3719782444" sldId="2147483729"/>
          </pc:sldLayoutMkLst>
        </pc:sldLayoutChg>
        <pc:sldLayoutChg chg="del">
          <pc:chgData name="Katie Crooks" userId="a762a58f-9181-4a53-b70e-e4fc820320c9" providerId="ADAL" clId="{A4FCC30C-68EB-4DA1-BE14-129B28BABFC0}" dt="2024-09-10T15:41:27.935" v="69" actId="47"/>
          <pc:sldLayoutMkLst>
            <pc:docMk/>
            <pc:sldMasterMk cId="1439291791" sldId="2147483722"/>
            <pc:sldLayoutMk cId="3385777318" sldId="2147483730"/>
          </pc:sldLayoutMkLst>
        </pc:sldLayoutChg>
      </pc:sldMasterChg>
      <pc:sldMasterChg chg="del delSldLayout">
        <pc:chgData name="Katie Crooks" userId="a762a58f-9181-4a53-b70e-e4fc820320c9" providerId="ADAL" clId="{A4FCC30C-68EB-4DA1-BE14-129B28BABFC0}" dt="2024-09-23T08:51:22.390" v="580" actId="47"/>
        <pc:sldMasterMkLst>
          <pc:docMk/>
          <pc:sldMasterMk cId="1499023605" sldId="2147483743"/>
        </pc:sldMasterMkLst>
        <pc:sldLayoutChg chg="del">
          <pc:chgData name="Katie Crooks" userId="a762a58f-9181-4a53-b70e-e4fc820320c9" providerId="ADAL" clId="{A4FCC30C-68EB-4DA1-BE14-129B28BABFC0}" dt="2024-09-23T08:51:22.390" v="580" actId="47"/>
          <pc:sldLayoutMkLst>
            <pc:docMk/>
            <pc:sldMasterMk cId="1499023605" sldId="2147483743"/>
            <pc:sldLayoutMk cId="745179958" sldId="2147483744"/>
          </pc:sldLayoutMkLst>
        </pc:sldLayoutChg>
        <pc:sldLayoutChg chg="del">
          <pc:chgData name="Katie Crooks" userId="a762a58f-9181-4a53-b70e-e4fc820320c9" providerId="ADAL" clId="{A4FCC30C-68EB-4DA1-BE14-129B28BABFC0}" dt="2024-09-23T08:51:22.390" v="580" actId="47"/>
          <pc:sldLayoutMkLst>
            <pc:docMk/>
            <pc:sldMasterMk cId="1499023605" sldId="2147483743"/>
            <pc:sldLayoutMk cId="2484010814" sldId="2147483745"/>
          </pc:sldLayoutMkLst>
        </pc:sldLayoutChg>
        <pc:sldLayoutChg chg="del">
          <pc:chgData name="Katie Crooks" userId="a762a58f-9181-4a53-b70e-e4fc820320c9" providerId="ADAL" clId="{A4FCC30C-68EB-4DA1-BE14-129B28BABFC0}" dt="2024-09-23T08:51:22.390" v="580" actId="47"/>
          <pc:sldLayoutMkLst>
            <pc:docMk/>
            <pc:sldMasterMk cId="1499023605" sldId="2147483743"/>
            <pc:sldLayoutMk cId="1509308641" sldId="2147483746"/>
          </pc:sldLayoutMkLst>
        </pc:sldLayoutChg>
        <pc:sldLayoutChg chg="del">
          <pc:chgData name="Katie Crooks" userId="a762a58f-9181-4a53-b70e-e4fc820320c9" providerId="ADAL" clId="{A4FCC30C-68EB-4DA1-BE14-129B28BABFC0}" dt="2024-09-23T08:51:22.390" v="580" actId="47"/>
          <pc:sldLayoutMkLst>
            <pc:docMk/>
            <pc:sldMasterMk cId="1499023605" sldId="2147483743"/>
            <pc:sldLayoutMk cId="1829774653" sldId="2147483747"/>
          </pc:sldLayoutMkLst>
        </pc:sldLayoutChg>
        <pc:sldLayoutChg chg="del">
          <pc:chgData name="Katie Crooks" userId="a762a58f-9181-4a53-b70e-e4fc820320c9" providerId="ADAL" clId="{A4FCC30C-68EB-4DA1-BE14-129B28BABFC0}" dt="2024-09-23T08:51:22.390" v="580" actId="47"/>
          <pc:sldLayoutMkLst>
            <pc:docMk/>
            <pc:sldMasterMk cId="1499023605" sldId="2147483743"/>
            <pc:sldLayoutMk cId="115915419" sldId="2147483748"/>
          </pc:sldLayoutMkLst>
        </pc:sldLayoutChg>
        <pc:sldLayoutChg chg="del">
          <pc:chgData name="Katie Crooks" userId="a762a58f-9181-4a53-b70e-e4fc820320c9" providerId="ADAL" clId="{A4FCC30C-68EB-4DA1-BE14-129B28BABFC0}" dt="2024-09-23T08:51:22.390" v="580" actId="47"/>
          <pc:sldLayoutMkLst>
            <pc:docMk/>
            <pc:sldMasterMk cId="1499023605" sldId="2147483743"/>
            <pc:sldLayoutMk cId="3683667396" sldId="2147483749"/>
          </pc:sldLayoutMkLst>
        </pc:sldLayoutChg>
        <pc:sldLayoutChg chg="del">
          <pc:chgData name="Katie Crooks" userId="a762a58f-9181-4a53-b70e-e4fc820320c9" providerId="ADAL" clId="{A4FCC30C-68EB-4DA1-BE14-129B28BABFC0}" dt="2024-09-23T08:51:22.390" v="580" actId="47"/>
          <pc:sldLayoutMkLst>
            <pc:docMk/>
            <pc:sldMasterMk cId="1499023605" sldId="2147483743"/>
            <pc:sldLayoutMk cId="1224727930" sldId="2147483750"/>
          </pc:sldLayoutMkLst>
        </pc:sldLayoutChg>
        <pc:sldLayoutChg chg="del">
          <pc:chgData name="Katie Crooks" userId="a762a58f-9181-4a53-b70e-e4fc820320c9" providerId="ADAL" clId="{A4FCC30C-68EB-4DA1-BE14-129B28BABFC0}" dt="2024-09-23T08:51:22.390" v="580" actId="47"/>
          <pc:sldLayoutMkLst>
            <pc:docMk/>
            <pc:sldMasterMk cId="1499023605" sldId="2147483743"/>
            <pc:sldLayoutMk cId="1773392924" sldId="2147483751"/>
          </pc:sldLayoutMkLst>
        </pc:sldLayoutChg>
        <pc:sldLayoutChg chg="del">
          <pc:chgData name="Katie Crooks" userId="a762a58f-9181-4a53-b70e-e4fc820320c9" providerId="ADAL" clId="{A4FCC30C-68EB-4DA1-BE14-129B28BABFC0}" dt="2024-09-23T08:51:22.390" v="580" actId="47"/>
          <pc:sldLayoutMkLst>
            <pc:docMk/>
            <pc:sldMasterMk cId="1499023605" sldId="2147483743"/>
            <pc:sldLayoutMk cId="3199013894" sldId="2147483752"/>
          </pc:sldLayoutMkLst>
        </pc:sldLayoutChg>
        <pc:sldLayoutChg chg="del">
          <pc:chgData name="Katie Crooks" userId="a762a58f-9181-4a53-b70e-e4fc820320c9" providerId="ADAL" clId="{A4FCC30C-68EB-4DA1-BE14-129B28BABFC0}" dt="2024-09-23T08:51:22.390" v="580" actId="47"/>
          <pc:sldLayoutMkLst>
            <pc:docMk/>
            <pc:sldMasterMk cId="1499023605" sldId="2147483743"/>
            <pc:sldLayoutMk cId="3739981565" sldId="2147483753"/>
          </pc:sldLayoutMkLst>
        </pc:sldLayoutChg>
        <pc:sldLayoutChg chg="del">
          <pc:chgData name="Katie Crooks" userId="a762a58f-9181-4a53-b70e-e4fc820320c9" providerId="ADAL" clId="{A4FCC30C-68EB-4DA1-BE14-129B28BABFC0}" dt="2024-09-23T08:51:22.390" v="580" actId="47"/>
          <pc:sldLayoutMkLst>
            <pc:docMk/>
            <pc:sldMasterMk cId="1499023605" sldId="2147483743"/>
            <pc:sldLayoutMk cId="3075617941" sldId="2147483754"/>
          </pc:sldLayoutMkLst>
        </pc:sldLayoutChg>
        <pc:sldLayoutChg chg="del">
          <pc:chgData name="Katie Crooks" userId="a762a58f-9181-4a53-b70e-e4fc820320c9" providerId="ADAL" clId="{A4FCC30C-68EB-4DA1-BE14-129B28BABFC0}" dt="2024-09-23T08:51:22.390" v="580" actId="47"/>
          <pc:sldLayoutMkLst>
            <pc:docMk/>
            <pc:sldMasterMk cId="1499023605" sldId="2147483743"/>
            <pc:sldLayoutMk cId="1724132562" sldId="2147483755"/>
          </pc:sldLayoutMkLst>
        </pc:sldLayoutChg>
      </pc:sldMasterChg>
      <pc:sldMasterChg chg="del delSldLayout">
        <pc:chgData name="Katie Crooks" userId="a762a58f-9181-4a53-b70e-e4fc820320c9" providerId="ADAL" clId="{A4FCC30C-68EB-4DA1-BE14-129B28BABFC0}" dt="2024-09-23T08:53:20.699" v="584" actId="47"/>
        <pc:sldMasterMkLst>
          <pc:docMk/>
          <pc:sldMasterMk cId="2523442219" sldId="2147483743"/>
        </pc:sldMasterMkLst>
        <pc:sldLayoutChg chg="del">
          <pc:chgData name="Katie Crooks" userId="a762a58f-9181-4a53-b70e-e4fc820320c9" providerId="ADAL" clId="{A4FCC30C-68EB-4DA1-BE14-129B28BABFC0}" dt="2024-09-23T08:53:20.699" v="584" actId="47"/>
          <pc:sldLayoutMkLst>
            <pc:docMk/>
            <pc:sldMasterMk cId="2523442219" sldId="2147483743"/>
            <pc:sldLayoutMk cId="2913411634" sldId="2147483744"/>
          </pc:sldLayoutMkLst>
        </pc:sldLayoutChg>
        <pc:sldLayoutChg chg="del">
          <pc:chgData name="Katie Crooks" userId="a762a58f-9181-4a53-b70e-e4fc820320c9" providerId="ADAL" clId="{A4FCC30C-68EB-4DA1-BE14-129B28BABFC0}" dt="2024-09-23T08:53:20.699" v="584" actId="47"/>
          <pc:sldLayoutMkLst>
            <pc:docMk/>
            <pc:sldMasterMk cId="2523442219" sldId="2147483743"/>
            <pc:sldLayoutMk cId="1041293639" sldId="2147483745"/>
          </pc:sldLayoutMkLst>
        </pc:sldLayoutChg>
        <pc:sldLayoutChg chg="del">
          <pc:chgData name="Katie Crooks" userId="a762a58f-9181-4a53-b70e-e4fc820320c9" providerId="ADAL" clId="{A4FCC30C-68EB-4DA1-BE14-129B28BABFC0}" dt="2024-09-23T08:53:20.699" v="584" actId="47"/>
          <pc:sldLayoutMkLst>
            <pc:docMk/>
            <pc:sldMasterMk cId="2523442219" sldId="2147483743"/>
            <pc:sldLayoutMk cId="849194972" sldId="2147483746"/>
          </pc:sldLayoutMkLst>
        </pc:sldLayoutChg>
        <pc:sldLayoutChg chg="del">
          <pc:chgData name="Katie Crooks" userId="a762a58f-9181-4a53-b70e-e4fc820320c9" providerId="ADAL" clId="{A4FCC30C-68EB-4DA1-BE14-129B28BABFC0}" dt="2024-09-23T08:53:20.699" v="584" actId="47"/>
          <pc:sldLayoutMkLst>
            <pc:docMk/>
            <pc:sldMasterMk cId="2523442219" sldId="2147483743"/>
            <pc:sldLayoutMk cId="3659108171" sldId="2147483747"/>
          </pc:sldLayoutMkLst>
        </pc:sldLayoutChg>
        <pc:sldLayoutChg chg="del">
          <pc:chgData name="Katie Crooks" userId="a762a58f-9181-4a53-b70e-e4fc820320c9" providerId="ADAL" clId="{A4FCC30C-68EB-4DA1-BE14-129B28BABFC0}" dt="2024-09-23T08:53:20.699" v="584" actId="47"/>
          <pc:sldLayoutMkLst>
            <pc:docMk/>
            <pc:sldMasterMk cId="2523442219" sldId="2147483743"/>
            <pc:sldLayoutMk cId="2593172451" sldId="2147483748"/>
          </pc:sldLayoutMkLst>
        </pc:sldLayoutChg>
        <pc:sldLayoutChg chg="del">
          <pc:chgData name="Katie Crooks" userId="a762a58f-9181-4a53-b70e-e4fc820320c9" providerId="ADAL" clId="{A4FCC30C-68EB-4DA1-BE14-129B28BABFC0}" dt="2024-09-23T08:53:20.699" v="584" actId="47"/>
          <pc:sldLayoutMkLst>
            <pc:docMk/>
            <pc:sldMasterMk cId="2523442219" sldId="2147483743"/>
            <pc:sldLayoutMk cId="3146537327" sldId="2147483749"/>
          </pc:sldLayoutMkLst>
        </pc:sldLayoutChg>
        <pc:sldLayoutChg chg="del">
          <pc:chgData name="Katie Crooks" userId="a762a58f-9181-4a53-b70e-e4fc820320c9" providerId="ADAL" clId="{A4FCC30C-68EB-4DA1-BE14-129B28BABFC0}" dt="2024-09-23T08:53:20.699" v="584" actId="47"/>
          <pc:sldLayoutMkLst>
            <pc:docMk/>
            <pc:sldMasterMk cId="2523442219" sldId="2147483743"/>
            <pc:sldLayoutMk cId="2175089122" sldId="2147483750"/>
          </pc:sldLayoutMkLst>
        </pc:sldLayoutChg>
        <pc:sldLayoutChg chg="del">
          <pc:chgData name="Katie Crooks" userId="a762a58f-9181-4a53-b70e-e4fc820320c9" providerId="ADAL" clId="{A4FCC30C-68EB-4DA1-BE14-129B28BABFC0}" dt="2024-09-23T08:53:20.699" v="584" actId="47"/>
          <pc:sldLayoutMkLst>
            <pc:docMk/>
            <pc:sldMasterMk cId="2523442219" sldId="2147483743"/>
            <pc:sldLayoutMk cId="1199604992" sldId="2147483751"/>
          </pc:sldLayoutMkLst>
        </pc:sldLayoutChg>
        <pc:sldLayoutChg chg="del">
          <pc:chgData name="Katie Crooks" userId="a762a58f-9181-4a53-b70e-e4fc820320c9" providerId="ADAL" clId="{A4FCC30C-68EB-4DA1-BE14-129B28BABFC0}" dt="2024-09-23T08:53:20.699" v="584" actId="47"/>
          <pc:sldLayoutMkLst>
            <pc:docMk/>
            <pc:sldMasterMk cId="2523442219" sldId="2147483743"/>
            <pc:sldLayoutMk cId="1057223783" sldId="2147483752"/>
          </pc:sldLayoutMkLst>
        </pc:sldLayoutChg>
        <pc:sldLayoutChg chg="del">
          <pc:chgData name="Katie Crooks" userId="a762a58f-9181-4a53-b70e-e4fc820320c9" providerId="ADAL" clId="{A4FCC30C-68EB-4DA1-BE14-129B28BABFC0}" dt="2024-09-23T08:53:20.699" v="584" actId="47"/>
          <pc:sldLayoutMkLst>
            <pc:docMk/>
            <pc:sldMasterMk cId="2523442219" sldId="2147483743"/>
            <pc:sldLayoutMk cId="2319770501" sldId="2147483753"/>
          </pc:sldLayoutMkLst>
        </pc:sldLayoutChg>
        <pc:sldLayoutChg chg="del">
          <pc:chgData name="Katie Crooks" userId="a762a58f-9181-4a53-b70e-e4fc820320c9" providerId="ADAL" clId="{A4FCC30C-68EB-4DA1-BE14-129B28BABFC0}" dt="2024-09-23T08:53:20.699" v="584" actId="47"/>
          <pc:sldLayoutMkLst>
            <pc:docMk/>
            <pc:sldMasterMk cId="2523442219" sldId="2147483743"/>
            <pc:sldLayoutMk cId="3671853032" sldId="2147483754"/>
          </pc:sldLayoutMkLst>
        </pc:sldLayoutChg>
        <pc:sldLayoutChg chg="del">
          <pc:chgData name="Katie Crooks" userId="a762a58f-9181-4a53-b70e-e4fc820320c9" providerId="ADAL" clId="{A4FCC30C-68EB-4DA1-BE14-129B28BABFC0}" dt="2024-09-23T08:53:20.699" v="584" actId="47"/>
          <pc:sldLayoutMkLst>
            <pc:docMk/>
            <pc:sldMasterMk cId="2523442219" sldId="2147483743"/>
            <pc:sldLayoutMk cId="1910278778" sldId="2147483755"/>
          </pc:sldLayoutMkLst>
        </pc:sldLayoutChg>
      </pc:sldMasterChg>
      <pc:sldMasterChg chg="del delSldLayout">
        <pc:chgData name="Katie Crooks" userId="a762a58f-9181-4a53-b70e-e4fc820320c9" providerId="ADAL" clId="{A4FCC30C-68EB-4DA1-BE14-129B28BABFC0}" dt="2024-09-23T08:53:20.699" v="584" actId="47"/>
        <pc:sldMasterMkLst>
          <pc:docMk/>
          <pc:sldMasterMk cId="2167081196" sldId="2147483756"/>
        </pc:sldMasterMkLst>
        <pc:sldLayoutChg chg="del">
          <pc:chgData name="Katie Crooks" userId="a762a58f-9181-4a53-b70e-e4fc820320c9" providerId="ADAL" clId="{A4FCC30C-68EB-4DA1-BE14-129B28BABFC0}" dt="2024-09-23T08:53:20.699" v="584" actId="47"/>
          <pc:sldLayoutMkLst>
            <pc:docMk/>
            <pc:sldMasterMk cId="2167081196" sldId="2147483756"/>
            <pc:sldLayoutMk cId="4107571400" sldId="2147483757"/>
          </pc:sldLayoutMkLst>
        </pc:sldLayoutChg>
        <pc:sldLayoutChg chg="del">
          <pc:chgData name="Katie Crooks" userId="a762a58f-9181-4a53-b70e-e4fc820320c9" providerId="ADAL" clId="{A4FCC30C-68EB-4DA1-BE14-129B28BABFC0}" dt="2024-09-23T08:53:20.699" v="584" actId="47"/>
          <pc:sldLayoutMkLst>
            <pc:docMk/>
            <pc:sldMasterMk cId="2167081196" sldId="2147483756"/>
            <pc:sldLayoutMk cId="487818916" sldId="2147483758"/>
          </pc:sldLayoutMkLst>
        </pc:sldLayoutChg>
        <pc:sldLayoutChg chg="del">
          <pc:chgData name="Katie Crooks" userId="a762a58f-9181-4a53-b70e-e4fc820320c9" providerId="ADAL" clId="{A4FCC30C-68EB-4DA1-BE14-129B28BABFC0}" dt="2024-09-23T08:53:20.699" v="584" actId="47"/>
          <pc:sldLayoutMkLst>
            <pc:docMk/>
            <pc:sldMasterMk cId="2167081196" sldId="2147483756"/>
            <pc:sldLayoutMk cId="1525136589" sldId="2147483759"/>
          </pc:sldLayoutMkLst>
        </pc:sldLayoutChg>
        <pc:sldLayoutChg chg="del">
          <pc:chgData name="Katie Crooks" userId="a762a58f-9181-4a53-b70e-e4fc820320c9" providerId="ADAL" clId="{A4FCC30C-68EB-4DA1-BE14-129B28BABFC0}" dt="2024-09-23T08:53:20.699" v="584" actId="47"/>
          <pc:sldLayoutMkLst>
            <pc:docMk/>
            <pc:sldMasterMk cId="2167081196" sldId="2147483756"/>
            <pc:sldLayoutMk cId="2680917400" sldId="2147483760"/>
          </pc:sldLayoutMkLst>
        </pc:sldLayoutChg>
        <pc:sldLayoutChg chg="del">
          <pc:chgData name="Katie Crooks" userId="a762a58f-9181-4a53-b70e-e4fc820320c9" providerId="ADAL" clId="{A4FCC30C-68EB-4DA1-BE14-129B28BABFC0}" dt="2024-09-23T08:53:20.699" v="584" actId="47"/>
          <pc:sldLayoutMkLst>
            <pc:docMk/>
            <pc:sldMasterMk cId="2167081196" sldId="2147483756"/>
            <pc:sldLayoutMk cId="2960185770" sldId="2147483761"/>
          </pc:sldLayoutMkLst>
        </pc:sldLayoutChg>
        <pc:sldLayoutChg chg="del">
          <pc:chgData name="Katie Crooks" userId="a762a58f-9181-4a53-b70e-e4fc820320c9" providerId="ADAL" clId="{A4FCC30C-68EB-4DA1-BE14-129B28BABFC0}" dt="2024-09-23T08:53:20.699" v="584" actId="47"/>
          <pc:sldLayoutMkLst>
            <pc:docMk/>
            <pc:sldMasterMk cId="2167081196" sldId="2147483756"/>
            <pc:sldLayoutMk cId="4236035512" sldId="2147483762"/>
          </pc:sldLayoutMkLst>
        </pc:sldLayoutChg>
        <pc:sldLayoutChg chg="del">
          <pc:chgData name="Katie Crooks" userId="a762a58f-9181-4a53-b70e-e4fc820320c9" providerId="ADAL" clId="{A4FCC30C-68EB-4DA1-BE14-129B28BABFC0}" dt="2024-09-23T08:53:20.699" v="584" actId="47"/>
          <pc:sldLayoutMkLst>
            <pc:docMk/>
            <pc:sldMasterMk cId="2167081196" sldId="2147483756"/>
            <pc:sldLayoutMk cId="1311627365" sldId="2147483763"/>
          </pc:sldLayoutMkLst>
        </pc:sldLayoutChg>
        <pc:sldLayoutChg chg="del">
          <pc:chgData name="Katie Crooks" userId="a762a58f-9181-4a53-b70e-e4fc820320c9" providerId="ADAL" clId="{A4FCC30C-68EB-4DA1-BE14-129B28BABFC0}" dt="2024-09-23T08:53:20.699" v="584" actId="47"/>
          <pc:sldLayoutMkLst>
            <pc:docMk/>
            <pc:sldMasterMk cId="2167081196" sldId="2147483756"/>
            <pc:sldLayoutMk cId="580927032" sldId="2147483764"/>
          </pc:sldLayoutMkLst>
        </pc:sldLayoutChg>
        <pc:sldLayoutChg chg="del">
          <pc:chgData name="Katie Crooks" userId="a762a58f-9181-4a53-b70e-e4fc820320c9" providerId="ADAL" clId="{A4FCC30C-68EB-4DA1-BE14-129B28BABFC0}" dt="2024-09-23T08:53:20.699" v="584" actId="47"/>
          <pc:sldLayoutMkLst>
            <pc:docMk/>
            <pc:sldMasterMk cId="2167081196" sldId="2147483756"/>
            <pc:sldLayoutMk cId="3764643954" sldId="2147483765"/>
          </pc:sldLayoutMkLst>
        </pc:sldLayoutChg>
        <pc:sldLayoutChg chg="del">
          <pc:chgData name="Katie Crooks" userId="a762a58f-9181-4a53-b70e-e4fc820320c9" providerId="ADAL" clId="{A4FCC30C-68EB-4DA1-BE14-129B28BABFC0}" dt="2024-09-23T08:53:20.699" v="584" actId="47"/>
          <pc:sldLayoutMkLst>
            <pc:docMk/>
            <pc:sldMasterMk cId="2167081196" sldId="2147483756"/>
            <pc:sldLayoutMk cId="1378406478" sldId="2147483766"/>
          </pc:sldLayoutMkLst>
        </pc:sldLayoutChg>
        <pc:sldLayoutChg chg="del">
          <pc:chgData name="Katie Crooks" userId="a762a58f-9181-4a53-b70e-e4fc820320c9" providerId="ADAL" clId="{A4FCC30C-68EB-4DA1-BE14-129B28BABFC0}" dt="2024-09-23T08:53:20.699" v="584" actId="47"/>
          <pc:sldLayoutMkLst>
            <pc:docMk/>
            <pc:sldMasterMk cId="2167081196" sldId="2147483756"/>
            <pc:sldLayoutMk cId="2022744175" sldId="2147483767"/>
          </pc:sldLayoutMkLst>
        </pc:sldLayoutChg>
        <pc:sldLayoutChg chg="del">
          <pc:chgData name="Katie Crooks" userId="a762a58f-9181-4a53-b70e-e4fc820320c9" providerId="ADAL" clId="{A4FCC30C-68EB-4DA1-BE14-129B28BABFC0}" dt="2024-09-23T08:53:20.699" v="584" actId="47"/>
          <pc:sldLayoutMkLst>
            <pc:docMk/>
            <pc:sldMasterMk cId="2167081196" sldId="2147483756"/>
            <pc:sldLayoutMk cId="3043912335" sldId="2147483768"/>
          </pc:sldLayoutMkLst>
        </pc:sldLayoutChg>
        <pc:sldLayoutChg chg="del">
          <pc:chgData name="Katie Crooks" userId="a762a58f-9181-4a53-b70e-e4fc820320c9" providerId="ADAL" clId="{A4FCC30C-68EB-4DA1-BE14-129B28BABFC0}" dt="2024-09-23T08:53:20.699" v="584" actId="47"/>
          <pc:sldLayoutMkLst>
            <pc:docMk/>
            <pc:sldMasterMk cId="2167081196" sldId="2147483756"/>
            <pc:sldLayoutMk cId="2886731886" sldId="2147483769"/>
          </pc:sldLayoutMkLst>
        </pc:sldLayoutChg>
        <pc:sldLayoutChg chg="del">
          <pc:chgData name="Katie Crooks" userId="a762a58f-9181-4a53-b70e-e4fc820320c9" providerId="ADAL" clId="{A4FCC30C-68EB-4DA1-BE14-129B28BABFC0}" dt="2024-09-23T08:53:20.699" v="584" actId="47"/>
          <pc:sldLayoutMkLst>
            <pc:docMk/>
            <pc:sldMasterMk cId="2167081196" sldId="2147483756"/>
            <pc:sldLayoutMk cId="251080992" sldId="2147483770"/>
          </pc:sldLayoutMkLst>
        </pc:sldLayoutChg>
      </pc:sldMasterChg>
      <pc:sldMasterChg chg="del delSldLayout">
        <pc:chgData name="Katie Crooks" userId="a762a58f-9181-4a53-b70e-e4fc820320c9" providerId="ADAL" clId="{A4FCC30C-68EB-4DA1-BE14-129B28BABFC0}" dt="2024-09-23T08:51:22.390" v="580" actId="47"/>
        <pc:sldMasterMkLst>
          <pc:docMk/>
          <pc:sldMasterMk cId="3898540596" sldId="2147483756"/>
        </pc:sldMasterMkLst>
        <pc:sldLayoutChg chg="del">
          <pc:chgData name="Katie Crooks" userId="a762a58f-9181-4a53-b70e-e4fc820320c9" providerId="ADAL" clId="{A4FCC30C-68EB-4DA1-BE14-129B28BABFC0}" dt="2024-09-23T08:51:22.390" v="580" actId="47"/>
          <pc:sldLayoutMkLst>
            <pc:docMk/>
            <pc:sldMasterMk cId="3898540596" sldId="2147483756"/>
            <pc:sldLayoutMk cId="3029460919" sldId="2147483757"/>
          </pc:sldLayoutMkLst>
        </pc:sldLayoutChg>
        <pc:sldLayoutChg chg="del">
          <pc:chgData name="Katie Crooks" userId="a762a58f-9181-4a53-b70e-e4fc820320c9" providerId="ADAL" clId="{A4FCC30C-68EB-4DA1-BE14-129B28BABFC0}" dt="2024-09-23T08:51:22.390" v="580" actId="47"/>
          <pc:sldLayoutMkLst>
            <pc:docMk/>
            <pc:sldMasterMk cId="3898540596" sldId="2147483756"/>
            <pc:sldLayoutMk cId="3118577604" sldId="2147483758"/>
          </pc:sldLayoutMkLst>
        </pc:sldLayoutChg>
        <pc:sldLayoutChg chg="del">
          <pc:chgData name="Katie Crooks" userId="a762a58f-9181-4a53-b70e-e4fc820320c9" providerId="ADAL" clId="{A4FCC30C-68EB-4DA1-BE14-129B28BABFC0}" dt="2024-09-23T08:51:22.390" v="580" actId="47"/>
          <pc:sldLayoutMkLst>
            <pc:docMk/>
            <pc:sldMasterMk cId="3898540596" sldId="2147483756"/>
            <pc:sldLayoutMk cId="3711428206" sldId="2147483759"/>
          </pc:sldLayoutMkLst>
        </pc:sldLayoutChg>
        <pc:sldLayoutChg chg="del">
          <pc:chgData name="Katie Crooks" userId="a762a58f-9181-4a53-b70e-e4fc820320c9" providerId="ADAL" clId="{A4FCC30C-68EB-4DA1-BE14-129B28BABFC0}" dt="2024-09-23T08:51:22.390" v="580" actId="47"/>
          <pc:sldLayoutMkLst>
            <pc:docMk/>
            <pc:sldMasterMk cId="3898540596" sldId="2147483756"/>
            <pc:sldLayoutMk cId="1035087763" sldId="2147483760"/>
          </pc:sldLayoutMkLst>
        </pc:sldLayoutChg>
        <pc:sldLayoutChg chg="del">
          <pc:chgData name="Katie Crooks" userId="a762a58f-9181-4a53-b70e-e4fc820320c9" providerId="ADAL" clId="{A4FCC30C-68EB-4DA1-BE14-129B28BABFC0}" dt="2024-09-23T08:51:22.390" v="580" actId="47"/>
          <pc:sldLayoutMkLst>
            <pc:docMk/>
            <pc:sldMasterMk cId="3898540596" sldId="2147483756"/>
            <pc:sldLayoutMk cId="705253376" sldId="2147483761"/>
          </pc:sldLayoutMkLst>
        </pc:sldLayoutChg>
        <pc:sldLayoutChg chg="del">
          <pc:chgData name="Katie Crooks" userId="a762a58f-9181-4a53-b70e-e4fc820320c9" providerId="ADAL" clId="{A4FCC30C-68EB-4DA1-BE14-129B28BABFC0}" dt="2024-09-23T08:51:22.390" v="580" actId="47"/>
          <pc:sldLayoutMkLst>
            <pc:docMk/>
            <pc:sldMasterMk cId="3898540596" sldId="2147483756"/>
            <pc:sldLayoutMk cId="2552908824" sldId="2147483762"/>
          </pc:sldLayoutMkLst>
        </pc:sldLayoutChg>
        <pc:sldLayoutChg chg="del">
          <pc:chgData name="Katie Crooks" userId="a762a58f-9181-4a53-b70e-e4fc820320c9" providerId="ADAL" clId="{A4FCC30C-68EB-4DA1-BE14-129B28BABFC0}" dt="2024-09-23T08:51:22.390" v="580" actId="47"/>
          <pc:sldLayoutMkLst>
            <pc:docMk/>
            <pc:sldMasterMk cId="3898540596" sldId="2147483756"/>
            <pc:sldLayoutMk cId="2549803766" sldId="2147483763"/>
          </pc:sldLayoutMkLst>
        </pc:sldLayoutChg>
        <pc:sldLayoutChg chg="del">
          <pc:chgData name="Katie Crooks" userId="a762a58f-9181-4a53-b70e-e4fc820320c9" providerId="ADAL" clId="{A4FCC30C-68EB-4DA1-BE14-129B28BABFC0}" dt="2024-09-23T08:51:22.390" v="580" actId="47"/>
          <pc:sldLayoutMkLst>
            <pc:docMk/>
            <pc:sldMasterMk cId="3898540596" sldId="2147483756"/>
            <pc:sldLayoutMk cId="2167085302" sldId="2147483764"/>
          </pc:sldLayoutMkLst>
        </pc:sldLayoutChg>
        <pc:sldLayoutChg chg="del">
          <pc:chgData name="Katie Crooks" userId="a762a58f-9181-4a53-b70e-e4fc820320c9" providerId="ADAL" clId="{A4FCC30C-68EB-4DA1-BE14-129B28BABFC0}" dt="2024-09-23T08:51:22.390" v="580" actId="47"/>
          <pc:sldLayoutMkLst>
            <pc:docMk/>
            <pc:sldMasterMk cId="3898540596" sldId="2147483756"/>
            <pc:sldLayoutMk cId="225342082" sldId="2147483765"/>
          </pc:sldLayoutMkLst>
        </pc:sldLayoutChg>
        <pc:sldLayoutChg chg="del">
          <pc:chgData name="Katie Crooks" userId="a762a58f-9181-4a53-b70e-e4fc820320c9" providerId="ADAL" clId="{A4FCC30C-68EB-4DA1-BE14-129B28BABFC0}" dt="2024-09-23T08:51:22.390" v="580" actId="47"/>
          <pc:sldLayoutMkLst>
            <pc:docMk/>
            <pc:sldMasterMk cId="3898540596" sldId="2147483756"/>
            <pc:sldLayoutMk cId="1985324778" sldId="2147483766"/>
          </pc:sldLayoutMkLst>
        </pc:sldLayoutChg>
        <pc:sldLayoutChg chg="del">
          <pc:chgData name="Katie Crooks" userId="a762a58f-9181-4a53-b70e-e4fc820320c9" providerId="ADAL" clId="{A4FCC30C-68EB-4DA1-BE14-129B28BABFC0}" dt="2024-09-23T08:51:22.390" v="580" actId="47"/>
          <pc:sldLayoutMkLst>
            <pc:docMk/>
            <pc:sldMasterMk cId="3898540596" sldId="2147483756"/>
            <pc:sldLayoutMk cId="2005627952" sldId="2147483767"/>
          </pc:sldLayoutMkLst>
        </pc:sldLayoutChg>
        <pc:sldLayoutChg chg="del">
          <pc:chgData name="Katie Crooks" userId="a762a58f-9181-4a53-b70e-e4fc820320c9" providerId="ADAL" clId="{A4FCC30C-68EB-4DA1-BE14-129B28BABFC0}" dt="2024-09-23T08:51:22.390" v="580" actId="47"/>
          <pc:sldLayoutMkLst>
            <pc:docMk/>
            <pc:sldMasterMk cId="3898540596" sldId="2147483756"/>
            <pc:sldLayoutMk cId="1445965595" sldId="2147483768"/>
          </pc:sldLayoutMkLst>
        </pc:sldLayoutChg>
        <pc:sldLayoutChg chg="del">
          <pc:chgData name="Katie Crooks" userId="a762a58f-9181-4a53-b70e-e4fc820320c9" providerId="ADAL" clId="{A4FCC30C-68EB-4DA1-BE14-129B28BABFC0}" dt="2024-09-23T08:51:22.390" v="580" actId="47"/>
          <pc:sldLayoutMkLst>
            <pc:docMk/>
            <pc:sldMasterMk cId="3898540596" sldId="2147483756"/>
            <pc:sldLayoutMk cId="1042926753" sldId="2147483769"/>
          </pc:sldLayoutMkLst>
        </pc:sldLayoutChg>
        <pc:sldLayoutChg chg="del">
          <pc:chgData name="Katie Crooks" userId="a762a58f-9181-4a53-b70e-e4fc820320c9" providerId="ADAL" clId="{A4FCC30C-68EB-4DA1-BE14-129B28BABFC0}" dt="2024-09-23T08:51:22.390" v="580" actId="47"/>
          <pc:sldLayoutMkLst>
            <pc:docMk/>
            <pc:sldMasterMk cId="3898540596" sldId="2147483756"/>
            <pc:sldLayoutMk cId="67504810" sldId="214748377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hinsightcouk-my.sharepoint.com/personal/matt_mh-insight_co_uk/Documents/Client%20work/Current%20projects/North%20West%20London/Community%20nursing/Outputs/NWL%20Community%20Nursing%20Scenario%20Outputs%20v0.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mhinsightcouk-my.sharepoint.com/personal/matt_mh-insight_co_uk/Documents/Client%20work/Current%20projects/North%20West%20London/Community%20nursing/Outputs/NWL%20Community%20Nursing%20Scenario%20Outputs%20v0.6.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mhinsightcouk-my.sharepoint.com/personal/matt_mh-insight_co_uk/Documents/Client%20work/Current%20projects/North%20West%20London/Community%20nursing/Outputs/NWL%20Community%20Nursing%20Scenario%20Outputs%20v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900" b="1" i="0" u="none" strike="noStrike" kern="1200" spc="0" baseline="0" dirty="0">
                <a:solidFill>
                  <a:prstClr val="black">
                    <a:lumMod val="65000"/>
                    <a:lumOff val="35000"/>
                  </a:prstClr>
                </a:solidFill>
                <a:latin typeface="Arial" panose="020B0604020202020204" pitchFamily="34" charset="0"/>
                <a:cs typeface="Arial" panose="020B0604020202020204" pitchFamily="34" charset="0"/>
              </a:rPr>
              <a:t>District Nursing – Projected Clinical FTEs 2027/28</a:t>
            </a:r>
          </a:p>
        </c:rich>
      </c:tx>
      <c:overlay val="0"/>
      <c:spPr>
        <a:noFill/>
        <a:ln>
          <a:noFill/>
        </a:ln>
        <a:effectLst/>
      </c:spPr>
      <c:txPr>
        <a:bodyPr rot="0" spcFirstLastPara="1" vertOverflow="ellipsis" vert="horz" wrap="square" anchor="ctr" anchorCtr="1"/>
        <a:lstStyle/>
        <a:p>
          <a:pPr>
            <a:defRPr sz="9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735936191856539"/>
          <c:y val="0.12398052942608913"/>
          <c:w val="0.86723421025519454"/>
          <c:h val="0.72542824750197277"/>
        </c:manualLayout>
      </c:layout>
      <c:barChart>
        <c:barDir val="col"/>
        <c:grouping val="clustered"/>
        <c:varyColors val="0"/>
        <c:ser>
          <c:idx val="0"/>
          <c:order val="0"/>
          <c:spPr>
            <a:solidFill>
              <a:srgbClr val="0072BC"/>
            </a:solidFill>
            <a:ln>
              <a:noFill/>
            </a:ln>
            <a:effectLst/>
          </c:spPr>
          <c:invertIfNegative val="0"/>
          <c:dPt>
            <c:idx val="0"/>
            <c:invertIfNegative val="0"/>
            <c:bubble3D val="0"/>
            <c:spPr>
              <a:solidFill>
                <a:srgbClr val="0072BC"/>
              </a:solidFill>
              <a:ln>
                <a:noFill/>
              </a:ln>
              <a:effectLst/>
            </c:spPr>
            <c:extLst>
              <c:ext xmlns:c16="http://schemas.microsoft.com/office/drawing/2014/chart" uri="{C3380CC4-5D6E-409C-BE32-E72D297353CC}">
                <c16:uniqueId val="{00000001-E3FC-467F-A5A0-F860F9180395}"/>
              </c:ext>
            </c:extLst>
          </c:dPt>
          <c:dPt>
            <c:idx val="2"/>
            <c:invertIfNegative val="0"/>
            <c:bubble3D val="0"/>
            <c:spPr>
              <a:solidFill>
                <a:srgbClr val="0072BC"/>
              </a:solidFill>
              <a:ln>
                <a:noFill/>
              </a:ln>
              <a:effectLst/>
            </c:spPr>
            <c:extLst>
              <c:ext xmlns:c16="http://schemas.microsoft.com/office/drawing/2014/chart" uri="{C3380CC4-5D6E-409C-BE32-E72D297353CC}">
                <c16:uniqueId val="{00000003-E3FC-467F-A5A0-F860F9180395}"/>
              </c:ext>
            </c:extLst>
          </c:dPt>
          <c:dPt>
            <c:idx val="3"/>
            <c:invertIfNegative val="0"/>
            <c:bubble3D val="0"/>
            <c:spPr>
              <a:solidFill>
                <a:srgbClr val="0072BC">
                  <a:alpha val="32000"/>
                </a:srgbClr>
              </a:solidFill>
              <a:ln>
                <a:solidFill>
                  <a:schemeClr val="tx2"/>
                </a:solidFill>
              </a:ln>
              <a:effectLst/>
            </c:spPr>
            <c:extLst>
              <c:ext xmlns:c16="http://schemas.microsoft.com/office/drawing/2014/chart" uri="{C3380CC4-5D6E-409C-BE32-E72D297353CC}">
                <c16:uniqueId val="{00000005-E3FC-467F-A5A0-F860F9180395}"/>
              </c:ext>
            </c:extLst>
          </c:dPt>
          <c:dPt>
            <c:idx val="4"/>
            <c:invertIfNegative val="0"/>
            <c:bubble3D val="0"/>
            <c:spPr>
              <a:solidFill>
                <a:srgbClr val="0072BC">
                  <a:alpha val="22000"/>
                </a:srgbClr>
              </a:solidFill>
              <a:ln>
                <a:solidFill>
                  <a:schemeClr val="tx2"/>
                </a:solidFill>
              </a:ln>
              <a:effectLst/>
            </c:spPr>
            <c:extLst>
              <c:ext xmlns:c16="http://schemas.microsoft.com/office/drawing/2014/chart" uri="{C3380CC4-5D6E-409C-BE32-E72D297353CC}">
                <c16:uniqueId val="{00000007-E3FC-467F-A5A0-F860F918039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('District Nursing'!$B$6,'District Nursing'!$B$7:$B$10,'District Nursing'!$B$12)</c:f>
              <c:strCache>
                <c:ptCount val="6"/>
                <c:pt idx="0">
                  <c:v>22/23 Baseline</c:v>
                </c:pt>
                <c:pt idx="1">
                  <c:v>27/28 BAU</c:v>
                </c:pt>
                <c:pt idx="2">
                  <c:v>Achievable</c:v>
                </c:pt>
                <c:pt idx="3">
                  <c:v>Ambitious</c:v>
                </c:pt>
                <c:pt idx="4">
                  <c:v>Aspirational</c:v>
                </c:pt>
                <c:pt idx="5">
                  <c:v>Service spec response time targets</c:v>
                </c:pt>
              </c:strCache>
            </c:strRef>
          </c:cat>
          <c:val>
            <c:numRef>
              <c:f>('District Nursing'!$C$6,'District Nursing'!$C$7:$C$10,'District Nursing'!$C$12)</c:f>
              <c:numCache>
                <c:formatCode>0</c:formatCode>
                <c:ptCount val="6"/>
                <c:pt idx="0">
                  <c:v>529.5</c:v>
                </c:pt>
                <c:pt idx="1">
                  <c:v>594.5</c:v>
                </c:pt>
                <c:pt idx="2">
                  <c:v>527.5</c:v>
                </c:pt>
                <c:pt idx="3">
                  <c:v>511.9</c:v>
                </c:pt>
                <c:pt idx="4">
                  <c:v>449.5</c:v>
                </c:pt>
                <c:pt idx="5">
                  <c:v>697.59999999999991</c:v>
                </c:pt>
              </c:numCache>
            </c:numRef>
          </c:val>
          <c:extLst>
            <c:ext xmlns:c16="http://schemas.microsoft.com/office/drawing/2014/chart" uri="{C3380CC4-5D6E-409C-BE32-E72D297353CC}">
              <c16:uniqueId val="{00000008-E3FC-467F-A5A0-F860F9180395}"/>
            </c:ext>
          </c:extLst>
        </c:ser>
        <c:dLbls>
          <c:dLblPos val="outEnd"/>
          <c:showLegendKey val="0"/>
          <c:showVal val="1"/>
          <c:showCatName val="0"/>
          <c:showSerName val="0"/>
          <c:showPercent val="0"/>
          <c:showBubbleSize val="0"/>
        </c:dLbls>
        <c:gapWidth val="219"/>
        <c:overlap val="-27"/>
        <c:axId val="1414232400"/>
        <c:axId val="1436947664"/>
      </c:barChart>
      <c:catAx>
        <c:axId val="141423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36947664"/>
        <c:crosses val="autoZero"/>
        <c:auto val="1"/>
        <c:lblAlgn val="ctr"/>
        <c:lblOffset val="100"/>
        <c:noMultiLvlLbl val="0"/>
      </c:catAx>
      <c:valAx>
        <c:axId val="143694766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Clinical</a:t>
                </a:r>
                <a:r>
                  <a:rPr lang="en-GB" baseline="0"/>
                  <a:t> FTE Staff</a:t>
                </a:r>
                <a:endParaRPr lang="en-GB"/>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4232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[EH_WLMDS spinal + ortho 65 78 trends @ 20240407.xlsx]78+ww spinal!PivotTable4</c:name>
    <c:fmtId val="-1"/>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a:solidFill>
                  <a:sysClr val="windowText" lastClr="000000">
                    <a:lumMod val="65000"/>
                    <a:lumOff val="35000"/>
                  </a:sysClr>
                </a:solidFill>
              </a:rPr>
              <a:t>Devon - Spinal surgery waiters 78+ww</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417586954446203"/>
          <c:y val="0.31987766890506625"/>
          <c:w val="0.81271976687237713"/>
          <c:h val="0.49482796592921435"/>
        </c:manualLayout>
      </c:layout>
      <c:lineChart>
        <c:grouping val="standard"/>
        <c:varyColors val="0"/>
        <c:ser>
          <c:idx val="0"/>
          <c:order val="0"/>
          <c:tx>
            <c:strRef>
              <c:f>'78+ww spinal'!$C$9:$C$10</c:f>
              <c:strCache>
                <c:ptCount val="1"/>
                <c:pt idx="0">
                  <c:v>Total</c:v>
                </c:pt>
              </c:strCache>
            </c:strRef>
          </c:tx>
          <c:spPr>
            <a:ln w="28575" cap="rnd">
              <a:solidFill>
                <a:schemeClr val="accent1"/>
              </a:solidFill>
              <a:round/>
            </a:ln>
            <a:effectLst/>
          </c:spPr>
          <c:marker>
            <c:symbol val="none"/>
          </c:marker>
          <c:cat>
            <c:strRef>
              <c:f>'78+ww spinal'!$B$11:$B$58</c:f>
              <c:strCache>
                <c:ptCount val="47"/>
                <c:pt idx="0">
                  <c:v>21/05/2023</c:v>
                </c:pt>
                <c:pt idx="1">
                  <c:v>28/05/2023</c:v>
                </c:pt>
                <c:pt idx="2">
                  <c:v>04/06/2023</c:v>
                </c:pt>
                <c:pt idx="3">
                  <c:v>11/06/2023</c:v>
                </c:pt>
                <c:pt idx="4">
                  <c:v>18/06/2023</c:v>
                </c:pt>
                <c:pt idx="5">
                  <c:v>25/06/2023</c:v>
                </c:pt>
                <c:pt idx="6">
                  <c:v>02/07/2023</c:v>
                </c:pt>
                <c:pt idx="7">
                  <c:v>09/07/2023</c:v>
                </c:pt>
                <c:pt idx="8">
                  <c:v>16/07/2023</c:v>
                </c:pt>
                <c:pt idx="9">
                  <c:v>23/07/2023</c:v>
                </c:pt>
                <c:pt idx="10">
                  <c:v>30/07/2023</c:v>
                </c:pt>
                <c:pt idx="11">
                  <c:v>06/08/2023</c:v>
                </c:pt>
                <c:pt idx="12">
                  <c:v>13/08/2023</c:v>
                </c:pt>
                <c:pt idx="13">
                  <c:v>20/08/2023</c:v>
                </c:pt>
                <c:pt idx="14">
                  <c:v>27/08/2023</c:v>
                </c:pt>
                <c:pt idx="15">
                  <c:v>03/09/2023</c:v>
                </c:pt>
                <c:pt idx="16">
                  <c:v>10/09/2023</c:v>
                </c:pt>
                <c:pt idx="17">
                  <c:v>17/09/2023</c:v>
                </c:pt>
                <c:pt idx="18">
                  <c:v>24/09/2023</c:v>
                </c:pt>
                <c:pt idx="19">
                  <c:v>01/10/2023</c:v>
                </c:pt>
                <c:pt idx="20">
                  <c:v>08/10/2023</c:v>
                </c:pt>
                <c:pt idx="21">
                  <c:v>15/10/2023</c:v>
                </c:pt>
                <c:pt idx="22">
                  <c:v>22/10/2023</c:v>
                </c:pt>
                <c:pt idx="23">
                  <c:v>29/10/2023</c:v>
                </c:pt>
                <c:pt idx="24">
                  <c:v>05/11/2023</c:v>
                </c:pt>
                <c:pt idx="25">
                  <c:v>12/11/2023</c:v>
                </c:pt>
                <c:pt idx="26">
                  <c:v>19/11/2023</c:v>
                </c:pt>
                <c:pt idx="27">
                  <c:v>26/11/2023</c:v>
                </c:pt>
                <c:pt idx="28">
                  <c:v>03/12/2023</c:v>
                </c:pt>
                <c:pt idx="29">
                  <c:v>10/12/2023</c:v>
                </c:pt>
                <c:pt idx="30">
                  <c:v>17/12/2023</c:v>
                </c:pt>
                <c:pt idx="31">
                  <c:v>24/12/2023</c:v>
                </c:pt>
                <c:pt idx="32">
                  <c:v>31/12/2023</c:v>
                </c:pt>
                <c:pt idx="33">
                  <c:v>07/01/2024</c:v>
                </c:pt>
                <c:pt idx="34">
                  <c:v>14/01/2024</c:v>
                </c:pt>
                <c:pt idx="35">
                  <c:v>21/01/2024</c:v>
                </c:pt>
                <c:pt idx="36">
                  <c:v>28/01/2024</c:v>
                </c:pt>
                <c:pt idx="37">
                  <c:v>04/02/2024</c:v>
                </c:pt>
                <c:pt idx="38">
                  <c:v>11/02/2024</c:v>
                </c:pt>
                <c:pt idx="39">
                  <c:v>18/02/2024</c:v>
                </c:pt>
                <c:pt idx="40">
                  <c:v>25/02/2024</c:v>
                </c:pt>
                <c:pt idx="41">
                  <c:v>03/03/2024</c:v>
                </c:pt>
                <c:pt idx="42">
                  <c:v>10/03/2024</c:v>
                </c:pt>
                <c:pt idx="43">
                  <c:v>17/03/2024</c:v>
                </c:pt>
                <c:pt idx="44">
                  <c:v>24/03/2024</c:v>
                </c:pt>
                <c:pt idx="45">
                  <c:v>31/03/2024</c:v>
                </c:pt>
                <c:pt idx="46">
                  <c:v>07/04/2024</c:v>
                </c:pt>
              </c:strCache>
            </c:strRef>
          </c:cat>
          <c:val>
            <c:numRef>
              <c:f>'78+ww spinal'!$C$11:$C$58</c:f>
              <c:numCache>
                <c:formatCode>_-* #,##0_-;\-* #,##0_-;_-* "-"??_-;_-@_-</c:formatCode>
                <c:ptCount val="47"/>
                <c:pt idx="0">
                  <c:v>145</c:v>
                </c:pt>
                <c:pt idx="1">
                  <c:v>131</c:v>
                </c:pt>
                <c:pt idx="2">
                  <c:v>131</c:v>
                </c:pt>
                <c:pt idx="3">
                  <c:v>117</c:v>
                </c:pt>
                <c:pt idx="4">
                  <c:v>111</c:v>
                </c:pt>
                <c:pt idx="5">
                  <c:v>112</c:v>
                </c:pt>
                <c:pt idx="6">
                  <c:v>108</c:v>
                </c:pt>
                <c:pt idx="7">
                  <c:v>100</c:v>
                </c:pt>
                <c:pt idx="8">
                  <c:v>92</c:v>
                </c:pt>
                <c:pt idx="9">
                  <c:v>90</c:v>
                </c:pt>
                <c:pt idx="10">
                  <c:v>91</c:v>
                </c:pt>
                <c:pt idx="11">
                  <c:v>94</c:v>
                </c:pt>
                <c:pt idx="12">
                  <c:v>89</c:v>
                </c:pt>
                <c:pt idx="13">
                  <c:v>86</c:v>
                </c:pt>
                <c:pt idx="14">
                  <c:v>77</c:v>
                </c:pt>
                <c:pt idx="15">
                  <c:v>70</c:v>
                </c:pt>
                <c:pt idx="16">
                  <c:v>74</c:v>
                </c:pt>
                <c:pt idx="17">
                  <c:v>67</c:v>
                </c:pt>
                <c:pt idx="18">
                  <c:v>57</c:v>
                </c:pt>
                <c:pt idx="19">
                  <c:v>56</c:v>
                </c:pt>
                <c:pt idx="20">
                  <c:v>52</c:v>
                </c:pt>
                <c:pt idx="21">
                  <c:v>47</c:v>
                </c:pt>
                <c:pt idx="22">
                  <c:v>42</c:v>
                </c:pt>
                <c:pt idx="23">
                  <c:v>42</c:v>
                </c:pt>
                <c:pt idx="24">
                  <c:v>40</c:v>
                </c:pt>
                <c:pt idx="25">
                  <c:v>37</c:v>
                </c:pt>
                <c:pt idx="26">
                  <c:v>38</c:v>
                </c:pt>
                <c:pt idx="27">
                  <c:v>40</c:v>
                </c:pt>
                <c:pt idx="28">
                  <c:v>34</c:v>
                </c:pt>
                <c:pt idx="29">
                  <c:v>34</c:v>
                </c:pt>
                <c:pt idx="30">
                  <c:v>39</c:v>
                </c:pt>
                <c:pt idx="31">
                  <c:v>43</c:v>
                </c:pt>
                <c:pt idx="32">
                  <c:v>42</c:v>
                </c:pt>
                <c:pt idx="33">
                  <c:v>38</c:v>
                </c:pt>
                <c:pt idx="34">
                  <c:v>34</c:v>
                </c:pt>
                <c:pt idx="35">
                  <c:v>32</c:v>
                </c:pt>
                <c:pt idx="36">
                  <c:v>31</c:v>
                </c:pt>
                <c:pt idx="37">
                  <c:v>29</c:v>
                </c:pt>
                <c:pt idx="38">
                  <c:v>31</c:v>
                </c:pt>
                <c:pt idx="39">
                  <c:v>30</c:v>
                </c:pt>
                <c:pt idx="40">
                  <c:v>30</c:v>
                </c:pt>
                <c:pt idx="41">
                  <c:v>26</c:v>
                </c:pt>
                <c:pt idx="42">
                  <c:v>18</c:v>
                </c:pt>
                <c:pt idx="43">
                  <c:v>13</c:v>
                </c:pt>
                <c:pt idx="44">
                  <c:v>12</c:v>
                </c:pt>
                <c:pt idx="45">
                  <c:v>8</c:v>
                </c:pt>
                <c:pt idx="46">
                  <c:v>4</c:v>
                </c:pt>
              </c:numCache>
            </c:numRef>
          </c:val>
          <c:smooth val="0"/>
          <c:extLst>
            <c:ext xmlns:c16="http://schemas.microsoft.com/office/drawing/2014/chart" uri="{C3380CC4-5D6E-409C-BE32-E72D297353CC}">
              <c16:uniqueId val="{00000000-6F3A-4188-93FB-E79F23DCFF00}"/>
            </c:ext>
          </c:extLst>
        </c:ser>
        <c:dLbls>
          <c:showLegendKey val="0"/>
          <c:showVal val="0"/>
          <c:showCatName val="0"/>
          <c:showSerName val="0"/>
          <c:showPercent val="0"/>
          <c:showBubbleSize val="0"/>
        </c:dLbls>
        <c:smooth val="0"/>
        <c:axId val="494508368"/>
        <c:axId val="494493488"/>
      </c:lineChart>
      <c:catAx>
        <c:axId val="49450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493488"/>
        <c:crosses val="autoZero"/>
        <c:auto val="1"/>
        <c:lblAlgn val="ctr"/>
        <c:lblOffset val="100"/>
        <c:noMultiLvlLbl val="0"/>
      </c:catAx>
      <c:valAx>
        <c:axId val="49449348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50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rgbClr val="002060"/>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328248031496063E-2"/>
          <c:y val="5.2277432807736661E-2"/>
          <c:w val="0.94583058562992128"/>
          <c:h val="0.76748654235442038"/>
        </c:manualLayout>
      </c:layout>
      <c:areaChart>
        <c:grouping val="stacked"/>
        <c:varyColors val="0"/>
        <c:ser>
          <c:idx val="0"/>
          <c:order val="0"/>
          <c:tx>
            <c:strRef>
              <c:f>Sheet1!$A$2</c:f>
              <c:strCache>
                <c:ptCount val="1"/>
                <c:pt idx="0">
                  <c:v>Medical Retina</c:v>
                </c:pt>
              </c:strCache>
            </c:strRef>
          </c:tx>
          <c:spPr>
            <a:solidFill>
              <a:schemeClr val="accent1"/>
            </a:solidFill>
            <a:ln>
              <a:noFill/>
            </a:ln>
            <a:effectLst/>
          </c:spPr>
          <c:cat>
            <c:strRef>
              <c:f>Sheet1!$B$1:$D$1</c:f>
              <c:strCache>
                <c:ptCount val="2"/>
                <c:pt idx="0">
                  <c:v>2021</c:v>
                </c:pt>
                <c:pt idx="1">
                  <c:v>2023</c:v>
                </c:pt>
              </c:strCache>
            </c:strRef>
          </c:cat>
          <c:val>
            <c:numRef>
              <c:f>Sheet1!$B$2:$D$2</c:f>
              <c:numCache>
                <c:formatCode>General</c:formatCode>
                <c:ptCount val="2"/>
                <c:pt idx="0">
                  <c:v>4000</c:v>
                </c:pt>
                <c:pt idx="1">
                  <c:v>489</c:v>
                </c:pt>
              </c:numCache>
            </c:numRef>
          </c:val>
          <c:extLst>
            <c:ext xmlns:c16="http://schemas.microsoft.com/office/drawing/2014/chart" uri="{C3380CC4-5D6E-409C-BE32-E72D297353CC}">
              <c16:uniqueId val="{00000000-A1E6-45D3-BC4F-143D4B3C035D}"/>
            </c:ext>
          </c:extLst>
        </c:ser>
        <c:ser>
          <c:idx val="1"/>
          <c:order val="1"/>
          <c:tx>
            <c:strRef>
              <c:f>Sheet1!$A$3</c:f>
              <c:strCache>
                <c:ptCount val="1"/>
                <c:pt idx="0">
                  <c:v>Glaucoma</c:v>
                </c:pt>
              </c:strCache>
            </c:strRef>
          </c:tx>
          <c:spPr>
            <a:solidFill>
              <a:schemeClr val="accent2"/>
            </a:solidFill>
            <a:ln>
              <a:noFill/>
            </a:ln>
            <a:effectLst/>
          </c:spPr>
          <c:cat>
            <c:strRef>
              <c:f>Sheet1!$B$1:$D$1</c:f>
              <c:strCache>
                <c:ptCount val="2"/>
                <c:pt idx="0">
                  <c:v>2021</c:v>
                </c:pt>
                <c:pt idx="1">
                  <c:v>2023</c:v>
                </c:pt>
              </c:strCache>
            </c:strRef>
          </c:cat>
          <c:val>
            <c:numRef>
              <c:f>Sheet1!$B$3:$D$3</c:f>
              <c:numCache>
                <c:formatCode>General</c:formatCode>
                <c:ptCount val="2"/>
                <c:pt idx="0">
                  <c:v>4000</c:v>
                </c:pt>
                <c:pt idx="1">
                  <c:v>831</c:v>
                </c:pt>
              </c:numCache>
            </c:numRef>
          </c:val>
          <c:extLst>
            <c:ext xmlns:c16="http://schemas.microsoft.com/office/drawing/2014/chart" uri="{C3380CC4-5D6E-409C-BE32-E72D297353CC}">
              <c16:uniqueId val="{00000001-A1E6-45D3-BC4F-143D4B3C035D}"/>
            </c:ext>
          </c:extLst>
        </c:ser>
        <c:ser>
          <c:idx val="2"/>
          <c:order val="2"/>
          <c:tx>
            <c:strRef>
              <c:f>Sheet1!$A$4</c:f>
              <c:strCache>
                <c:ptCount val="1"/>
                <c:pt idx="0">
                  <c:v>Cataract</c:v>
                </c:pt>
              </c:strCache>
            </c:strRef>
          </c:tx>
          <c:spPr>
            <a:solidFill>
              <a:schemeClr val="accent3"/>
            </a:solidFill>
            <a:ln>
              <a:noFill/>
            </a:ln>
            <a:effectLst/>
          </c:spPr>
          <c:cat>
            <c:strRef>
              <c:f>Sheet1!$B$1:$D$1</c:f>
              <c:strCache>
                <c:ptCount val="2"/>
                <c:pt idx="0">
                  <c:v>2021</c:v>
                </c:pt>
                <c:pt idx="1">
                  <c:v>2023</c:v>
                </c:pt>
              </c:strCache>
            </c:strRef>
          </c:cat>
          <c:val>
            <c:numRef>
              <c:f>Sheet1!$B$4:$D$4</c:f>
              <c:numCache>
                <c:formatCode>General</c:formatCode>
                <c:ptCount val="2"/>
                <c:pt idx="0">
                  <c:v>1500</c:v>
                </c:pt>
                <c:pt idx="1">
                  <c:v>150</c:v>
                </c:pt>
              </c:numCache>
            </c:numRef>
          </c:val>
          <c:extLst>
            <c:ext xmlns:c16="http://schemas.microsoft.com/office/drawing/2014/chart" uri="{C3380CC4-5D6E-409C-BE32-E72D297353CC}">
              <c16:uniqueId val="{00000002-A1E6-45D3-BC4F-143D4B3C035D}"/>
            </c:ext>
          </c:extLst>
        </c:ser>
        <c:dLbls>
          <c:showLegendKey val="0"/>
          <c:showVal val="0"/>
          <c:showCatName val="0"/>
          <c:showSerName val="0"/>
          <c:showPercent val="0"/>
          <c:showBubbleSize val="0"/>
        </c:dLbls>
        <c:axId val="551632488"/>
        <c:axId val="551634456"/>
      </c:areaChart>
      <c:catAx>
        <c:axId val="551632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1634456"/>
        <c:crosses val="autoZero"/>
        <c:auto val="1"/>
        <c:lblAlgn val="ctr"/>
        <c:lblOffset val="100"/>
        <c:noMultiLvlLbl val="0"/>
      </c:catAx>
      <c:valAx>
        <c:axId val="55163445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16324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'[NWL Community Nursing Scenario Outputs v0.6.xlsx]District Nursing'!$B$6:$B$13</cx:f>
        <cx:lvl ptCount="8">
          <cx:pt idx="0">22/23 Baseline</cx:pt>
          <cx:pt idx="1">27/28 BAU</cx:pt>
          <cx:pt idx="2">Achievable</cx:pt>
          <cx:pt idx="3">Ambitious</cx:pt>
          <cx:pt idx="4">Aspirational</cx:pt>
          <cx:pt idx="5">27/28 Aspirational</cx:pt>
          <cx:pt idx="6">Service spec response time targets</cx:pt>
          <cx:pt idx="7">27/28 Service Spec</cx:pt>
        </cx:lvl>
      </cx:strDim>
      <cx:numDim type="val">
        <cx:f>'[NWL Community Nursing Scenario Outputs v0.6.xlsx]District Nursing'!$D$6:$D$13</cx:f>
        <cx:lvl ptCount="8" formatCode="0">
          <cx:pt idx="0">529.5</cx:pt>
          <cx:pt idx="1">65</cx:pt>
          <cx:pt idx="2">-67</cx:pt>
          <cx:pt idx="3">-15.600000000000023</cx:pt>
          <cx:pt idx="4">-62.399999999999977</cx:pt>
          <cx:pt idx="5">449.5</cx:pt>
          <cx:pt idx="6">248.09999999999991</cx:pt>
          <cx:pt idx="7">697.59999999999991</cx:pt>
        </cx:lvl>
      </cx:numDim>
    </cx:data>
  </cx:chartData>
  <cx:chart>
    <cx:title pos="t" align="ctr" overlay="0">
      <cx:tx>
        <cx:rich>
          <a:bodyPr spcFirstLastPara="1" vertOverflow="ellipsis" horzOverflow="overflow" wrap="square" lIns="0" tIns="0" rIns="0" bIns="0" anchor="ctr" anchorCtr="1"/>
          <a:lstStyle/>
          <a:p>
            <a:pPr rtl="0">
              <a:defRPr sz="700">
                <a:latin typeface="Arial" panose="020B0604020202020204" pitchFamily="34" charset="0"/>
                <a:ea typeface="Arial" panose="020B0604020202020204" pitchFamily="34" charset="0"/>
                <a:cs typeface="Arial" panose="020B0604020202020204" pitchFamily="34" charset="0"/>
              </a:defRPr>
            </a:pPr>
            <a:r>
              <a:rPr lang="en-US" sz="900" b="1" i="0" baseline="0" dirty="0">
                <a:effectLst/>
                <a:latin typeface="Arial" panose="020B0604020202020204" pitchFamily="34" charset="0"/>
                <a:cs typeface="Arial" panose="020B0604020202020204" pitchFamily="34" charset="0"/>
              </a:rPr>
              <a:t>District Nursing- Projected Clinical FTEs 2027/28 Waterfall Analysis</a:t>
            </a:r>
            <a:endParaRPr lang="en-GB" sz="900" dirty="0">
              <a:effectLst/>
              <a:latin typeface="Arial" panose="020B0604020202020204" pitchFamily="34" charset="0"/>
              <a:cs typeface="Arial" panose="020B0604020202020204" pitchFamily="34" charset="0"/>
            </a:endParaRPr>
          </a:p>
        </cx:rich>
      </cx:tx>
    </cx:title>
    <cx:plotArea>
      <cx:plotAreaRegion>
        <cx:series layoutId="waterfall" uniqueId="{746B8A9A-7547-467D-94BA-69C2EED1166B}">
          <cx:dataLabels pos="outEnd">
            <cx:txPr>
              <a:bodyPr vertOverflow="overflow" horzOverflow="overflow" wrap="square" lIns="0" tIns="0" rIns="0" bIns="0"/>
              <a:lstStyle/>
              <a:p>
                <a:pPr algn="ctr" rtl="0">
                  <a:defRPr sz="9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GB" sz="900">
                  <a:latin typeface="Arial" panose="020B0604020202020204" pitchFamily="34" charset="0"/>
                  <a:cs typeface="Arial" panose="020B0604020202020204" pitchFamily="34" charset="0"/>
                </a:endParaRPr>
              </a:p>
            </cx:txPr>
            <cx:visibility seriesName="0" categoryName="0" value="1"/>
          </cx:dataLabels>
          <cx:dataId val="0"/>
          <cx:layoutPr>
            <cx:visibility connectorLines="1"/>
            <cx:subtotals>
              <cx:idx val="0"/>
              <cx:idx val="5"/>
              <cx:idx val="7"/>
            </cx:subtotals>
          </cx:layoutPr>
        </cx:series>
      </cx:plotAreaRegion>
      <cx:axis id="0">
        <cx:catScaling gapWidth="0.5"/>
        <cx:tickLabels/>
        <cx:txPr>
          <a:bodyPr vertOverflow="overflow" horzOverflow="overflow" wrap="square" lIns="0" tIns="0" rIns="0" bIns="0"/>
          <a:lstStyle/>
          <a:p>
            <a:pPr algn="ctr" rtl="0">
              <a:defRPr sz="7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GB" sz="700">
              <a:latin typeface="Arial" panose="020B0604020202020204" pitchFamily="34" charset="0"/>
              <a:cs typeface="Arial" panose="020B0604020202020204" pitchFamily="34" charset="0"/>
            </a:endParaRPr>
          </a:p>
        </cx:txPr>
      </cx:axis>
      <cx:axis id="1">
        <cx:valScaling/>
        <cx:title>
          <cx:tx>
            <cx:txData>
              <cx:v>Clinical FTE Staff</cx:v>
            </cx:txData>
          </cx:tx>
          <cx:txPr>
            <a:bodyPr spcFirstLastPara="1" vertOverflow="ellipsis" horzOverflow="overflow" wrap="square" lIns="0" tIns="0" rIns="0" bIns="0" anchor="ctr" anchorCtr="1"/>
            <a:lstStyle/>
            <a:p>
              <a:pPr algn="ctr" rtl="0">
                <a:defRPr sz="700">
                  <a:latin typeface="Arial" panose="020B0604020202020204" pitchFamily="34" charset="0"/>
                  <a:ea typeface="Arial" panose="020B0604020202020204" pitchFamily="34" charset="0"/>
                  <a:cs typeface="Arial" panose="020B0604020202020204" pitchFamily="34" charset="0"/>
                </a:defRPr>
              </a:pPr>
              <a:r>
                <a:rPr lang="en-US" sz="700" b="0" i="0" u="none" strike="noStrike" baseline="0">
                  <a:solidFill>
                    <a:sysClr val="windowText" lastClr="000000">
                      <a:lumMod val="65000"/>
                      <a:lumOff val="35000"/>
                    </a:sysClr>
                  </a:solidFill>
                  <a:latin typeface="Arial" panose="020B0604020202020204" pitchFamily="34" charset="0"/>
                  <a:cs typeface="Arial" panose="020B0604020202020204" pitchFamily="34" charset="0"/>
                </a:rPr>
                <a:t>Clinical FTE Staff</a:t>
              </a:r>
            </a:p>
          </cx:txPr>
        </cx:title>
        <cx:majorGridlines/>
        <cx:tickLabels/>
        <cx:txPr>
          <a:bodyPr vertOverflow="overflow" horzOverflow="overflow" wrap="square" lIns="0" tIns="0" rIns="0" bIns="0"/>
          <a:lstStyle/>
          <a:p>
            <a:pPr algn="ctr" rtl="0">
              <a:defRPr sz="7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GB" sz="700">
              <a:latin typeface="Arial" panose="020B0604020202020204" pitchFamily="34" charset="0"/>
              <a:cs typeface="Arial" panose="020B0604020202020204" pitchFamily="34" charset="0"/>
            </a:endParaRPr>
          </a:p>
        </cx:txPr>
      </cx:axis>
    </cx:plotArea>
    <cx:legend pos="t" align="ctr" overlay="0">
      <cx:txPr>
        <a:bodyPr vertOverflow="overflow" horzOverflow="overflow" wrap="square" lIns="0" tIns="0" rIns="0" bIns="0"/>
        <a:lstStyle/>
        <a:p>
          <a:pPr algn="ctr" rtl="0">
            <a:defRPr sz="7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GB" sz="700">
            <a:latin typeface="Arial" panose="020B0604020202020204" pitchFamily="34" charset="0"/>
            <a:cs typeface="Arial" panose="020B0604020202020204" pitchFamily="34" charset="0"/>
          </a:endParaRPr>
        </a:p>
      </cx:txPr>
    </cx:legend>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'[NWL Community Nursing Scenario Outputs v0.6.xlsx]District Nursing'!$B$6:$B$13</cx:f>
        <cx:lvl ptCount="8">
          <cx:pt idx="0">22/23 Baseline</cx:pt>
          <cx:pt idx="1">27/28 BAU</cx:pt>
          <cx:pt idx="2">Achievable</cx:pt>
          <cx:pt idx="3">Ambitious</cx:pt>
          <cx:pt idx="4">Aspirational</cx:pt>
          <cx:pt idx="5">27/28 Aspirational</cx:pt>
          <cx:pt idx="6">Service spec response time targets</cx:pt>
          <cx:pt idx="7">27/28 Service Spec</cx:pt>
        </cx:lvl>
      </cx:strDim>
      <cx:numDim type="val">
        <cx:f>'[NWL Community Nursing Scenario Outputs v0.6.xlsx]District Nursing'!$D$6:$D$13</cx:f>
        <cx:lvl ptCount="8" formatCode="0">
          <cx:pt idx="0">529.5</cx:pt>
          <cx:pt idx="1">65</cx:pt>
          <cx:pt idx="2">-67</cx:pt>
          <cx:pt idx="3">-15.600000000000023</cx:pt>
          <cx:pt idx="4">-62.399999999999977</cx:pt>
          <cx:pt idx="5">449.5</cx:pt>
          <cx:pt idx="6">248.09999999999991</cx:pt>
          <cx:pt idx="7">697.59999999999991</cx:pt>
        </cx:lvl>
      </cx:numDim>
    </cx:data>
  </cx:chartData>
  <cx:chart>
    <cx:title pos="t" align="ctr" overlay="0">
      <cx:tx>
        <cx:rich>
          <a:bodyPr spcFirstLastPara="1" vertOverflow="ellipsis" horzOverflow="overflow" wrap="square" lIns="0" tIns="0" rIns="0" bIns="0" anchor="ctr" anchorCtr="1"/>
          <a:lstStyle/>
          <a:p>
            <a:pPr rtl="0">
              <a:defRPr sz="700">
                <a:latin typeface="Arial" panose="020B0604020202020204" pitchFamily="34" charset="0"/>
                <a:ea typeface="Arial" panose="020B0604020202020204" pitchFamily="34" charset="0"/>
                <a:cs typeface="Arial" panose="020B0604020202020204" pitchFamily="34" charset="0"/>
              </a:defRPr>
            </a:pPr>
            <a:r>
              <a:rPr lang="en-US" sz="900" b="1" i="0" baseline="0" dirty="0">
                <a:effectLst/>
                <a:latin typeface="Arial" panose="020B0604020202020204" pitchFamily="34" charset="0"/>
                <a:cs typeface="Arial" panose="020B0604020202020204" pitchFamily="34" charset="0"/>
              </a:rPr>
              <a:t>District Nursing- Projected Clinical FTEs 2027/28 Waterfall Analysis</a:t>
            </a:r>
            <a:endParaRPr lang="en-GB" sz="900" dirty="0">
              <a:effectLst/>
              <a:latin typeface="Arial" panose="020B0604020202020204" pitchFamily="34" charset="0"/>
              <a:cs typeface="Arial" panose="020B0604020202020204" pitchFamily="34" charset="0"/>
            </a:endParaRPr>
          </a:p>
        </cx:rich>
      </cx:tx>
    </cx:title>
    <cx:plotArea>
      <cx:plotAreaRegion>
        <cx:series layoutId="waterfall" uniqueId="{746B8A9A-7547-467D-94BA-69C2EED1166B}">
          <cx:dataLabels pos="outEnd">
            <cx:txPr>
              <a:bodyPr vertOverflow="overflow" horzOverflow="overflow" wrap="square" lIns="0" tIns="0" rIns="0" bIns="0"/>
              <a:lstStyle/>
              <a:p>
                <a:pPr algn="ctr" rtl="0">
                  <a:defRPr sz="9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GB" sz="900">
                  <a:latin typeface="Arial" panose="020B0604020202020204" pitchFamily="34" charset="0"/>
                  <a:cs typeface="Arial" panose="020B0604020202020204" pitchFamily="34" charset="0"/>
                </a:endParaRPr>
              </a:p>
            </cx:txPr>
            <cx:visibility seriesName="0" categoryName="0" value="1"/>
          </cx:dataLabels>
          <cx:dataId val="0"/>
          <cx:layoutPr>
            <cx:visibility connectorLines="1"/>
            <cx:subtotals>
              <cx:idx val="0"/>
              <cx:idx val="5"/>
              <cx:idx val="7"/>
            </cx:subtotals>
          </cx:layoutPr>
        </cx:series>
      </cx:plotAreaRegion>
      <cx:axis id="0">
        <cx:catScaling gapWidth="0.5"/>
        <cx:tickLabels/>
        <cx:txPr>
          <a:bodyPr vertOverflow="overflow" horzOverflow="overflow" wrap="square" lIns="0" tIns="0" rIns="0" bIns="0"/>
          <a:lstStyle/>
          <a:p>
            <a:pPr algn="ctr" rtl="0">
              <a:defRPr sz="7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GB" sz="700">
              <a:latin typeface="Arial" panose="020B0604020202020204" pitchFamily="34" charset="0"/>
              <a:cs typeface="Arial" panose="020B0604020202020204" pitchFamily="34" charset="0"/>
            </a:endParaRPr>
          </a:p>
        </cx:txPr>
      </cx:axis>
      <cx:axis id="1">
        <cx:valScaling/>
        <cx:title>
          <cx:tx>
            <cx:txData>
              <cx:v>Clinical FTE Staff</cx:v>
            </cx:txData>
          </cx:tx>
          <cx:txPr>
            <a:bodyPr spcFirstLastPara="1" vertOverflow="ellipsis" horzOverflow="overflow" wrap="square" lIns="0" tIns="0" rIns="0" bIns="0" anchor="ctr" anchorCtr="1"/>
            <a:lstStyle/>
            <a:p>
              <a:pPr algn="ctr" rtl="0">
                <a:defRPr sz="700">
                  <a:latin typeface="Arial" panose="020B0604020202020204" pitchFamily="34" charset="0"/>
                  <a:ea typeface="Arial" panose="020B0604020202020204" pitchFamily="34" charset="0"/>
                  <a:cs typeface="Arial" panose="020B0604020202020204" pitchFamily="34" charset="0"/>
                </a:defRPr>
              </a:pPr>
              <a:r>
                <a:rPr lang="en-US" sz="700" b="0" i="0" u="none" strike="noStrike" baseline="0">
                  <a:solidFill>
                    <a:sysClr val="windowText" lastClr="000000">
                      <a:lumMod val="65000"/>
                      <a:lumOff val="35000"/>
                    </a:sysClr>
                  </a:solidFill>
                  <a:latin typeface="Arial" panose="020B0604020202020204" pitchFamily="34" charset="0"/>
                  <a:cs typeface="Arial" panose="020B0604020202020204" pitchFamily="34" charset="0"/>
                </a:rPr>
                <a:t>Clinical FTE Staff</a:t>
              </a:r>
            </a:p>
          </cx:txPr>
        </cx:title>
        <cx:majorGridlines/>
        <cx:tickLabels/>
        <cx:txPr>
          <a:bodyPr vertOverflow="overflow" horzOverflow="overflow" wrap="square" lIns="0" tIns="0" rIns="0" bIns="0"/>
          <a:lstStyle/>
          <a:p>
            <a:pPr algn="ctr" rtl="0">
              <a:defRPr sz="7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GB" sz="700">
              <a:latin typeface="Arial" panose="020B0604020202020204" pitchFamily="34" charset="0"/>
              <a:cs typeface="Arial" panose="020B0604020202020204" pitchFamily="34" charset="0"/>
            </a:endParaRPr>
          </a:p>
        </cx:txPr>
      </cx:axis>
    </cx:plotArea>
    <cx:legend pos="t" align="ctr" overlay="0">
      <cx:txPr>
        <a:bodyPr vertOverflow="overflow" horzOverflow="overflow" wrap="square" lIns="0" tIns="0" rIns="0" bIns="0"/>
        <a:lstStyle/>
        <a:p>
          <a:pPr algn="ctr" rtl="0">
            <a:defRPr sz="700" b="0" i="0">
              <a:solidFill>
                <a:srgbClr val="595959"/>
              </a:solidFill>
              <a:latin typeface="Arial" panose="020B0604020202020204" pitchFamily="34" charset="0"/>
              <a:ea typeface="Arial" panose="020B0604020202020204" pitchFamily="34" charset="0"/>
              <a:cs typeface="Arial" panose="020B0604020202020204" pitchFamily="34" charset="0"/>
            </a:defRPr>
          </a:pPr>
          <a:endParaRPr lang="en-GB" sz="700">
            <a:latin typeface="Arial" panose="020B0604020202020204" pitchFamily="34" charset="0"/>
            <a:cs typeface="Arial" panose="020B0604020202020204" pitchFamily="34" charset="0"/>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9.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diagrams/_rels/drawing9.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238DF-B0DD-4B5B-A69A-829FCD05CE7C}" type="doc">
      <dgm:prSet loTypeId="urn:microsoft.com/office/officeart/2005/8/layout/process4" loCatId="process" qsTypeId="urn:microsoft.com/office/officeart/2005/8/quickstyle/simple1" qsCatId="simple" csTypeId="urn:microsoft.com/office/officeart/2005/8/colors/accent2_1" csCatId="accent2" phldr="1"/>
      <dgm:spPr/>
      <dgm:t>
        <a:bodyPr/>
        <a:lstStyle/>
        <a:p>
          <a:endParaRPr lang="en-US"/>
        </a:p>
      </dgm:t>
    </dgm:pt>
    <dgm:pt modelId="{6BDF0FA2-4A32-421D-B798-A22ED70DF73A}" type="pres">
      <dgm:prSet presAssocID="{F9E238DF-B0DD-4B5B-A69A-829FCD05CE7C}" presName="Name0" presStyleCnt="0">
        <dgm:presLayoutVars>
          <dgm:dir/>
          <dgm:animLvl val="lvl"/>
          <dgm:resizeHandles val="exact"/>
        </dgm:presLayoutVars>
      </dgm:prSet>
      <dgm:spPr/>
    </dgm:pt>
  </dgm:ptLst>
  <dgm:cxnLst>
    <dgm:cxn modelId="{3D8CD25B-AE22-4B62-98E9-25DF35F1C381}" type="presOf" srcId="{F9E238DF-B0DD-4B5B-A69A-829FCD05CE7C}" destId="{6BDF0FA2-4A32-421D-B798-A22ED70DF73A}" srcOrd="0" destOrd="0" presId="urn:microsoft.com/office/officeart/2005/8/layout/process4"/>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A41B46-3178-4FC8-B634-70F273863E5D}" type="doc">
      <dgm:prSet loTypeId="urn:microsoft.com/office/officeart/2016/7/layout/RepeatingBendingProcessNew" loCatId="process" qsTypeId="urn:microsoft.com/office/officeart/2005/8/quickstyle/simple1" qsCatId="simple" csTypeId="urn:microsoft.com/office/officeart/2005/8/colors/accent1_3" csCatId="accent1" phldr="1"/>
      <dgm:spPr/>
      <dgm:t>
        <a:bodyPr/>
        <a:lstStyle/>
        <a:p>
          <a:endParaRPr lang="en-US"/>
        </a:p>
      </dgm:t>
    </dgm:pt>
    <dgm:pt modelId="{606A50B0-74E8-41B7-BB7B-BC7395B854AC}">
      <dgm:prSet custT="1"/>
      <dgm:spPr>
        <a:solidFill>
          <a:srgbClr val="0072BC"/>
        </a:solidFill>
      </dgm:spPr>
      <dgm:t>
        <a:bodyPr/>
        <a:lstStyle/>
        <a:p>
          <a:r>
            <a:rPr lang="en-GB" sz="1000" dirty="0">
              <a:latin typeface="Arial" panose="020B0604020202020204" pitchFamily="34" charset="0"/>
              <a:cs typeface="Arial" panose="020B0604020202020204" pitchFamily="34" charset="0"/>
            </a:rPr>
            <a:t>Assess and understand quality issues/gaps </a:t>
          </a:r>
          <a:endParaRPr lang="en-US" sz="1000" dirty="0">
            <a:latin typeface="Arial" panose="020B0604020202020204" pitchFamily="34" charset="0"/>
            <a:cs typeface="Arial" panose="020B0604020202020204" pitchFamily="34" charset="0"/>
          </a:endParaRPr>
        </a:p>
      </dgm:t>
    </dgm:pt>
    <dgm:pt modelId="{9B307ECD-2589-4D92-8CFD-B65136EBC50C}" type="parTrans" cxnId="{915FCBF6-017F-4F4E-B1E2-9AC0101F2A2B}">
      <dgm:prSet/>
      <dgm:spPr/>
      <dgm:t>
        <a:bodyPr/>
        <a:lstStyle/>
        <a:p>
          <a:endParaRPr lang="en-US" sz="1000">
            <a:latin typeface="Arial" panose="020B0604020202020204" pitchFamily="34" charset="0"/>
            <a:cs typeface="Arial" panose="020B0604020202020204" pitchFamily="34" charset="0"/>
          </a:endParaRPr>
        </a:p>
      </dgm:t>
    </dgm:pt>
    <dgm:pt modelId="{7C2F8DBC-6B10-47FF-86F0-D03C1A4168BC}" type="sibTrans" cxnId="{915FCBF6-017F-4F4E-B1E2-9AC0101F2A2B}">
      <dgm:prSet custT="1"/>
      <dgm:spPr/>
      <dgm:t>
        <a:bodyPr/>
        <a:lstStyle/>
        <a:p>
          <a:endParaRPr lang="en-US" sz="1000">
            <a:latin typeface="Arial" panose="020B0604020202020204" pitchFamily="34" charset="0"/>
            <a:cs typeface="Arial" panose="020B0604020202020204" pitchFamily="34" charset="0"/>
          </a:endParaRPr>
        </a:p>
      </dgm:t>
    </dgm:pt>
    <dgm:pt modelId="{D5BEBC72-2F5B-4990-94FF-DCD52B0551E9}">
      <dgm:prSet custT="1"/>
      <dgm:spPr>
        <a:solidFill>
          <a:srgbClr val="0072BC"/>
        </a:solidFill>
      </dgm:spPr>
      <dgm:t>
        <a:bodyPr/>
        <a:lstStyle/>
        <a:p>
          <a:r>
            <a:rPr lang="en-GB" sz="1000" dirty="0">
              <a:latin typeface="Arial" panose="020B0604020202020204" pitchFamily="34" charset="0"/>
              <a:cs typeface="Arial" panose="020B0604020202020204" pitchFamily="34" charset="0"/>
            </a:rPr>
            <a:t>Complement gaps with qualitative information</a:t>
          </a:r>
          <a:endParaRPr lang="en-US" sz="1000" dirty="0">
            <a:latin typeface="Arial" panose="020B0604020202020204" pitchFamily="34" charset="0"/>
            <a:cs typeface="Arial" panose="020B0604020202020204" pitchFamily="34" charset="0"/>
          </a:endParaRPr>
        </a:p>
      </dgm:t>
    </dgm:pt>
    <dgm:pt modelId="{0B77F8F1-BFA5-4656-90EA-C9ACD47440D0}" type="parTrans" cxnId="{0466C48B-6005-4F54-859A-B8B6F67AE556}">
      <dgm:prSet/>
      <dgm:spPr/>
      <dgm:t>
        <a:bodyPr/>
        <a:lstStyle/>
        <a:p>
          <a:endParaRPr lang="en-US" sz="1000">
            <a:latin typeface="Arial" panose="020B0604020202020204" pitchFamily="34" charset="0"/>
            <a:cs typeface="Arial" panose="020B0604020202020204" pitchFamily="34" charset="0"/>
          </a:endParaRPr>
        </a:p>
      </dgm:t>
    </dgm:pt>
    <dgm:pt modelId="{FAC6D8EC-4004-4691-AC98-48816E7D21A5}" type="sibTrans" cxnId="{0466C48B-6005-4F54-859A-B8B6F67AE556}">
      <dgm:prSet custT="1"/>
      <dgm:spPr/>
      <dgm:t>
        <a:bodyPr/>
        <a:lstStyle/>
        <a:p>
          <a:endParaRPr lang="en-US" sz="1000">
            <a:latin typeface="Arial" panose="020B0604020202020204" pitchFamily="34" charset="0"/>
            <a:cs typeface="Arial" panose="020B0604020202020204" pitchFamily="34" charset="0"/>
          </a:endParaRPr>
        </a:p>
      </dgm:t>
    </dgm:pt>
    <dgm:pt modelId="{11D05227-3344-4625-A714-D03F35129284}">
      <dgm:prSet custT="1"/>
      <dgm:spPr>
        <a:solidFill>
          <a:srgbClr val="0072BC"/>
        </a:solidFill>
      </dgm:spPr>
      <dgm:t>
        <a:bodyPr/>
        <a:lstStyle/>
        <a:p>
          <a:r>
            <a:rPr lang="en-GB" sz="1000" dirty="0">
              <a:latin typeface="Arial" panose="020B0604020202020204" pitchFamily="34" charset="0"/>
              <a:cs typeface="Arial" panose="020B0604020202020204" pitchFamily="34" charset="0"/>
            </a:rPr>
            <a:t>Clinical and operational validation of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findings &amp; outputs</a:t>
          </a:r>
          <a:endParaRPr lang="en-US" sz="1000" dirty="0">
            <a:latin typeface="Arial" panose="020B0604020202020204" pitchFamily="34" charset="0"/>
            <a:cs typeface="Arial" panose="020B0604020202020204" pitchFamily="34" charset="0"/>
          </a:endParaRPr>
        </a:p>
      </dgm:t>
    </dgm:pt>
    <dgm:pt modelId="{A7400519-5956-4F39-91EF-46C7E95A3893}" type="parTrans" cxnId="{E0C901CB-BA07-45D3-874D-3E55E222B158}">
      <dgm:prSet/>
      <dgm:spPr/>
      <dgm:t>
        <a:bodyPr/>
        <a:lstStyle/>
        <a:p>
          <a:endParaRPr lang="en-US" sz="1000">
            <a:latin typeface="Arial" panose="020B0604020202020204" pitchFamily="34" charset="0"/>
            <a:cs typeface="Arial" panose="020B0604020202020204" pitchFamily="34" charset="0"/>
          </a:endParaRPr>
        </a:p>
      </dgm:t>
    </dgm:pt>
    <dgm:pt modelId="{97E6EB9E-7E34-4DD6-BAD7-AD61B6410141}" type="sibTrans" cxnId="{E0C901CB-BA07-45D3-874D-3E55E222B158}">
      <dgm:prSet custT="1"/>
      <dgm:spPr/>
      <dgm:t>
        <a:bodyPr/>
        <a:lstStyle/>
        <a:p>
          <a:endParaRPr lang="en-US" sz="1000">
            <a:latin typeface="Arial" panose="020B0604020202020204" pitchFamily="34" charset="0"/>
            <a:cs typeface="Arial" panose="020B0604020202020204" pitchFamily="34" charset="0"/>
          </a:endParaRPr>
        </a:p>
      </dgm:t>
    </dgm:pt>
    <dgm:pt modelId="{042329C1-7ED1-4AA7-96E6-E356CCC0B6F4}">
      <dgm:prSet custT="1"/>
      <dgm:spPr>
        <a:solidFill>
          <a:srgbClr val="0072BC"/>
        </a:solidFill>
      </dgm:spPr>
      <dgm:t>
        <a:bodyPr/>
        <a:lstStyle/>
        <a:p>
          <a:r>
            <a:rPr lang="en-GB" sz="1000" dirty="0">
              <a:latin typeface="Arial" panose="020B0604020202020204" pitchFamily="34" charset="0"/>
              <a:cs typeface="Arial" panose="020B0604020202020204" pitchFamily="34" charset="0"/>
            </a:rPr>
            <a:t>Clinical and operational validation of baseline</a:t>
          </a:r>
          <a:endParaRPr lang="en-US" sz="1000" dirty="0">
            <a:latin typeface="Arial" panose="020B0604020202020204" pitchFamily="34" charset="0"/>
            <a:cs typeface="Arial" panose="020B0604020202020204" pitchFamily="34" charset="0"/>
          </a:endParaRPr>
        </a:p>
      </dgm:t>
    </dgm:pt>
    <dgm:pt modelId="{61D5F689-7A8F-4E4D-9F08-253B55595FB8}" type="parTrans" cxnId="{F42AFDE3-3C3B-4E57-A1C3-2CB2EDF71215}">
      <dgm:prSet/>
      <dgm:spPr/>
      <dgm:t>
        <a:bodyPr/>
        <a:lstStyle/>
        <a:p>
          <a:endParaRPr lang="en-US" sz="1000">
            <a:latin typeface="Arial" panose="020B0604020202020204" pitchFamily="34" charset="0"/>
            <a:cs typeface="Arial" panose="020B0604020202020204" pitchFamily="34" charset="0"/>
          </a:endParaRPr>
        </a:p>
      </dgm:t>
    </dgm:pt>
    <dgm:pt modelId="{19CB7F17-BF2D-4E95-A4FB-E3BEEBB8FB17}" type="sibTrans" cxnId="{F42AFDE3-3C3B-4E57-A1C3-2CB2EDF71215}">
      <dgm:prSet custT="1"/>
      <dgm:spPr/>
      <dgm:t>
        <a:bodyPr/>
        <a:lstStyle/>
        <a:p>
          <a:endParaRPr lang="en-US" sz="1000">
            <a:latin typeface="Arial" panose="020B0604020202020204" pitchFamily="34" charset="0"/>
            <a:cs typeface="Arial" panose="020B0604020202020204" pitchFamily="34" charset="0"/>
          </a:endParaRPr>
        </a:p>
      </dgm:t>
    </dgm:pt>
    <dgm:pt modelId="{8C624517-4DDC-49E3-A11B-E73585F74105}">
      <dgm:prSet custT="1"/>
      <dgm:spPr>
        <a:solidFill>
          <a:srgbClr val="0072BC"/>
        </a:solidFill>
      </dgm:spPr>
      <dgm:t>
        <a:bodyPr/>
        <a:lstStyle/>
        <a:p>
          <a:r>
            <a:rPr lang="en-GB" sz="1000" dirty="0">
              <a:latin typeface="Arial" panose="020B0604020202020204" pitchFamily="34" charset="0"/>
              <a:cs typeface="Arial" panose="020B0604020202020204" pitchFamily="34" charset="0"/>
            </a:rPr>
            <a:t>Data-driven</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insights</a:t>
          </a:r>
          <a:endParaRPr lang="en-US" sz="1000" dirty="0">
            <a:latin typeface="Arial" panose="020B0604020202020204" pitchFamily="34" charset="0"/>
            <a:cs typeface="Arial" panose="020B0604020202020204" pitchFamily="34" charset="0"/>
          </a:endParaRPr>
        </a:p>
      </dgm:t>
    </dgm:pt>
    <dgm:pt modelId="{3A30F140-9663-4AA5-A9A4-96A4A5D91DF7}" type="parTrans" cxnId="{D4B59B42-C8A4-4949-9DD7-B1A24F1441E3}">
      <dgm:prSet/>
      <dgm:spPr/>
      <dgm:t>
        <a:bodyPr/>
        <a:lstStyle/>
        <a:p>
          <a:endParaRPr lang="en-GB" sz="1000">
            <a:latin typeface="Arial" panose="020B0604020202020204" pitchFamily="34" charset="0"/>
            <a:cs typeface="Arial" panose="020B0604020202020204" pitchFamily="34" charset="0"/>
          </a:endParaRPr>
        </a:p>
      </dgm:t>
    </dgm:pt>
    <dgm:pt modelId="{7ADBFA1D-73B3-4B91-B7DA-4A627715BC3D}" type="sibTrans" cxnId="{D4B59B42-C8A4-4949-9DD7-B1A24F1441E3}">
      <dgm:prSet/>
      <dgm:spPr/>
      <dgm:t>
        <a:bodyPr/>
        <a:lstStyle/>
        <a:p>
          <a:endParaRPr lang="en-GB" sz="1000">
            <a:latin typeface="Arial" panose="020B0604020202020204" pitchFamily="34" charset="0"/>
            <a:cs typeface="Arial" panose="020B0604020202020204" pitchFamily="34" charset="0"/>
          </a:endParaRPr>
        </a:p>
      </dgm:t>
    </dgm:pt>
    <dgm:pt modelId="{BE950268-80A3-46D6-A813-62667B89A200}">
      <dgm:prSet custT="1"/>
      <dgm:spPr>
        <a:solidFill>
          <a:srgbClr val="0072BC"/>
        </a:solidFill>
      </dgm:spPr>
      <dgm:t>
        <a:bodyPr/>
        <a:lstStyle/>
        <a:p>
          <a:r>
            <a:rPr lang="en-GB" sz="1000" dirty="0">
              <a:latin typeface="Arial" panose="020B0604020202020204" pitchFamily="34" charset="0"/>
              <a:cs typeface="Arial" panose="020B0604020202020204" pitchFamily="34" charset="0"/>
            </a:rPr>
            <a:t>Use public and other data sources to inform assumptions and provide context</a:t>
          </a:r>
          <a:endParaRPr lang="en-US" sz="1000" dirty="0">
            <a:latin typeface="Arial" panose="020B0604020202020204" pitchFamily="34" charset="0"/>
            <a:cs typeface="Arial" panose="020B0604020202020204" pitchFamily="34" charset="0"/>
          </a:endParaRPr>
        </a:p>
      </dgm:t>
    </dgm:pt>
    <dgm:pt modelId="{F7C66AC9-6C04-40AF-971C-D71B70278052}" type="parTrans" cxnId="{7DE32738-7D50-42D7-BCC4-C5C03418CB37}">
      <dgm:prSet/>
      <dgm:spPr/>
      <dgm:t>
        <a:bodyPr/>
        <a:lstStyle/>
        <a:p>
          <a:endParaRPr lang="en-GB" sz="1000">
            <a:latin typeface="Arial" panose="020B0604020202020204" pitchFamily="34" charset="0"/>
            <a:cs typeface="Arial" panose="020B0604020202020204" pitchFamily="34" charset="0"/>
          </a:endParaRPr>
        </a:p>
      </dgm:t>
    </dgm:pt>
    <dgm:pt modelId="{BF058E0A-C3EE-490E-B342-06FEF2C2EA05}" type="sibTrans" cxnId="{7DE32738-7D50-42D7-BCC4-C5C03418CB37}">
      <dgm:prSet custT="1"/>
      <dgm:spPr/>
      <dgm:t>
        <a:bodyPr/>
        <a:lstStyle/>
        <a:p>
          <a:endParaRPr lang="en-GB" sz="1000">
            <a:latin typeface="Arial" panose="020B0604020202020204" pitchFamily="34" charset="0"/>
            <a:cs typeface="Arial" panose="020B0604020202020204" pitchFamily="34" charset="0"/>
          </a:endParaRPr>
        </a:p>
      </dgm:t>
    </dgm:pt>
    <dgm:pt modelId="{95F3ED40-4B0F-4A90-8DCD-FDAA500FD14B}" type="pres">
      <dgm:prSet presAssocID="{3BA41B46-3178-4FC8-B634-70F273863E5D}" presName="Name0" presStyleCnt="0">
        <dgm:presLayoutVars>
          <dgm:dir/>
          <dgm:resizeHandles val="exact"/>
        </dgm:presLayoutVars>
      </dgm:prSet>
      <dgm:spPr/>
    </dgm:pt>
    <dgm:pt modelId="{211150D2-E813-4B85-AB4A-5E5E5048476E}" type="pres">
      <dgm:prSet presAssocID="{606A50B0-74E8-41B7-BB7B-BC7395B854AC}" presName="node" presStyleLbl="node1" presStyleIdx="0" presStyleCnt="6">
        <dgm:presLayoutVars>
          <dgm:bulletEnabled val="1"/>
        </dgm:presLayoutVars>
      </dgm:prSet>
      <dgm:spPr/>
    </dgm:pt>
    <dgm:pt modelId="{D10D1FC1-25D1-4683-9389-8329AF3CE93F}" type="pres">
      <dgm:prSet presAssocID="{7C2F8DBC-6B10-47FF-86F0-D03C1A4168BC}" presName="sibTrans" presStyleLbl="sibTrans1D1" presStyleIdx="0" presStyleCnt="5"/>
      <dgm:spPr/>
    </dgm:pt>
    <dgm:pt modelId="{6A82E4B7-0EA2-4B50-9C66-9069C47ECC6F}" type="pres">
      <dgm:prSet presAssocID="{7C2F8DBC-6B10-47FF-86F0-D03C1A4168BC}" presName="connectorText" presStyleLbl="sibTrans1D1" presStyleIdx="0" presStyleCnt="5"/>
      <dgm:spPr/>
    </dgm:pt>
    <dgm:pt modelId="{691EF4CB-0B9F-4744-A418-0AF347F97991}" type="pres">
      <dgm:prSet presAssocID="{D5BEBC72-2F5B-4990-94FF-DCD52B0551E9}" presName="node" presStyleLbl="node1" presStyleIdx="1" presStyleCnt="6">
        <dgm:presLayoutVars>
          <dgm:bulletEnabled val="1"/>
        </dgm:presLayoutVars>
      </dgm:prSet>
      <dgm:spPr/>
    </dgm:pt>
    <dgm:pt modelId="{C6822ABB-E380-4A1A-81F0-2474D8168C47}" type="pres">
      <dgm:prSet presAssocID="{FAC6D8EC-4004-4691-AC98-48816E7D21A5}" presName="sibTrans" presStyleLbl="sibTrans1D1" presStyleIdx="1" presStyleCnt="5"/>
      <dgm:spPr/>
    </dgm:pt>
    <dgm:pt modelId="{81EA0B86-DE6E-47BD-8401-A6F550732201}" type="pres">
      <dgm:prSet presAssocID="{FAC6D8EC-4004-4691-AC98-48816E7D21A5}" presName="connectorText" presStyleLbl="sibTrans1D1" presStyleIdx="1" presStyleCnt="5"/>
      <dgm:spPr/>
    </dgm:pt>
    <dgm:pt modelId="{F4313BA9-67B6-4761-ACBE-51A5BEA49751}" type="pres">
      <dgm:prSet presAssocID="{042329C1-7ED1-4AA7-96E6-E356CCC0B6F4}" presName="node" presStyleLbl="node1" presStyleIdx="2" presStyleCnt="6">
        <dgm:presLayoutVars>
          <dgm:bulletEnabled val="1"/>
        </dgm:presLayoutVars>
      </dgm:prSet>
      <dgm:spPr/>
    </dgm:pt>
    <dgm:pt modelId="{DE435596-1CAF-4E7D-845A-8E829B52B829}" type="pres">
      <dgm:prSet presAssocID="{19CB7F17-BF2D-4E95-A4FB-E3BEEBB8FB17}" presName="sibTrans" presStyleLbl="sibTrans1D1" presStyleIdx="2" presStyleCnt="5"/>
      <dgm:spPr/>
    </dgm:pt>
    <dgm:pt modelId="{61672A3A-0DD2-4D04-B126-8945DBD7C7E4}" type="pres">
      <dgm:prSet presAssocID="{19CB7F17-BF2D-4E95-A4FB-E3BEEBB8FB17}" presName="connectorText" presStyleLbl="sibTrans1D1" presStyleIdx="2" presStyleCnt="5"/>
      <dgm:spPr/>
    </dgm:pt>
    <dgm:pt modelId="{7379BBDC-558A-46CE-96FB-7EEB45C8AF31}" type="pres">
      <dgm:prSet presAssocID="{BE950268-80A3-46D6-A813-62667B89A200}" presName="node" presStyleLbl="node1" presStyleIdx="3" presStyleCnt="6">
        <dgm:presLayoutVars>
          <dgm:bulletEnabled val="1"/>
        </dgm:presLayoutVars>
      </dgm:prSet>
      <dgm:spPr/>
    </dgm:pt>
    <dgm:pt modelId="{62270EF3-B89E-4F66-98E9-3C1F1DE9CE38}" type="pres">
      <dgm:prSet presAssocID="{BF058E0A-C3EE-490E-B342-06FEF2C2EA05}" presName="sibTrans" presStyleLbl="sibTrans1D1" presStyleIdx="3" presStyleCnt="5"/>
      <dgm:spPr/>
    </dgm:pt>
    <dgm:pt modelId="{1811E814-D865-43F7-842C-85B382F6748B}" type="pres">
      <dgm:prSet presAssocID="{BF058E0A-C3EE-490E-B342-06FEF2C2EA05}" presName="connectorText" presStyleLbl="sibTrans1D1" presStyleIdx="3" presStyleCnt="5"/>
      <dgm:spPr/>
    </dgm:pt>
    <dgm:pt modelId="{043ADAC1-4177-47C9-8BDB-1DB6139E1A04}" type="pres">
      <dgm:prSet presAssocID="{11D05227-3344-4625-A714-D03F35129284}" presName="node" presStyleLbl="node1" presStyleIdx="4" presStyleCnt="6">
        <dgm:presLayoutVars>
          <dgm:bulletEnabled val="1"/>
        </dgm:presLayoutVars>
      </dgm:prSet>
      <dgm:spPr/>
    </dgm:pt>
    <dgm:pt modelId="{34962D1E-3A5D-481E-B918-A8CD1F80C258}" type="pres">
      <dgm:prSet presAssocID="{97E6EB9E-7E34-4DD6-BAD7-AD61B6410141}" presName="sibTrans" presStyleLbl="sibTrans1D1" presStyleIdx="4" presStyleCnt="5"/>
      <dgm:spPr/>
    </dgm:pt>
    <dgm:pt modelId="{44C7A9B1-7D67-43C2-8D87-8DABFEA4410B}" type="pres">
      <dgm:prSet presAssocID="{97E6EB9E-7E34-4DD6-BAD7-AD61B6410141}" presName="connectorText" presStyleLbl="sibTrans1D1" presStyleIdx="4" presStyleCnt="5"/>
      <dgm:spPr/>
    </dgm:pt>
    <dgm:pt modelId="{5FDB63C4-41AC-4DF3-B057-A1B31F53B840}" type="pres">
      <dgm:prSet presAssocID="{8C624517-4DDC-49E3-A11B-E73585F74105}" presName="node" presStyleLbl="node1" presStyleIdx="5" presStyleCnt="6">
        <dgm:presLayoutVars>
          <dgm:bulletEnabled val="1"/>
        </dgm:presLayoutVars>
      </dgm:prSet>
      <dgm:spPr/>
    </dgm:pt>
  </dgm:ptLst>
  <dgm:cxnLst>
    <dgm:cxn modelId="{9FD88608-DC12-4737-9F7B-BC4DC93B2F1B}" type="presOf" srcId="{19CB7F17-BF2D-4E95-A4FB-E3BEEBB8FB17}" destId="{DE435596-1CAF-4E7D-845A-8E829B52B829}" srcOrd="0" destOrd="0" presId="urn:microsoft.com/office/officeart/2016/7/layout/RepeatingBendingProcessNew"/>
    <dgm:cxn modelId="{6CD41D2E-8190-4D8C-BB11-5AA52BA54987}" type="presOf" srcId="{FAC6D8EC-4004-4691-AC98-48816E7D21A5}" destId="{81EA0B86-DE6E-47BD-8401-A6F550732201}" srcOrd="1" destOrd="0" presId="urn:microsoft.com/office/officeart/2016/7/layout/RepeatingBendingProcessNew"/>
    <dgm:cxn modelId="{7DE32738-7D50-42D7-BCC4-C5C03418CB37}" srcId="{3BA41B46-3178-4FC8-B634-70F273863E5D}" destId="{BE950268-80A3-46D6-A813-62667B89A200}" srcOrd="3" destOrd="0" parTransId="{F7C66AC9-6C04-40AF-971C-D71B70278052}" sibTransId="{BF058E0A-C3EE-490E-B342-06FEF2C2EA05}"/>
    <dgm:cxn modelId="{12233338-2BA1-4C6A-9D2C-F0FE3A1A93ED}" type="presOf" srcId="{D5BEBC72-2F5B-4990-94FF-DCD52B0551E9}" destId="{691EF4CB-0B9F-4744-A418-0AF347F97991}" srcOrd="0" destOrd="0" presId="urn:microsoft.com/office/officeart/2016/7/layout/RepeatingBendingProcessNew"/>
    <dgm:cxn modelId="{EBAB693F-9D41-4818-9CF0-4C3ADB018EA7}" type="presOf" srcId="{7C2F8DBC-6B10-47FF-86F0-D03C1A4168BC}" destId="{D10D1FC1-25D1-4683-9389-8329AF3CE93F}" srcOrd="0" destOrd="0" presId="urn:microsoft.com/office/officeart/2016/7/layout/RepeatingBendingProcessNew"/>
    <dgm:cxn modelId="{D0EBAF60-3BC3-475F-B094-46D3C609B1C9}" type="presOf" srcId="{3BA41B46-3178-4FC8-B634-70F273863E5D}" destId="{95F3ED40-4B0F-4A90-8DCD-FDAA500FD14B}" srcOrd="0" destOrd="0" presId="urn:microsoft.com/office/officeart/2016/7/layout/RepeatingBendingProcessNew"/>
    <dgm:cxn modelId="{D4B59B42-C8A4-4949-9DD7-B1A24F1441E3}" srcId="{3BA41B46-3178-4FC8-B634-70F273863E5D}" destId="{8C624517-4DDC-49E3-A11B-E73585F74105}" srcOrd="5" destOrd="0" parTransId="{3A30F140-9663-4AA5-A9A4-96A4A5D91DF7}" sibTransId="{7ADBFA1D-73B3-4B91-B7DA-4A627715BC3D}"/>
    <dgm:cxn modelId="{CBDEC562-D265-4D6B-904C-8771B83EED2D}" type="presOf" srcId="{BF058E0A-C3EE-490E-B342-06FEF2C2EA05}" destId="{1811E814-D865-43F7-842C-85B382F6748B}" srcOrd="1" destOrd="0" presId="urn:microsoft.com/office/officeart/2016/7/layout/RepeatingBendingProcessNew"/>
    <dgm:cxn modelId="{4854FC45-CE13-4152-91EC-69E954D925F1}" type="presOf" srcId="{FAC6D8EC-4004-4691-AC98-48816E7D21A5}" destId="{C6822ABB-E380-4A1A-81F0-2474D8168C47}" srcOrd="0" destOrd="0" presId="urn:microsoft.com/office/officeart/2016/7/layout/RepeatingBendingProcessNew"/>
    <dgm:cxn modelId="{A6ECB168-0DF1-4C8E-A0D9-011E8DE0E2DE}" type="presOf" srcId="{97E6EB9E-7E34-4DD6-BAD7-AD61B6410141}" destId="{44C7A9B1-7D67-43C2-8D87-8DABFEA4410B}" srcOrd="1" destOrd="0" presId="urn:microsoft.com/office/officeart/2016/7/layout/RepeatingBendingProcessNew"/>
    <dgm:cxn modelId="{B6AA9A4B-2086-44CC-9755-D15B04DF3826}" type="presOf" srcId="{19CB7F17-BF2D-4E95-A4FB-E3BEEBB8FB17}" destId="{61672A3A-0DD2-4D04-B126-8945DBD7C7E4}" srcOrd="1" destOrd="0" presId="urn:microsoft.com/office/officeart/2016/7/layout/RepeatingBendingProcessNew"/>
    <dgm:cxn modelId="{7BABD07A-E71E-4F2E-B35E-E3F87E3746D6}" type="presOf" srcId="{11D05227-3344-4625-A714-D03F35129284}" destId="{043ADAC1-4177-47C9-8BDB-1DB6139E1A04}" srcOrd="0" destOrd="0" presId="urn:microsoft.com/office/officeart/2016/7/layout/RepeatingBendingProcessNew"/>
    <dgm:cxn modelId="{0466C48B-6005-4F54-859A-B8B6F67AE556}" srcId="{3BA41B46-3178-4FC8-B634-70F273863E5D}" destId="{D5BEBC72-2F5B-4990-94FF-DCD52B0551E9}" srcOrd="1" destOrd="0" parTransId="{0B77F8F1-BFA5-4656-90EA-C9ACD47440D0}" sibTransId="{FAC6D8EC-4004-4691-AC98-48816E7D21A5}"/>
    <dgm:cxn modelId="{E9D3C38E-5D72-4CA9-AF21-90032AC5918C}" type="presOf" srcId="{042329C1-7ED1-4AA7-96E6-E356CCC0B6F4}" destId="{F4313BA9-67B6-4761-ACBE-51A5BEA49751}" srcOrd="0" destOrd="0" presId="urn:microsoft.com/office/officeart/2016/7/layout/RepeatingBendingProcessNew"/>
    <dgm:cxn modelId="{6D0D6BA2-C15B-4B53-AAF5-E42A1274929B}" type="presOf" srcId="{97E6EB9E-7E34-4DD6-BAD7-AD61B6410141}" destId="{34962D1E-3A5D-481E-B918-A8CD1F80C258}" srcOrd="0" destOrd="0" presId="urn:microsoft.com/office/officeart/2016/7/layout/RepeatingBendingProcessNew"/>
    <dgm:cxn modelId="{84C2CBA3-10C7-4CA3-A8C1-B36A9461AA7B}" type="presOf" srcId="{BF058E0A-C3EE-490E-B342-06FEF2C2EA05}" destId="{62270EF3-B89E-4F66-98E9-3C1F1DE9CE38}" srcOrd="0" destOrd="0" presId="urn:microsoft.com/office/officeart/2016/7/layout/RepeatingBendingProcessNew"/>
    <dgm:cxn modelId="{1F5C5FAD-5005-4442-9623-63CF156D209C}" type="presOf" srcId="{606A50B0-74E8-41B7-BB7B-BC7395B854AC}" destId="{211150D2-E813-4B85-AB4A-5E5E5048476E}" srcOrd="0" destOrd="0" presId="urn:microsoft.com/office/officeart/2016/7/layout/RepeatingBendingProcessNew"/>
    <dgm:cxn modelId="{B46340AE-290F-45DD-95A9-6C3AE3F339F5}" type="presOf" srcId="{BE950268-80A3-46D6-A813-62667B89A200}" destId="{7379BBDC-558A-46CE-96FB-7EEB45C8AF31}" srcOrd="0" destOrd="0" presId="urn:microsoft.com/office/officeart/2016/7/layout/RepeatingBendingProcessNew"/>
    <dgm:cxn modelId="{E0C901CB-BA07-45D3-874D-3E55E222B158}" srcId="{3BA41B46-3178-4FC8-B634-70F273863E5D}" destId="{11D05227-3344-4625-A714-D03F35129284}" srcOrd="4" destOrd="0" parTransId="{A7400519-5956-4F39-91EF-46C7E95A3893}" sibTransId="{97E6EB9E-7E34-4DD6-BAD7-AD61B6410141}"/>
    <dgm:cxn modelId="{F42AFDE3-3C3B-4E57-A1C3-2CB2EDF71215}" srcId="{3BA41B46-3178-4FC8-B634-70F273863E5D}" destId="{042329C1-7ED1-4AA7-96E6-E356CCC0B6F4}" srcOrd="2" destOrd="0" parTransId="{61D5F689-7A8F-4E4D-9F08-253B55595FB8}" sibTransId="{19CB7F17-BF2D-4E95-A4FB-E3BEEBB8FB17}"/>
    <dgm:cxn modelId="{915FCBF6-017F-4F4E-B1E2-9AC0101F2A2B}" srcId="{3BA41B46-3178-4FC8-B634-70F273863E5D}" destId="{606A50B0-74E8-41B7-BB7B-BC7395B854AC}" srcOrd="0" destOrd="0" parTransId="{9B307ECD-2589-4D92-8CFD-B65136EBC50C}" sibTransId="{7C2F8DBC-6B10-47FF-86F0-D03C1A4168BC}"/>
    <dgm:cxn modelId="{7C2653F7-9ABA-4353-8199-54470625ED4D}" type="presOf" srcId="{7C2F8DBC-6B10-47FF-86F0-D03C1A4168BC}" destId="{6A82E4B7-0EA2-4B50-9C66-9069C47ECC6F}" srcOrd="1" destOrd="0" presId="urn:microsoft.com/office/officeart/2016/7/layout/RepeatingBendingProcessNew"/>
    <dgm:cxn modelId="{7FEF67FA-4003-4AFD-96BF-AA444FAD0F6B}" type="presOf" srcId="{8C624517-4DDC-49E3-A11B-E73585F74105}" destId="{5FDB63C4-41AC-4DF3-B057-A1B31F53B840}" srcOrd="0" destOrd="0" presId="urn:microsoft.com/office/officeart/2016/7/layout/RepeatingBendingProcessNew"/>
    <dgm:cxn modelId="{2DF59209-4B99-4C83-886D-3B7D13ADBC6C}" type="presParOf" srcId="{95F3ED40-4B0F-4A90-8DCD-FDAA500FD14B}" destId="{211150D2-E813-4B85-AB4A-5E5E5048476E}" srcOrd="0" destOrd="0" presId="urn:microsoft.com/office/officeart/2016/7/layout/RepeatingBendingProcessNew"/>
    <dgm:cxn modelId="{39842514-05DB-47D5-83CC-46323CE0EF82}" type="presParOf" srcId="{95F3ED40-4B0F-4A90-8DCD-FDAA500FD14B}" destId="{D10D1FC1-25D1-4683-9389-8329AF3CE93F}" srcOrd="1" destOrd="0" presId="urn:microsoft.com/office/officeart/2016/7/layout/RepeatingBendingProcessNew"/>
    <dgm:cxn modelId="{897C9C7B-161E-496B-8E2B-7A9D08519C10}" type="presParOf" srcId="{D10D1FC1-25D1-4683-9389-8329AF3CE93F}" destId="{6A82E4B7-0EA2-4B50-9C66-9069C47ECC6F}" srcOrd="0" destOrd="0" presId="urn:microsoft.com/office/officeart/2016/7/layout/RepeatingBendingProcessNew"/>
    <dgm:cxn modelId="{E99F6A66-7C11-40D5-A421-249845668B58}" type="presParOf" srcId="{95F3ED40-4B0F-4A90-8DCD-FDAA500FD14B}" destId="{691EF4CB-0B9F-4744-A418-0AF347F97991}" srcOrd="2" destOrd="0" presId="urn:microsoft.com/office/officeart/2016/7/layout/RepeatingBendingProcessNew"/>
    <dgm:cxn modelId="{0774FEF3-9AFF-4964-8335-6D138A6C56D8}" type="presParOf" srcId="{95F3ED40-4B0F-4A90-8DCD-FDAA500FD14B}" destId="{C6822ABB-E380-4A1A-81F0-2474D8168C47}" srcOrd="3" destOrd="0" presId="urn:microsoft.com/office/officeart/2016/7/layout/RepeatingBendingProcessNew"/>
    <dgm:cxn modelId="{44C888F5-BCDC-41C9-959D-9D9E4D3DBD4C}" type="presParOf" srcId="{C6822ABB-E380-4A1A-81F0-2474D8168C47}" destId="{81EA0B86-DE6E-47BD-8401-A6F550732201}" srcOrd="0" destOrd="0" presId="urn:microsoft.com/office/officeart/2016/7/layout/RepeatingBendingProcessNew"/>
    <dgm:cxn modelId="{1CD111A6-B6E0-4A68-A150-3D2C91B5C552}" type="presParOf" srcId="{95F3ED40-4B0F-4A90-8DCD-FDAA500FD14B}" destId="{F4313BA9-67B6-4761-ACBE-51A5BEA49751}" srcOrd="4" destOrd="0" presId="urn:microsoft.com/office/officeart/2016/7/layout/RepeatingBendingProcessNew"/>
    <dgm:cxn modelId="{DF692CEA-EB5F-4780-9CA0-E4B172E1260A}" type="presParOf" srcId="{95F3ED40-4B0F-4A90-8DCD-FDAA500FD14B}" destId="{DE435596-1CAF-4E7D-845A-8E829B52B829}" srcOrd="5" destOrd="0" presId="urn:microsoft.com/office/officeart/2016/7/layout/RepeatingBendingProcessNew"/>
    <dgm:cxn modelId="{448D9B32-B4F0-4262-976F-E78CDC5B7D9C}" type="presParOf" srcId="{DE435596-1CAF-4E7D-845A-8E829B52B829}" destId="{61672A3A-0DD2-4D04-B126-8945DBD7C7E4}" srcOrd="0" destOrd="0" presId="urn:microsoft.com/office/officeart/2016/7/layout/RepeatingBendingProcessNew"/>
    <dgm:cxn modelId="{1CD7F99A-7189-42E0-BA69-D96C9BECCE9E}" type="presParOf" srcId="{95F3ED40-4B0F-4A90-8DCD-FDAA500FD14B}" destId="{7379BBDC-558A-46CE-96FB-7EEB45C8AF31}" srcOrd="6" destOrd="0" presId="urn:microsoft.com/office/officeart/2016/7/layout/RepeatingBendingProcessNew"/>
    <dgm:cxn modelId="{3DFEFD62-6F08-43BE-9D92-B462653FF2CC}" type="presParOf" srcId="{95F3ED40-4B0F-4A90-8DCD-FDAA500FD14B}" destId="{62270EF3-B89E-4F66-98E9-3C1F1DE9CE38}" srcOrd="7" destOrd="0" presId="urn:microsoft.com/office/officeart/2016/7/layout/RepeatingBendingProcessNew"/>
    <dgm:cxn modelId="{B315B8ED-1CFF-4466-A680-1A881607E04B}" type="presParOf" srcId="{62270EF3-B89E-4F66-98E9-3C1F1DE9CE38}" destId="{1811E814-D865-43F7-842C-85B382F6748B}" srcOrd="0" destOrd="0" presId="urn:microsoft.com/office/officeart/2016/7/layout/RepeatingBendingProcessNew"/>
    <dgm:cxn modelId="{D35D52C4-1353-4FE2-BB75-F234FA698D54}" type="presParOf" srcId="{95F3ED40-4B0F-4A90-8DCD-FDAA500FD14B}" destId="{043ADAC1-4177-47C9-8BDB-1DB6139E1A04}" srcOrd="8" destOrd="0" presId="urn:microsoft.com/office/officeart/2016/7/layout/RepeatingBendingProcessNew"/>
    <dgm:cxn modelId="{8EBD5E21-C2EF-488C-A3C7-1CE9D8BAEB99}" type="presParOf" srcId="{95F3ED40-4B0F-4A90-8DCD-FDAA500FD14B}" destId="{34962D1E-3A5D-481E-B918-A8CD1F80C258}" srcOrd="9" destOrd="0" presId="urn:microsoft.com/office/officeart/2016/7/layout/RepeatingBendingProcessNew"/>
    <dgm:cxn modelId="{A684785A-7376-4FF3-BF4E-51C551FCEBC7}" type="presParOf" srcId="{34962D1E-3A5D-481E-B918-A8CD1F80C258}" destId="{44C7A9B1-7D67-43C2-8D87-8DABFEA4410B}" srcOrd="0" destOrd="0" presId="urn:microsoft.com/office/officeart/2016/7/layout/RepeatingBendingProcessNew"/>
    <dgm:cxn modelId="{10080694-E390-43DF-B572-622B5AA73B18}" type="presParOf" srcId="{95F3ED40-4B0F-4A90-8DCD-FDAA500FD14B}" destId="{5FDB63C4-41AC-4DF3-B057-A1B31F53B840}" srcOrd="10"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E238DF-B0DD-4B5B-A69A-829FCD05CE7C}" type="doc">
      <dgm:prSet loTypeId="urn:microsoft.com/office/officeart/2005/8/layout/process4" loCatId="process" qsTypeId="urn:microsoft.com/office/officeart/2005/8/quickstyle/simple1" qsCatId="simple" csTypeId="urn:microsoft.com/office/officeart/2005/8/colors/accent2_1" csCatId="accent2" phldr="1"/>
      <dgm:spPr/>
      <dgm:t>
        <a:bodyPr/>
        <a:lstStyle/>
        <a:p>
          <a:endParaRPr lang="en-US"/>
        </a:p>
      </dgm:t>
    </dgm:pt>
    <dgm:pt modelId="{8258E337-2A83-49E4-94E3-684F14553B3F}">
      <dgm:prSet custT="1"/>
      <dgm:spPr>
        <a:ln>
          <a:solidFill>
            <a:srgbClr val="0072BC"/>
          </a:solidFill>
        </a:ln>
      </dgm:spPr>
      <dgm:t>
        <a:bodyPr/>
        <a:lstStyle/>
        <a:p>
          <a:r>
            <a:rPr lang="en-GB" sz="1200" b="1" dirty="0">
              <a:latin typeface="Arial" panose="020B0604020202020204" pitchFamily="34" charset="0"/>
              <a:cs typeface="Arial" panose="020B0604020202020204" pitchFamily="34" charset="0"/>
            </a:rPr>
            <a:t>Activity</a:t>
          </a:r>
          <a:r>
            <a:rPr lang="en-GB" sz="110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obtain historical activity data for previous three years for all clinically relevant services, outpatient/community alongside inpatient data </a:t>
          </a:r>
          <a:endParaRPr lang="en-US" sz="1100" dirty="0">
            <a:latin typeface="Arial" panose="020B0604020202020204" pitchFamily="34" charset="0"/>
            <a:cs typeface="Arial" panose="020B0604020202020204" pitchFamily="34" charset="0"/>
          </a:endParaRPr>
        </a:p>
      </dgm:t>
    </dgm:pt>
    <dgm:pt modelId="{D80A82E6-E186-4503-B4D2-047DF486075C}" type="parTrans" cxnId="{94FC1D3B-6FF7-4CF7-B57A-CF8E7DC04266}">
      <dgm:prSet/>
      <dgm:spPr/>
      <dgm:t>
        <a:bodyPr/>
        <a:lstStyle/>
        <a:p>
          <a:endParaRPr lang="en-US"/>
        </a:p>
      </dgm:t>
    </dgm:pt>
    <dgm:pt modelId="{6A901FF7-D10B-4468-A328-6BE178C30135}" type="sibTrans" cxnId="{94FC1D3B-6FF7-4CF7-B57A-CF8E7DC04266}">
      <dgm:prSet phldrT="01"/>
      <dgm:spPr/>
      <dgm:t>
        <a:bodyPr/>
        <a:lstStyle/>
        <a:p>
          <a:endParaRPr lang="en-GB"/>
        </a:p>
      </dgm:t>
    </dgm:pt>
    <dgm:pt modelId="{284D5E56-45C7-4483-921F-33797E817AF6}">
      <dgm:prSet custT="1"/>
      <dgm:spPr>
        <a:ln>
          <a:solidFill>
            <a:srgbClr val="0072BC"/>
          </a:solidFill>
        </a:ln>
      </dgm:spPr>
      <dgm:t>
        <a:bodyPr/>
        <a:lstStyle/>
        <a:p>
          <a:r>
            <a:rPr lang="en-GB" sz="1200" b="1" dirty="0">
              <a:latin typeface="Arial" panose="020B0604020202020204" pitchFamily="34" charset="0"/>
              <a:cs typeface="Arial" panose="020B0604020202020204" pitchFamily="34" charset="0"/>
            </a:rPr>
            <a:t>Workforce</a:t>
          </a:r>
        </a:p>
        <a:p>
          <a:r>
            <a:rPr lang="en-GB" sz="1100" dirty="0">
              <a:latin typeface="Arial" panose="020B0604020202020204" pitchFamily="34" charset="0"/>
              <a:cs typeface="Arial" panose="020B0604020202020204" pitchFamily="34" charset="0"/>
            </a:rPr>
            <a:t>capturing workforce data that aligns to the activity undertaken for the reciprocal time period and care settings</a:t>
          </a:r>
          <a:endParaRPr lang="en-US" sz="1100" dirty="0">
            <a:latin typeface="Arial" panose="020B0604020202020204" pitchFamily="34" charset="0"/>
            <a:cs typeface="Arial" panose="020B0604020202020204" pitchFamily="34" charset="0"/>
          </a:endParaRPr>
        </a:p>
      </dgm:t>
    </dgm:pt>
    <dgm:pt modelId="{FE56090A-BCC8-4B5B-A0B9-ED1634DCC3BC}" type="parTrans" cxnId="{0FDDE158-1858-4638-9BE7-3BC39AD99D71}">
      <dgm:prSet/>
      <dgm:spPr/>
      <dgm:t>
        <a:bodyPr/>
        <a:lstStyle/>
        <a:p>
          <a:endParaRPr lang="en-US"/>
        </a:p>
      </dgm:t>
    </dgm:pt>
    <dgm:pt modelId="{C7DE0ADC-B28F-4D3F-944E-0F09853C35B8}" type="sibTrans" cxnId="{0FDDE158-1858-4638-9BE7-3BC39AD99D71}">
      <dgm:prSet phldrT="02"/>
      <dgm:spPr/>
      <dgm:t>
        <a:bodyPr/>
        <a:lstStyle/>
        <a:p>
          <a:endParaRPr lang="en-GB"/>
        </a:p>
      </dgm:t>
    </dgm:pt>
    <dgm:pt modelId="{BDC1EB4B-C4C0-4C64-8224-CC29E5D0BED3}">
      <dgm:prSet custT="1"/>
      <dgm:spPr>
        <a:ln>
          <a:solidFill>
            <a:srgbClr val="0072BC"/>
          </a:solidFill>
        </a:ln>
      </dgm:spPr>
      <dgm:t>
        <a:bodyPr/>
        <a:lstStyle/>
        <a:p>
          <a:r>
            <a:rPr lang="en-GB" sz="1200" b="1" dirty="0">
              <a:latin typeface="Arial" panose="020B0604020202020204" pitchFamily="34" charset="0"/>
              <a:cs typeface="Arial" panose="020B0604020202020204" pitchFamily="34" charset="0"/>
            </a:rPr>
            <a:t>Alignment </a:t>
          </a:r>
        </a:p>
        <a:p>
          <a:r>
            <a:rPr lang="en-GB" sz="1100" dirty="0">
              <a:latin typeface="Arial" panose="020B0604020202020204" pitchFamily="34" charset="0"/>
              <a:cs typeface="Arial" panose="020B0604020202020204" pitchFamily="34" charset="0"/>
            </a:rPr>
            <a:t>ensure the mapping of the appropriate service and activity data to the appropriate workforce teams</a:t>
          </a:r>
          <a:endParaRPr lang="en-US" sz="1100" dirty="0">
            <a:latin typeface="Arial" panose="020B0604020202020204" pitchFamily="34" charset="0"/>
            <a:cs typeface="Arial" panose="020B0604020202020204" pitchFamily="34" charset="0"/>
          </a:endParaRPr>
        </a:p>
      </dgm:t>
    </dgm:pt>
    <dgm:pt modelId="{3ED4CBF7-0A7A-4999-9868-E6D84EFB6629}" type="parTrans" cxnId="{9991AF97-96D9-4405-85E0-8D2934B5EFF2}">
      <dgm:prSet/>
      <dgm:spPr/>
      <dgm:t>
        <a:bodyPr/>
        <a:lstStyle/>
        <a:p>
          <a:endParaRPr lang="en-US"/>
        </a:p>
      </dgm:t>
    </dgm:pt>
    <dgm:pt modelId="{8188D31C-AE72-4DA2-8043-E9942B610ED1}" type="sibTrans" cxnId="{9991AF97-96D9-4405-85E0-8D2934B5EFF2}">
      <dgm:prSet phldrT="03"/>
      <dgm:spPr/>
      <dgm:t>
        <a:bodyPr/>
        <a:lstStyle/>
        <a:p>
          <a:endParaRPr lang="en-GB"/>
        </a:p>
      </dgm:t>
    </dgm:pt>
    <dgm:pt modelId="{6BDF0FA2-4A32-421D-B798-A22ED70DF73A}" type="pres">
      <dgm:prSet presAssocID="{F9E238DF-B0DD-4B5B-A69A-829FCD05CE7C}" presName="Name0" presStyleCnt="0">
        <dgm:presLayoutVars>
          <dgm:dir/>
          <dgm:animLvl val="lvl"/>
          <dgm:resizeHandles val="exact"/>
        </dgm:presLayoutVars>
      </dgm:prSet>
      <dgm:spPr/>
    </dgm:pt>
    <dgm:pt modelId="{F86411D0-89C8-4E21-9866-D95824331FD9}" type="pres">
      <dgm:prSet presAssocID="{BDC1EB4B-C4C0-4C64-8224-CC29E5D0BED3}" presName="boxAndChildren" presStyleCnt="0"/>
      <dgm:spPr/>
    </dgm:pt>
    <dgm:pt modelId="{2853A8C9-FDA9-4736-BA06-6D5439AC0AB1}" type="pres">
      <dgm:prSet presAssocID="{BDC1EB4B-C4C0-4C64-8224-CC29E5D0BED3}" presName="parentTextBox" presStyleLbl="node1" presStyleIdx="0" presStyleCnt="3"/>
      <dgm:spPr/>
    </dgm:pt>
    <dgm:pt modelId="{2E206A81-BBA7-4545-9D19-F462E3555A57}" type="pres">
      <dgm:prSet presAssocID="{C7DE0ADC-B28F-4D3F-944E-0F09853C35B8}" presName="sp" presStyleCnt="0"/>
      <dgm:spPr/>
    </dgm:pt>
    <dgm:pt modelId="{C90826F1-64D4-406E-9FD6-0244051CCDC8}" type="pres">
      <dgm:prSet presAssocID="{284D5E56-45C7-4483-921F-33797E817AF6}" presName="arrowAndChildren" presStyleCnt="0"/>
      <dgm:spPr/>
    </dgm:pt>
    <dgm:pt modelId="{998BC1A1-488B-4389-94A3-816F8C60079C}" type="pres">
      <dgm:prSet presAssocID="{284D5E56-45C7-4483-921F-33797E817AF6}" presName="parentTextArrow" presStyleLbl="node1" presStyleIdx="1" presStyleCnt="3"/>
      <dgm:spPr/>
    </dgm:pt>
    <dgm:pt modelId="{44592AEC-3058-4B13-B571-00A04F999DCE}" type="pres">
      <dgm:prSet presAssocID="{6A901FF7-D10B-4468-A328-6BE178C30135}" presName="sp" presStyleCnt="0"/>
      <dgm:spPr/>
    </dgm:pt>
    <dgm:pt modelId="{B8D29E49-11AC-4F18-96BE-B20F3BEAC61E}" type="pres">
      <dgm:prSet presAssocID="{8258E337-2A83-49E4-94E3-684F14553B3F}" presName="arrowAndChildren" presStyleCnt="0"/>
      <dgm:spPr/>
    </dgm:pt>
    <dgm:pt modelId="{9924A48D-B454-43DD-961D-0E7F471D4E28}" type="pres">
      <dgm:prSet presAssocID="{8258E337-2A83-49E4-94E3-684F14553B3F}" presName="parentTextArrow" presStyleLbl="node1" presStyleIdx="2" presStyleCnt="3"/>
      <dgm:spPr/>
    </dgm:pt>
  </dgm:ptLst>
  <dgm:cxnLst>
    <dgm:cxn modelId="{94FC1D3B-6FF7-4CF7-B57A-CF8E7DC04266}" srcId="{F9E238DF-B0DD-4B5B-A69A-829FCD05CE7C}" destId="{8258E337-2A83-49E4-94E3-684F14553B3F}" srcOrd="0" destOrd="0" parTransId="{D80A82E6-E186-4503-B4D2-047DF486075C}" sibTransId="{6A901FF7-D10B-4468-A328-6BE178C30135}"/>
    <dgm:cxn modelId="{3D8CD25B-AE22-4B62-98E9-25DF35F1C381}" type="presOf" srcId="{F9E238DF-B0DD-4B5B-A69A-829FCD05CE7C}" destId="{6BDF0FA2-4A32-421D-B798-A22ED70DF73A}" srcOrd="0" destOrd="0" presId="urn:microsoft.com/office/officeart/2005/8/layout/process4"/>
    <dgm:cxn modelId="{5A009B51-D758-4636-ACF7-31273613BF1D}" type="presOf" srcId="{BDC1EB4B-C4C0-4C64-8224-CC29E5D0BED3}" destId="{2853A8C9-FDA9-4736-BA06-6D5439AC0AB1}" srcOrd="0" destOrd="0" presId="urn:microsoft.com/office/officeart/2005/8/layout/process4"/>
    <dgm:cxn modelId="{0FDDE158-1858-4638-9BE7-3BC39AD99D71}" srcId="{F9E238DF-B0DD-4B5B-A69A-829FCD05CE7C}" destId="{284D5E56-45C7-4483-921F-33797E817AF6}" srcOrd="1" destOrd="0" parTransId="{FE56090A-BCC8-4B5B-A0B9-ED1634DCC3BC}" sibTransId="{C7DE0ADC-B28F-4D3F-944E-0F09853C35B8}"/>
    <dgm:cxn modelId="{62BAC882-8447-4758-81FE-978BEC737437}" type="presOf" srcId="{8258E337-2A83-49E4-94E3-684F14553B3F}" destId="{9924A48D-B454-43DD-961D-0E7F471D4E28}" srcOrd="0" destOrd="0" presId="urn:microsoft.com/office/officeart/2005/8/layout/process4"/>
    <dgm:cxn modelId="{9991AF97-96D9-4405-85E0-8D2934B5EFF2}" srcId="{F9E238DF-B0DD-4B5B-A69A-829FCD05CE7C}" destId="{BDC1EB4B-C4C0-4C64-8224-CC29E5D0BED3}" srcOrd="2" destOrd="0" parTransId="{3ED4CBF7-0A7A-4999-9868-E6D84EFB6629}" sibTransId="{8188D31C-AE72-4DA2-8043-E9942B610ED1}"/>
    <dgm:cxn modelId="{7ECA6DA7-85EA-45BF-88F2-2D74ACAC9BF8}" type="presOf" srcId="{284D5E56-45C7-4483-921F-33797E817AF6}" destId="{998BC1A1-488B-4389-94A3-816F8C60079C}" srcOrd="0" destOrd="0" presId="urn:microsoft.com/office/officeart/2005/8/layout/process4"/>
    <dgm:cxn modelId="{CD79EB07-7708-423D-8687-5CBA9CD10EFC}" type="presParOf" srcId="{6BDF0FA2-4A32-421D-B798-A22ED70DF73A}" destId="{F86411D0-89C8-4E21-9866-D95824331FD9}" srcOrd="0" destOrd="0" presId="urn:microsoft.com/office/officeart/2005/8/layout/process4"/>
    <dgm:cxn modelId="{1A5AD651-BC8A-44C1-8B35-5B4D81DD4428}" type="presParOf" srcId="{F86411D0-89C8-4E21-9866-D95824331FD9}" destId="{2853A8C9-FDA9-4736-BA06-6D5439AC0AB1}" srcOrd="0" destOrd="0" presId="urn:microsoft.com/office/officeart/2005/8/layout/process4"/>
    <dgm:cxn modelId="{D8A32274-4E75-4593-95BD-4BC89BFB95E6}" type="presParOf" srcId="{6BDF0FA2-4A32-421D-B798-A22ED70DF73A}" destId="{2E206A81-BBA7-4545-9D19-F462E3555A57}" srcOrd="1" destOrd="0" presId="urn:microsoft.com/office/officeart/2005/8/layout/process4"/>
    <dgm:cxn modelId="{2BF8A2B8-55C4-4225-A114-112CAAA5007D}" type="presParOf" srcId="{6BDF0FA2-4A32-421D-B798-A22ED70DF73A}" destId="{C90826F1-64D4-406E-9FD6-0244051CCDC8}" srcOrd="2" destOrd="0" presId="urn:microsoft.com/office/officeart/2005/8/layout/process4"/>
    <dgm:cxn modelId="{58BD1298-F945-48A8-AAF4-19CA4A92011D}" type="presParOf" srcId="{C90826F1-64D4-406E-9FD6-0244051CCDC8}" destId="{998BC1A1-488B-4389-94A3-816F8C60079C}" srcOrd="0" destOrd="0" presId="urn:microsoft.com/office/officeart/2005/8/layout/process4"/>
    <dgm:cxn modelId="{E3047C02-B11C-4B72-8550-795A47C92940}" type="presParOf" srcId="{6BDF0FA2-4A32-421D-B798-A22ED70DF73A}" destId="{44592AEC-3058-4B13-B571-00A04F999DCE}" srcOrd="3" destOrd="0" presId="urn:microsoft.com/office/officeart/2005/8/layout/process4"/>
    <dgm:cxn modelId="{AD0F2F94-8DC5-43B1-AA56-BEB3BB576F15}" type="presParOf" srcId="{6BDF0FA2-4A32-421D-B798-A22ED70DF73A}" destId="{B8D29E49-11AC-4F18-96BE-B20F3BEAC61E}" srcOrd="4" destOrd="0" presId="urn:microsoft.com/office/officeart/2005/8/layout/process4"/>
    <dgm:cxn modelId="{13BF774D-046F-4C75-A23B-BF9B6D318975}" type="presParOf" srcId="{B8D29E49-11AC-4F18-96BE-B20F3BEAC61E}" destId="{9924A48D-B454-43DD-961D-0E7F471D4E28}" srcOrd="0" destOrd="0" presId="urn:microsoft.com/office/officeart/2005/8/layout/process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34FF27-6ADA-4DBC-AE63-7D48A18111FE}" type="doc">
      <dgm:prSet loTypeId="urn:microsoft.com/office/officeart/2005/8/layout/lProcess2" loCatId="list" qsTypeId="urn:microsoft.com/office/officeart/2005/8/quickstyle/simple1" qsCatId="simple" csTypeId="urn:microsoft.com/office/officeart/2005/8/colors/accent1_3" csCatId="accent1" phldr="1"/>
      <dgm:spPr/>
      <dgm:t>
        <a:bodyPr/>
        <a:lstStyle/>
        <a:p>
          <a:endParaRPr lang="en-GB"/>
        </a:p>
      </dgm:t>
    </dgm:pt>
    <dgm:pt modelId="{B2AE73E4-16BC-4181-A3ED-196375ACAA87}">
      <dgm:prSet phldrT="[Text]" custT="1"/>
      <dgm:spPr/>
      <dgm:t>
        <a:bodyPr/>
        <a:lstStyle/>
        <a:p>
          <a:r>
            <a:rPr lang="en-GB" sz="1200" dirty="0">
              <a:latin typeface="Arial" panose="020B0604020202020204" pitchFamily="34" charset="0"/>
              <a:cs typeface="Arial" panose="020B0604020202020204" pitchFamily="34" charset="0"/>
            </a:rPr>
            <a:t>Do Nothing</a:t>
          </a:r>
        </a:p>
      </dgm:t>
    </dgm:pt>
    <dgm:pt modelId="{A072DC9E-EC93-4B7D-97CB-CB14886F39AA}" type="parTrans" cxnId="{574CA19D-1233-4380-85A5-D1F3AD6219F7}">
      <dgm:prSet/>
      <dgm:spPr/>
      <dgm:t>
        <a:bodyPr/>
        <a:lstStyle/>
        <a:p>
          <a:endParaRPr lang="en-GB" sz="1200">
            <a:latin typeface="Arial" panose="020B0604020202020204" pitchFamily="34" charset="0"/>
            <a:cs typeface="Arial" panose="020B0604020202020204" pitchFamily="34" charset="0"/>
          </a:endParaRPr>
        </a:p>
      </dgm:t>
    </dgm:pt>
    <dgm:pt modelId="{770D9C04-A8DD-493B-8F2B-208024BB6670}" type="sibTrans" cxnId="{574CA19D-1233-4380-85A5-D1F3AD6219F7}">
      <dgm:prSet/>
      <dgm:spPr/>
      <dgm:t>
        <a:bodyPr/>
        <a:lstStyle/>
        <a:p>
          <a:endParaRPr lang="en-GB" sz="1200">
            <a:latin typeface="Arial" panose="020B0604020202020204" pitchFamily="34" charset="0"/>
            <a:cs typeface="Arial" panose="020B0604020202020204" pitchFamily="34" charset="0"/>
          </a:endParaRPr>
        </a:p>
      </dgm:t>
    </dgm:pt>
    <dgm:pt modelId="{95C69717-52F8-4AA8-97F2-ADBCA36C49C8}">
      <dgm:prSet phldrT="[Text]" custT="1"/>
      <dgm:spPr/>
      <dgm:t>
        <a:bodyPr/>
        <a:lstStyle/>
        <a:p>
          <a:r>
            <a:rPr lang="en-GB" sz="900" dirty="0">
              <a:latin typeface="Arial" panose="020B0604020202020204" pitchFamily="34" charset="0"/>
              <a:cs typeface="Arial" panose="020B0604020202020204" pitchFamily="34" charset="0"/>
            </a:rPr>
            <a:t>Current growth and demand projections</a:t>
          </a:r>
        </a:p>
      </dgm:t>
    </dgm:pt>
    <dgm:pt modelId="{AA5E01AF-B408-4EE5-9EF4-2A5DCFAFC02A}" type="parTrans" cxnId="{585AEBBE-7BDF-48F6-B3EB-C208CD0F3D02}">
      <dgm:prSet/>
      <dgm:spPr/>
      <dgm:t>
        <a:bodyPr/>
        <a:lstStyle/>
        <a:p>
          <a:endParaRPr lang="en-GB" sz="1200">
            <a:latin typeface="Arial" panose="020B0604020202020204" pitchFamily="34" charset="0"/>
            <a:cs typeface="Arial" panose="020B0604020202020204" pitchFamily="34" charset="0"/>
          </a:endParaRPr>
        </a:p>
      </dgm:t>
    </dgm:pt>
    <dgm:pt modelId="{E5606AA4-573E-48D1-80A9-FB9C19EA8E3E}" type="sibTrans" cxnId="{585AEBBE-7BDF-48F6-B3EB-C208CD0F3D02}">
      <dgm:prSet/>
      <dgm:spPr/>
      <dgm:t>
        <a:bodyPr/>
        <a:lstStyle/>
        <a:p>
          <a:endParaRPr lang="en-GB" sz="1200">
            <a:latin typeface="Arial" panose="020B0604020202020204" pitchFamily="34" charset="0"/>
            <a:cs typeface="Arial" panose="020B0604020202020204" pitchFamily="34" charset="0"/>
          </a:endParaRPr>
        </a:p>
      </dgm:t>
    </dgm:pt>
    <dgm:pt modelId="{C0EA27F4-BEE2-4916-99E8-857CDD6E31BE}">
      <dgm:prSet phldrT="[Text]" custT="1"/>
      <dgm:spPr/>
      <dgm:t>
        <a:bodyPr/>
        <a:lstStyle/>
        <a:p>
          <a:r>
            <a:rPr lang="en-GB" sz="1200" dirty="0">
              <a:latin typeface="Arial" panose="020B0604020202020204" pitchFamily="34" charset="0"/>
              <a:cs typeface="Arial" panose="020B0604020202020204" pitchFamily="34" charset="0"/>
            </a:rPr>
            <a:t>Achievable</a:t>
          </a:r>
        </a:p>
      </dgm:t>
    </dgm:pt>
    <dgm:pt modelId="{DB5D63DB-E73B-48E5-AB8E-04A770241BB3}" type="parTrans" cxnId="{304330EF-F1A1-462E-AEB0-14A30AD0D02E}">
      <dgm:prSet/>
      <dgm:spPr/>
      <dgm:t>
        <a:bodyPr/>
        <a:lstStyle/>
        <a:p>
          <a:endParaRPr lang="en-GB" sz="1200">
            <a:latin typeface="Arial" panose="020B0604020202020204" pitchFamily="34" charset="0"/>
            <a:cs typeface="Arial" panose="020B0604020202020204" pitchFamily="34" charset="0"/>
          </a:endParaRPr>
        </a:p>
      </dgm:t>
    </dgm:pt>
    <dgm:pt modelId="{82BE3087-0203-4016-9D32-8F7AA83627F7}" type="sibTrans" cxnId="{304330EF-F1A1-462E-AEB0-14A30AD0D02E}">
      <dgm:prSet/>
      <dgm:spPr/>
      <dgm:t>
        <a:bodyPr/>
        <a:lstStyle/>
        <a:p>
          <a:endParaRPr lang="en-GB" sz="1200">
            <a:latin typeface="Arial" panose="020B0604020202020204" pitchFamily="34" charset="0"/>
            <a:cs typeface="Arial" panose="020B0604020202020204" pitchFamily="34" charset="0"/>
          </a:endParaRPr>
        </a:p>
      </dgm:t>
    </dgm:pt>
    <dgm:pt modelId="{54F28E84-30C6-44E6-86B1-A9617F8CF05E}">
      <dgm:prSet phldrT="[Text]" custT="1"/>
      <dgm:spPr/>
      <dgm:t>
        <a:bodyPr/>
        <a:lstStyle/>
        <a:p>
          <a:r>
            <a:rPr lang="en-GB" sz="900" dirty="0">
              <a:latin typeface="Arial" panose="020B0604020202020204" pitchFamily="34" charset="0"/>
              <a:cs typeface="Arial" panose="020B0604020202020204" pitchFamily="34" charset="0"/>
            </a:rPr>
            <a:t>Realistic improvements in productivity and performance</a:t>
          </a:r>
        </a:p>
      </dgm:t>
    </dgm:pt>
    <dgm:pt modelId="{6A251B22-EB30-4A77-A500-0AD5AF5852E7}" type="parTrans" cxnId="{E41D0E5D-C87B-41C3-8BA4-19353799FC5D}">
      <dgm:prSet/>
      <dgm:spPr/>
      <dgm:t>
        <a:bodyPr/>
        <a:lstStyle/>
        <a:p>
          <a:endParaRPr lang="en-GB" sz="1200">
            <a:latin typeface="Arial" panose="020B0604020202020204" pitchFamily="34" charset="0"/>
            <a:cs typeface="Arial" panose="020B0604020202020204" pitchFamily="34" charset="0"/>
          </a:endParaRPr>
        </a:p>
      </dgm:t>
    </dgm:pt>
    <dgm:pt modelId="{9A498D85-A457-4D5F-B00B-1B8248A23480}" type="sibTrans" cxnId="{E41D0E5D-C87B-41C3-8BA4-19353799FC5D}">
      <dgm:prSet/>
      <dgm:spPr/>
      <dgm:t>
        <a:bodyPr/>
        <a:lstStyle/>
        <a:p>
          <a:endParaRPr lang="en-GB" sz="1200">
            <a:latin typeface="Arial" panose="020B0604020202020204" pitchFamily="34" charset="0"/>
            <a:cs typeface="Arial" panose="020B0604020202020204" pitchFamily="34" charset="0"/>
          </a:endParaRPr>
        </a:p>
      </dgm:t>
    </dgm:pt>
    <dgm:pt modelId="{8CB295DB-3E62-4059-B36B-6E6CE62754FF}">
      <dgm:prSet phldrT="[Text]" custT="1"/>
      <dgm:spPr/>
      <dgm:t>
        <a:bodyPr/>
        <a:lstStyle/>
        <a:p>
          <a:r>
            <a:rPr lang="en-GB" sz="1200" dirty="0">
              <a:latin typeface="Arial" panose="020B0604020202020204" pitchFamily="34" charset="0"/>
              <a:cs typeface="Arial" panose="020B0604020202020204" pitchFamily="34" charset="0"/>
            </a:rPr>
            <a:t>Ambitious</a:t>
          </a:r>
        </a:p>
      </dgm:t>
    </dgm:pt>
    <dgm:pt modelId="{19C347E7-448E-4860-A979-8F72EC27DA5E}" type="parTrans" cxnId="{537A898D-880A-4677-AF1E-198F1DD721A2}">
      <dgm:prSet/>
      <dgm:spPr/>
      <dgm:t>
        <a:bodyPr/>
        <a:lstStyle/>
        <a:p>
          <a:endParaRPr lang="en-GB" sz="1200">
            <a:latin typeface="Arial" panose="020B0604020202020204" pitchFamily="34" charset="0"/>
            <a:cs typeface="Arial" panose="020B0604020202020204" pitchFamily="34" charset="0"/>
          </a:endParaRPr>
        </a:p>
      </dgm:t>
    </dgm:pt>
    <dgm:pt modelId="{E4DC2E41-23BC-48D5-A32B-2CC59C8B5CB8}" type="sibTrans" cxnId="{537A898D-880A-4677-AF1E-198F1DD721A2}">
      <dgm:prSet/>
      <dgm:spPr/>
      <dgm:t>
        <a:bodyPr/>
        <a:lstStyle/>
        <a:p>
          <a:endParaRPr lang="en-GB" sz="1200">
            <a:latin typeface="Arial" panose="020B0604020202020204" pitchFamily="34" charset="0"/>
            <a:cs typeface="Arial" panose="020B0604020202020204" pitchFamily="34" charset="0"/>
          </a:endParaRPr>
        </a:p>
      </dgm:t>
    </dgm:pt>
    <dgm:pt modelId="{EE5F15B5-C535-4385-B5D4-1BCE3430A2E3}">
      <dgm:prSet phldrT="[Text]" custT="1"/>
      <dgm:spPr/>
      <dgm:t>
        <a:bodyPr/>
        <a:lstStyle/>
        <a:p>
          <a:r>
            <a:rPr lang="en-GB" sz="900" dirty="0">
              <a:latin typeface="Arial" panose="020B0604020202020204" pitchFamily="34" charset="0"/>
              <a:cs typeface="Arial" panose="020B0604020202020204" pitchFamily="34" charset="0"/>
            </a:rPr>
            <a:t>‘Stretch’ improvements in productivity and quality metrics</a:t>
          </a:r>
        </a:p>
      </dgm:t>
    </dgm:pt>
    <dgm:pt modelId="{B8C6C4B2-1564-4834-95E8-CA8242A2C306}" type="parTrans" cxnId="{C2B128B5-E64B-421A-A3FC-BB79637C1D8B}">
      <dgm:prSet/>
      <dgm:spPr/>
      <dgm:t>
        <a:bodyPr/>
        <a:lstStyle/>
        <a:p>
          <a:endParaRPr lang="en-GB" sz="1200">
            <a:latin typeface="Arial" panose="020B0604020202020204" pitchFamily="34" charset="0"/>
            <a:cs typeface="Arial" panose="020B0604020202020204" pitchFamily="34" charset="0"/>
          </a:endParaRPr>
        </a:p>
      </dgm:t>
    </dgm:pt>
    <dgm:pt modelId="{6CC5646D-2174-42E6-AC59-C903C918882D}" type="sibTrans" cxnId="{C2B128B5-E64B-421A-A3FC-BB79637C1D8B}">
      <dgm:prSet/>
      <dgm:spPr/>
      <dgm:t>
        <a:bodyPr/>
        <a:lstStyle/>
        <a:p>
          <a:endParaRPr lang="en-GB" sz="1200">
            <a:latin typeface="Arial" panose="020B0604020202020204" pitchFamily="34" charset="0"/>
            <a:cs typeface="Arial" panose="020B0604020202020204" pitchFamily="34" charset="0"/>
          </a:endParaRPr>
        </a:p>
      </dgm:t>
    </dgm:pt>
    <dgm:pt modelId="{FE7359C2-DE95-4745-837F-E1AF4C7450DE}">
      <dgm:prSet phldrT="[Text]" custT="1"/>
      <dgm:spPr/>
      <dgm:t>
        <a:bodyPr/>
        <a:lstStyle/>
        <a:p>
          <a:r>
            <a:rPr lang="en-GB" sz="1200" dirty="0">
              <a:latin typeface="Arial" panose="020B0604020202020204" pitchFamily="34" charset="0"/>
              <a:cs typeface="Arial" panose="020B0604020202020204" pitchFamily="34" charset="0"/>
            </a:rPr>
            <a:t>Aspirational</a:t>
          </a:r>
        </a:p>
      </dgm:t>
    </dgm:pt>
    <dgm:pt modelId="{D7472E71-5EB6-48D3-AECC-868A1EAD1CD0}" type="parTrans" cxnId="{F3DFE419-8528-4458-A8B4-5F6D1EC66DA1}">
      <dgm:prSet/>
      <dgm:spPr/>
      <dgm:t>
        <a:bodyPr/>
        <a:lstStyle/>
        <a:p>
          <a:endParaRPr lang="en-GB" sz="1200">
            <a:latin typeface="Arial" panose="020B0604020202020204" pitchFamily="34" charset="0"/>
            <a:cs typeface="Arial" panose="020B0604020202020204" pitchFamily="34" charset="0"/>
          </a:endParaRPr>
        </a:p>
      </dgm:t>
    </dgm:pt>
    <dgm:pt modelId="{363AF08B-BE85-454D-9547-CD928E3876F9}" type="sibTrans" cxnId="{F3DFE419-8528-4458-A8B4-5F6D1EC66DA1}">
      <dgm:prSet/>
      <dgm:spPr/>
      <dgm:t>
        <a:bodyPr/>
        <a:lstStyle/>
        <a:p>
          <a:endParaRPr lang="en-GB" sz="1200">
            <a:latin typeface="Arial" panose="020B0604020202020204" pitchFamily="34" charset="0"/>
            <a:cs typeface="Arial" panose="020B0604020202020204" pitchFamily="34" charset="0"/>
          </a:endParaRPr>
        </a:p>
      </dgm:t>
    </dgm:pt>
    <dgm:pt modelId="{DE8B279F-9F9F-4328-9ACC-F79849A8504B}">
      <dgm:prSet phldrT="[Text]" custT="1"/>
      <dgm:spPr/>
      <dgm:t>
        <a:bodyPr/>
        <a:lstStyle/>
        <a:p>
          <a:r>
            <a:rPr lang="en-GB" sz="900" dirty="0">
              <a:latin typeface="Arial" panose="020B0604020202020204" pitchFamily="34" charset="0"/>
              <a:cs typeface="Arial" panose="020B0604020202020204" pitchFamily="34" charset="0"/>
            </a:rPr>
            <a:t>No service or productivity changes</a:t>
          </a:r>
        </a:p>
      </dgm:t>
    </dgm:pt>
    <dgm:pt modelId="{DCE28140-792A-46F1-9E66-FEA356C99A9A}" type="parTrans" cxnId="{123052CB-F8A5-4868-AFAD-761BB1B277B4}">
      <dgm:prSet/>
      <dgm:spPr/>
      <dgm:t>
        <a:bodyPr/>
        <a:lstStyle/>
        <a:p>
          <a:endParaRPr lang="en-GB" sz="1200">
            <a:latin typeface="Arial" panose="020B0604020202020204" pitchFamily="34" charset="0"/>
            <a:cs typeface="Arial" panose="020B0604020202020204" pitchFamily="34" charset="0"/>
          </a:endParaRPr>
        </a:p>
      </dgm:t>
    </dgm:pt>
    <dgm:pt modelId="{DE8872FD-4B67-4A8C-B7DE-758DA536FBCC}" type="sibTrans" cxnId="{123052CB-F8A5-4868-AFAD-761BB1B277B4}">
      <dgm:prSet/>
      <dgm:spPr/>
      <dgm:t>
        <a:bodyPr/>
        <a:lstStyle/>
        <a:p>
          <a:endParaRPr lang="en-GB" sz="1200">
            <a:latin typeface="Arial" panose="020B0604020202020204" pitchFamily="34" charset="0"/>
            <a:cs typeface="Arial" panose="020B0604020202020204" pitchFamily="34" charset="0"/>
          </a:endParaRPr>
        </a:p>
      </dgm:t>
    </dgm:pt>
    <dgm:pt modelId="{8606A97A-D154-4035-87DD-117B9DA02E0F}">
      <dgm:prSet phldrT="[Text]" custT="1"/>
      <dgm:spPr/>
      <dgm:t>
        <a:bodyPr/>
        <a:lstStyle/>
        <a:p>
          <a:r>
            <a:rPr lang="en-GB" sz="900" dirty="0">
              <a:latin typeface="Arial" panose="020B0604020202020204" pitchFamily="34" charset="0"/>
              <a:cs typeface="Arial" panose="020B0604020202020204" pitchFamily="34" charset="0"/>
            </a:rPr>
            <a:t>Transformational improvements in productivity and quality metrics</a:t>
          </a:r>
        </a:p>
      </dgm:t>
    </dgm:pt>
    <dgm:pt modelId="{5270899F-E4AF-4C04-9609-072550955BEA}" type="parTrans" cxnId="{E1237FA7-4D22-4494-9031-C1189BC5BBA5}">
      <dgm:prSet/>
      <dgm:spPr/>
      <dgm:t>
        <a:bodyPr/>
        <a:lstStyle/>
        <a:p>
          <a:endParaRPr lang="en-GB"/>
        </a:p>
      </dgm:t>
    </dgm:pt>
    <dgm:pt modelId="{04A0163A-2852-4C2F-8DE6-AD20BEF25D99}" type="sibTrans" cxnId="{E1237FA7-4D22-4494-9031-C1189BC5BBA5}">
      <dgm:prSet/>
      <dgm:spPr/>
      <dgm:t>
        <a:bodyPr/>
        <a:lstStyle/>
        <a:p>
          <a:endParaRPr lang="en-GB"/>
        </a:p>
      </dgm:t>
    </dgm:pt>
    <dgm:pt modelId="{691B47C7-B2FA-4A27-B72D-C8E1C80BB07B}">
      <dgm:prSet phldrT="[Text]" custT="1"/>
      <dgm:spPr/>
      <dgm:t>
        <a:bodyPr/>
        <a:lstStyle/>
        <a:p>
          <a:r>
            <a:rPr lang="en-GB" sz="900" dirty="0">
              <a:latin typeface="Arial" panose="020B0604020202020204" pitchFamily="34" charset="0"/>
              <a:cs typeface="Arial" panose="020B0604020202020204" pitchFamily="34" charset="0"/>
            </a:rPr>
            <a:t>What the service can deliver on its own</a:t>
          </a:r>
        </a:p>
      </dgm:t>
    </dgm:pt>
    <dgm:pt modelId="{B48F539A-C4B4-4BA9-B5D7-2D28F23A499C}" type="parTrans" cxnId="{79C0ED44-27BC-4B85-B422-55516E603B47}">
      <dgm:prSet/>
      <dgm:spPr/>
      <dgm:t>
        <a:bodyPr/>
        <a:lstStyle/>
        <a:p>
          <a:endParaRPr lang="en-GB"/>
        </a:p>
      </dgm:t>
    </dgm:pt>
    <dgm:pt modelId="{AA66AA8C-677B-40A5-BF5B-35CBD0B453CE}" type="sibTrans" cxnId="{79C0ED44-27BC-4B85-B422-55516E603B47}">
      <dgm:prSet/>
      <dgm:spPr/>
      <dgm:t>
        <a:bodyPr/>
        <a:lstStyle/>
        <a:p>
          <a:endParaRPr lang="en-GB"/>
        </a:p>
      </dgm:t>
    </dgm:pt>
    <dgm:pt modelId="{C644BEF6-E5BB-4FEC-8B2D-07CF2941D28F}">
      <dgm:prSet phldrT="[Text]" custT="1"/>
      <dgm:spPr/>
      <dgm:t>
        <a:bodyPr/>
        <a:lstStyle/>
        <a:p>
          <a:r>
            <a:rPr lang="en-GB" sz="900" dirty="0">
              <a:latin typeface="Arial" panose="020B0604020202020204" pitchFamily="34" charset="0"/>
              <a:cs typeface="Arial" panose="020B0604020202020204" pitchFamily="34" charset="0"/>
            </a:rPr>
            <a:t>Deliverable through organisational change</a:t>
          </a:r>
        </a:p>
      </dgm:t>
    </dgm:pt>
    <dgm:pt modelId="{67B527B1-1024-4943-8079-A15CC042C3FC}" type="parTrans" cxnId="{7A31FB41-2AD7-4965-A456-9C7250C3957B}">
      <dgm:prSet/>
      <dgm:spPr/>
      <dgm:t>
        <a:bodyPr/>
        <a:lstStyle/>
        <a:p>
          <a:endParaRPr lang="en-GB"/>
        </a:p>
      </dgm:t>
    </dgm:pt>
    <dgm:pt modelId="{C17BEDA9-4807-41AA-8F2D-A33D9803DF0D}" type="sibTrans" cxnId="{7A31FB41-2AD7-4965-A456-9C7250C3957B}">
      <dgm:prSet/>
      <dgm:spPr/>
      <dgm:t>
        <a:bodyPr/>
        <a:lstStyle/>
        <a:p>
          <a:endParaRPr lang="en-GB"/>
        </a:p>
      </dgm:t>
    </dgm:pt>
    <dgm:pt modelId="{1FF5B51A-9BBE-4450-B7D2-11ABD1013C0D}">
      <dgm:prSet phldrT="[Text]" custT="1"/>
      <dgm:spPr/>
      <dgm:t>
        <a:bodyPr/>
        <a:lstStyle/>
        <a:p>
          <a:r>
            <a:rPr lang="en-GB" sz="900" dirty="0">
              <a:latin typeface="Arial" panose="020B0604020202020204" pitchFamily="34" charset="0"/>
              <a:cs typeface="Arial" panose="020B0604020202020204" pitchFamily="34" charset="0"/>
            </a:rPr>
            <a:t>Requires partner support/ system transformation</a:t>
          </a:r>
        </a:p>
      </dgm:t>
    </dgm:pt>
    <dgm:pt modelId="{47E6A5F1-8B61-472E-8B38-28450DE9111D}" type="parTrans" cxnId="{CB6F748C-0E62-42F5-ABB5-65C826D09057}">
      <dgm:prSet/>
      <dgm:spPr/>
      <dgm:t>
        <a:bodyPr/>
        <a:lstStyle/>
        <a:p>
          <a:endParaRPr lang="en-GB"/>
        </a:p>
      </dgm:t>
    </dgm:pt>
    <dgm:pt modelId="{9ED459DA-100F-4727-835D-D4222B7D72F2}" type="sibTrans" cxnId="{CB6F748C-0E62-42F5-ABB5-65C826D09057}">
      <dgm:prSet/>
      <dgm:spPr/>
      <dgm:t>
        <a:bodyPr/>
        <a:lstStyle/>
        <a:p>
          <a:endParaRPr lang="en-GB"/>
        </a:p>
      </dgm:t>
    </dgm:pt>
    <dgm:pt modelId="{61E5BB1A-AA33-4ED9-98ED-AD41BB70456C}" type="pres">
      <dgm:prSet presAssocID="{5D34FF27-6ADA-4DBC-AE63-7D48A18111FE}" presName="theList" presStyleCnt="0">
        <dgm:presLayoutVars>
          <dgm:dir/>
          <dgm:animLvl val="lvl"/>
          <dgm:resizeHandles val="exact"/>
        </dgm:presLayoutVars>
      </dgm:prSet>
      <dgm:spPr/>
    </dgm:pt>
    <dgm:pt modelId="{833CE47F-270A-46C9-8E2E-286A788805C8}" type="pres">
      <dgm:prSet presAssocID="{B2AE73E4-16BC-4181-A3ED-196375ACAA87}" presName="compNode" presStyleCnt="0"/>
      <dgm:spPr/>
    </dgm:pt>
    <dgm:pt modelId="{75C6A2F4-AC07-4CF9-AD06-76C05091C9C4}" type="pres">
      <dgm:prSet presAssocID="{B2AE73E4-16BC-4181-A3ED-196375ACAA87}" presName="aNode" presStyleLbl="bgShp" presStyleIdx="0" presStyleCnt="4"/>
      <dgm:spPr/>
    </dgm:pt>
    <dgm:pt modelId="{A31D3340-758D-470C-97E1-AE50BEE7AADC}" type="pres">
      <dgm:prSet presAssocID="{B2AE73E4-16BC-4181-A3ED-196375ACAA87}" presName="textNode" presStyleLbl="bgShp" presStyleIdx="0" presStyleCnt="4"/>
      <dgm:spPr/>
    </dgm:pt>
    <dgm:pt modelId="{2448C36B-8234-49EE-B28E-562B1A5A0D0D}" type="pres">
      <dgm:prSet presAssocID="{B2AE73E4-16BC-4181-A3ED-196375ACAA87}" presName="compChildNode" presStyleCnt="0"/>
      <dgm:spPr/>
    </dgm:pt>
    <dgm:pt modelId="{27D90EE2-92BB-4873-B0F0-1933E8828E39}" type="pres">
      <dgm:prSet presAssocID="{B2AE73E4-16BC-4181-A3ED-196375ACAA87}" presName="theInnerList" presStyleCnt="0"/>
      <dgm:spPr/>
    </dgm:pt>
    <dgm:pt modelId="{DA357042-9D3C-4E4C-B409-12F4947D7641}" type="pres">
      <dgm:prSet presAssocID="{95C69717-52F8-4AA8-97F2-ADBCA36C49C8}" presName="childNode" presStyleLbl="node1" presStyleIdx="0" presStyleCnt="8">
        <dgm:presLayoutVars>
          <dgm:bulletEnabled val="1"/>
        </dgm:presLayoutVars>
      </dgm:prSet>
      <dgm:spPr/>
    </dgm:pt>
    <dgm:pt modelId="{4EDCEC0A-7BB9-4CB7-A24D-E934BCC9A15D}" type="pres">
      <dgm:prSet presAssocID="{95C69717-52F8-4AA8-97F2-ADBCA36C49C8}" presName="aSpace2" presStyleCnt="0"/>
      <dgm:spPr/>
    </dgm:pt>
    <dgm:pt modelId="{0CF8311C-4B42-4C1E-A1D5-0F10FC27463C}" type="pres">
      <dgm:prSet presAssocID="{DE8B279F-9F9F-4328-9ACC-F79849A8504B}" presName="childNode" presStyleLbl="node1" presStyleIdx="1" presStyleCnt="8">
        <dgm:presLayoutVars>
          <dgm:bulletEnabled val="1"/>
        </dgm:presLayoutVars>
      </dgm:prSet>
      <dgm:spPr/>
    </dgm:pt>
    <dgm:pt modelId="{75A2AABA-88CC-47EC-9BC7-647EECAE58CF}" type="pres">
      <dgm:prSet presAssocID="{B2AE73E4-16BC-4181-A3ED-196375ACAA87}" presName="aSpace" presStyleCnt="0"/>
      <dgm:spPr/>
    </dgm:pt>
    <dgm:pt modelId="{DB655908-4F13-4AB3-A470-82103791461E}" type="pres">
      <dgm:prSet presAssocID="{C0EA27F4-BEE2-4916-99E8-857CDD6E31BE}" presName="compNode" presStyleCnt="0"/>
      <dgm:spPr/>
    </dgm:pt>
    <dgm:pt modelId="{19712D64-B83C-4DE8-98DA-BED7E39DF703}" type="pres">
      <dgm:prSet presAssocID="{C0EA27F4-BEE2-4916-99E8-857CDD6E31BE}" presName="aNode" presStyleLbl="bgShp" presStyleIdx="1" presStyleCnt="4"/>
      <dgm:spPr/>
    </dgm:pt>
    <dgm:pt modelId="{52071267-378B-4688-9285-A683C1A75303}" type="pres">
      <dgm:prSet presAssocID="{C0EA27F4-BEE2-4916-99E8-857CDD6E31BE}" presName="textNode" presStyleLbl="bgShp" presStyleIdx="1" presStyleCnt="4"/>
      <dgm:spPr/>
    </dgm:pt>
    <dgm:pt modelId="{B524F38A-4394-4A96-B1AC-643A684FF5EC}" type="pres">
      <dgm:prSet presAssocID="{C0EA27F4-BEE2-4916-99E8-857CDD6E31BE}" presName="compChildNode" presStyleCnt="0"/>
      <dgm:spPr/>
    </dgm:pt>
    <dgm:pt modelId="{4F1DB7F4-FAC7-4F36-A369-0A885E387F64}" type="pres">
      <dgm:prSet presAssocID="{C0EA27F4-BEE2-4916-99E8-857CDD6E31BE}" presName="theInnerList" presStyleCnt="0"/>
      <dgm:spPr/>
    </dgm:pt>
    <dgm:pt modelId="{E025EB87-1E07-4B4E-88A2-94E46C11165B}" type="pres">
      <dgm:prSet presAssocID="{54F28E84-30C6-44E6-86B1-A9617F8CF05E}" presName="childNode" presStyleLbl="node1" presStyleIdx="2" presStyleCnt="8">
        <dgm:presLayoutVars>
          <dgm:bulletEnabled val="1"/>
        </dgm:presLayoutVars>
      </dgm:prSet>
      <dgm:spPr/>
    </dgm:pt>
    <dgm:pt modelId="{FC85416C-0466-4E4D-A34C-B12EC23B4B99}" type="pres">
      <dgm:prSet presAssocID="{54F28E84-30C6-44E6-86B1-A9617F8CF05E}" presName="aSpace2" presStyleCnt="0"/>
      <dgm:spPr/>
    </dgm:pt>
    <dgm:pt modelId="{65879F27-D748-4C48-AEBB-8F7EF46173A4}" type="pres">
      <dgm:prSet presAssocID="{691B47C7-B2FA-4A27-B72D-C8E1C80BB07B}" presName="childNode" presStyleLbl="node1" presStyleIdx="3" presStyleCnt="8">
        <dgm:presLayoutVars>
          <dgm:bulletEnabled val="1"/>
        </dgm:presLayoutVars>
      </dgm:prSet>
      <dgm:spPr/>
    </dgm:pt>
    <dgm:pt modelId="{86608131-E706-42C1-8C23-6577366C7910}" type="pres">
      <dgm:prSet presAssocID="{C0EA27F4-BEE2-4916-99E8-857CDD6E31BE}" presName="aSpace" presStyleCnt="0"/>
      <dgm:spPr/>
    </dgm:pt>
    <dgm:pt modelId="{EB47AED0-BCDF-4788-AA3E-9D2D8970DD28}" type="pres">
      <dgm:prSet presAssocID="{8CB295DB-3E62-4059-B36B-6E6CE62754FF}" presName="compNode" presStyleCnt="0"/>
      <dgm:spPr/>
    </dgm:pt>
    <dgm:pt modelId="{1360DD0A-BBDF-404C-87BE-16A5987C9EF0}" type="pres">
      <dgm:prSet presAssocID="{8CB295DB-3E62-4059-B36B-6E6CE62754FF}" presName="aNode" presStyleLbl="bgShp" presStyleIdx="2" presStyleCnt="4"/>
      <dgm:spPr/>
    </dgm:pt>
    <dgm:pt modelId="{DDE3FAEF-6D72-4E5E-AD62-8A6167AD94E9}" type="pres">
      <dgm:prSet presAssocID="{8CB295DB-3E62-4059-B36B-6E6CE62754FF}" presName="textNode" presStyleLbl="bgShp" presStyleIdx="2" presStyleCnt="4"/>
      <dgm:spPr/>
    </dgm:pt>
    <dgm:pt modelId="{D9CB88E2-B65C-42B3-91F6-3D345B893C47}" type="pres">
      <dgm:prSet presAssocID="{8CB295DB-3E62-4059-B36B-6E6CE62754FF}" presName="compChildNode" presStyleCnt="0"/>
      <dgm:spPr/>
    </dgm:pt>
    <dgm:pt modelId="{5F6825AC-378E-43EF-A23E-9D31889B226F}" type="pres">
      <dgm:prSet presAssocID="{8CB295DB-3E62-4059-B36B-6E6CE62754FF}" presName="theInnerList" presStyleCnt="0"/>
      <dgm:spPr/>
    </dgm:pt>
    <dgm:pt modelId="{8F304EC7-2259-45B7-9703-1127605B34EB}" type="pres">
      <dgm:prSet presAssocID="{EE5F15B5-C535-4385-B5D4-1BCE3430A2E3}" presName="childNode" presStyleLbl="node1" presStyleIdx="4" presStyleCnt="8">
        <dgm:presLayoutVars>
          <dgm:bulletEnabled val="1"/>
        </dgm:presLayoutVars>
      </dgm:prSet>
      <dgm:spPr/>
    </dgm:pt>
    <dgm:pt modelId="{3A7BE32D-DB93-434C-85B2-719625623873}" type="pres">
      <dgm:prSet presAssocID="{EE5F15B5-C535-4385-B5D4-1BCE3430A2E3}" presName="aSpace2" presStyleCnt="0"/>
      <dgm:spPr/>
    </dgm:pt>
    <dgm:pt modelId="{02504CF8-105A-4925-99C4-D45E31F43B7F}" type="pres">
      <dgm:prSet presAssocID="{C644BEF6-E5BB-4FEC-8B2D-07CF2941D28F}" presName="childNode" presStyleLbl="node1" presStyleIdx="5" presStyleCnt="8">
        <dgm:presLayoutVars>
          <dgm:bulletEnabled val="1"/>
        </dgm:presLayoutVars>
      </dgm:prSet>
      <dgm:spPr/>
    </dgm:pt>
    <dgm:pt modelId="{60F852DB-3E9F-4A20-887D-1028B080CF8A}" type="pres">
      <dgm:prSet presAssocID="{8CB295DB-3E62-4059-B36B-6E6CE62754FF}" presName="aSpace" presStyleCnt="0"/>
      <dgm:spPr/>
    </dgm:pt>
    <dgm:pt modelId="{1195654A-2740-4CE1-B800-0BBABE88A13E}" type="pres">
      <dgm:prSet presAssocID="{FE7359C2-DE95-4745-837F-E1AF4C7450DE}" presName="compNode" presStyleCnt="0"/>
      <dgm:spPr/>
    </dgm:pt>
    <dgm:pt modelId="{A1C8E137-4F7A-4ECB-9274-DA54B3208F02}" type="pres">
      <dgm:prSet presAssocID="{FE7359C2-DE95-4745-837F-E1AF4C7450DE}" presName="aNode" presStyleLbl="bgShp" presStyleIdx="3" presStyleCnt="4"/>
      <dgm:spPr/>
    </dgm:pt>
    <dgm:pt modelId="{9A9557FB-719A-4CDA-A900-A1B2CF379B16}" type="pres">
      <dgm:prSet presAssocID="{FE7359C2-DE95-4745-837F-E1AF4C7450DE}" presName="textNode" presStyleLbl="bgShp" presStyleIdx="3" presStyleCnt="4"/>
      <dgm:spPr/>
    </dgm:pt>
    <dgm:pt modelId="{BF809E08-A796-4968-8CDF-56169A54EC7B}" type="pres">
      <dgm:prSet presAssocID="{FE7359C2-DE95-4745-837F-E1AF4C7450DE}" presName="compChildNode" presStyleCnt="0"/>
      <dgm:spPr/>
    </dgm:pt>
    <dgm:pt modelId="{7AFA16B9-01B9-4FA4-AE90-04D34B865F08}" type="pres">
      <dgm:prSet presAssocID="{FE7359C2-DE95-4745-837F-E1AF4C7450DE}" presName="theInnerList" presStyleCnt="0"/>
      <dgm:spPr/>
    </dgm:pt>
    <dgm:pt modelId="{4301EDB3-7288-474D-BB29-E1AC6EE1340B}" type="pres">
      <dgm:prSet presAssocID="{8606A97A-D154-4035-87DD-117B9DA02E0F}" presName="childNode" presStyleLbl="node1" presStyleIdx="6" presStyleCnt="8">
        <dgm:presLayoutVars>
          <dgm:bulletEnabled val="1"/>
        </dgm:presLayoutVars>
      </dgm:prSet>
      <dgm:spPr/>
    </dgm:pt>
    <dgm:pt modelId="{2E71341D-7ED0-440B-AC0D-A501B35F942D}" type="pres">
      <dgm:prSet presAssocID="{8606A97A-D154-4035-87DD-117B9DA02E0F}" presName="aSpace2" presStyleCnt="0"/>
      <dgm:spPr/>
    </dgm:pt>
    <dgm:pt modelId="{BA33EE35-E02C-4C99-95A8-8DAC949E2C06}" type="pres">
      <dgm:prSet presAssocID="{1FF5B51A-9BBE-4450-B7D2-11ABD1013C0D}" presName="childNode" presStyleLbl="node1" presStyleIdx="7" presStyleCnt="8">
        <dgm:presLayoutVars>
          <dgm:bulletEnabled val="1"/>
        </dgm:presLayoutVars>
      </dgm:prSet>
      <dgm:spPr/>
    </dgm:pt>
  </dgm:ptLst>
  <dgm:cxnLst>
    <dgm:cxn modelId="{B8D79B08-5DE2-475B-925C-D475E8A790B1}" type="presOf" srcId="{B2AE73E4-16BC-4181-A3ED-196375ACAA87}" destId="{A31D3340-758D-470C-97E1-AE50BEE7AADC}" srcOrd="1" destOrd="0" presId="urn:microsoft.com/office/officeart/2005/8/layout/lProcess2"/>
    <dgm:cxn modelId="{F3DFE419-8528-4458-A8B4-5F6D1EC66DA1}" srcId="{5D34FF27-6ADA-4DBC-AE63-7D48A18111FE}" destId="{FE7359C2-DE95-4745-837F-E1AF4C7450DE}" srcOrd="3" destOrd="0" parTransId="{D7472E71-5EB6-48D3-AECC-868A1EAD1CD0}" sibTransId="{363AF08B-BE85-454D-9547-CD928E3876F9}"/>
    <dgm:cxn modelId="{3FB6A820-C3E3-4EDA-A56A-75101E54A896}" type="presOf" srcId="{DE8B279F-9F9F-4328-9ACC-F79849A8504B}" destId="{0CF8311C-4B42-4C1E-A1D5-0F10FC27463C}" srcOrd="0" destOrd="0" presId="urn:microsoft.com/office/officeart/2005/8/layout/lProcess2"/>
    <dgm:cxn modelId="{E41D0E5D-C87B-41C3-8BA4-19353799FC5D}" srcId="{C0EA27F4-BEE2-4916-99E8-857CDD6E31BE}" destId="{54F28E84-30C6-44E6-86B1-A9617F8CF05E}" srcOrd="0" destOrd="0" parTransId="{6A251B22-EB30-4A77-A500-0AD5AF5852E7}" sibTransId="{9A498D85-A457-4D5F-B00B-1B8248A23480}"/>
    <dgm:cxn modelId="{7A31FB41-2AD7-4965-A456-9C7250C3957B}" srcId="{8CB295DB-3E62-4059-B36B-6E6CE62754FF}" destId="{C644BEF6-E5BB-4FEC-8B2D-07CF2941D28F}" srcOrd="1" destOrd="0" parTransId="{67B527B1-1024-4943-8079-A15CC042C3FC}" sibTransId="{C17BEDA9-4807-41AA-8F2D-A33D9803DF0D}"/>
    <dgm:cxn modelId="{A8954262-4560-49E1-8F5E-4BA04DC3F66C}" type="presOf" srcId="{C644BEF6-E5BB-4FEC-8B2D-07CF2941D28F}" destId="{02504CF8-105A-4925-99C4-D45E31F43B7F}" srcOrd="0" destOrd="0" presId="urn:microsoft.com/office/officeart/2005/8/layout/lProcess2"/>
    <dgm:cxn modelId="{79C0ED44-27BC-4B85-B422-55516E603B47}" srcId="{C0EA27F4-BEE2-4916-99E8-857CDD6E31BE}" destId="{691B47C7-B2FA-4A27-B72D-C8E1C80BB07B}" srcOrd="1" destOrd="0" parTransId="{B48F539A-C4B4-4BA9-B5D7-2D28F23A499C}" sibTransId="{AA66AA8C-677B-40A5-BF5B-35CBD0B453CE}"/>
    <dgm:cxn modelId="{7C1B0A68-5E7D-43E9-B540-0EB8D36A5DE6}" type="presOf" srcId="{FE7359C2-DE95-4745-837F-E1AF4C7450DE}" destId="{A1C8E137-4F7A-4ECB-9274-DA54B3208F02}" srcOrd="0" destOrd="0" presId="urn:microsoft.com/office/officeart/2005/8/layout/lProcess2"/>
    <dgm:cxn modelId="{25F2C969-F955-42F2-9A71-26ED9887E83E}" type="presOf" srcId="{B2AE73E4-16BC-4181-A3ED-196375ACAA87}" destId="{75C6A2F4-AC07-4CF9-AD06-76C05091C9C4}" srcOrd="0" destOrd="0" presId="urn:microsoft.com/office/officeart/2005/8/layout/lProcess2"/>
    <dgm:cxn modelId="{1CC36E6F-BDED-49FB-8C2B-3F27831D9748}" type="presOf" srcId="{691B47C7-B2FA-4A27-B72D-C8E1C80BB07B}" destId="{65879F27-D748-4C48-AEBB-8F7EF46173A4}" srcOrd="0" destOrd="0" presId="urn:microsoft.com/office/officeart/2005/8/layout/lProcess2"/>
    <dgm:cxn modelId="{418B1979-FD54-43EE-8981-C94016FD8CCF}" type="presOf" srcId="{54F28E84-30C6-44E6-86B1-A9617F8CF05E}" destId="{E025EB87-1E07-4B4E-88A2-94E46C11165B}" srcOrd="0" destOrd="0" presId="urn:microsoft.com/office/officeart/2005/8/layout/lProcess2"/>
    <dgm:cxn modelId="{CB6F748C-0E62-42F5-ABB5-65C826D09057}" srcId="{FE7359C2-DE95-4745-837F-E1AF4C7450DE}" destId="{1FF5B51A-9BBE-4450-B7D2-11ABD1013C0D}" srcOrd="1" destOrd="0" parTransId="{47E6A5F1-8B61-472E-8B38-28450DE9111D}" sibTransId="{9ED459DA-100F-4727-835D-D4222B7D72F2}"/>
    <dgm:cxn modelId="{537A898D-880A-4677-AF1E-198F1DD721A2}" srcId="{5D34FF27-6ADA-4DBC-AE63-7D48A18111FE}" destId="{8CB295DB-3E62-4059-B36B-6E6CE62754FF}" srcOrd="2" destOrd="0" parTransId="{19C347E7-448E-4860-A979-8F72EC27DA5E}" sibTransId="{E4DC2E41-23BC-48D5-A32B-2CC59C8B5CB8}"/>
    <dgm:cxn modelId="{7D9E0395-C8D6-4313-9554-E8CE987310E7}" type="presOf" srcId="{EE5F15B5-C535-4385-B5D4-1BCE3430A2E3}" destId="{8F304EC7-2259-45B7-9703-1127605B34EB}" srcOrd="0" destOrd="0" presId="urn:microsoft.com/office/officeart/2005/8/layout/lProcess2"/>
    <dgm:cxn modelId="{574CA19D-1233-4380-85A5-D1F3AD6219F7}" srcId="{5D34FF27-6ADA-4DBC-AE63-7D48A18111FE}" destId="{B2AE73E4-16BC-4181-A3ED-196375ACAA87}" srcOrd="0" destOrd="0" parTransId="{A072DC9E-EC93-4B7D-97CB-CB14886F39AA}" sibTransId="{770D9C04-A8DD-493B-8F2B-208024BB6670}"/>
    <dgm:cxn modelId="{E1237FA7-4D22-4494-9031-C1189BC5BBA5}" srcId="{FE7359C2-DE95-4745-837F-E1AF4C7450DE}" destId="{8606A97A-D154-4035-87DD-117B9DA02E0F}" srcOrd="0" destOrd="0" parTransId="{5270899F-E4AF-4C04-9609-072550955BEA}" sibTransId="{04A0163A-2852-4C2F-8DE6-AD20BEF25D99}"/>
    <dgm:cxn modelId="{17326FB2-F7E9-4A60-8C92-D5DB8EC9FF01}" type="presOf" srcId="{C0EA27F4-BEE2-4916-99E8-857CDD6E31BE}" destId="{19712D64-B83C-4DE8-98DA-BED7E39DF703}" srcOrd="0" destOrd="0" presId="urn:microsoft.com/office/officeart/2005/8/layout/lProcess2"/>
    <dgm:cxn modelId="{C2B128B5-E64B-421A-A3FC-BB79637C1D8B}" srcId="{8CB295DB-3E62-4059-B36B-6E6CE62754FF}" destId="{EE5F15B5-C535-4385-B5D4-1BCE3430A2E3}" srcOrd="0" destOrd="0" parTransId="{B8C6C4B2-1564-4834-95E8-CA8242A2C306}" sibTransId="{6CC5646D-2174-42E6-AC59-C903C918882D}"/>
    <dgm:cxn modelId="{E2220CB6-E00C-4E63-9F7C-69AC7F1B2007}" type="presOf" srcId="{95C69717-52F8-4AA8-97F2-ADBCA36C49C8}" destId="{DA357042-9D3C-4E4C-B409-12F4947D7641}" srcOrd="0" destOrd="0" presId="urn:microsoft.com/office/officeart/2005/8/layout/lProcess2"/>
    <dgm:cxn modelId="{585AEBBE-7BDF-48F6-B3EB-C208CD0F3D02}" srcId="{B2AE73E4-16BC-4181-A3ED-196375ACAA87}" destId="{95C69717-52F8-4AA8-97F2-ADBCA36C49C8}" srcOrd="0" destOrd="0" parTransId="{AA5E01AF-B408-4EE5-9EF4-2A5DCFAFC02A}" sibTransId="{E5606AA4-573E-48D1-80A9-FB9C19EA8E3E}"/>
    <dgm:cxn modelId="{832C45C6-8D08-45C1-9D14-7AF53A920CBE}" type="presOf" srcId="{8CB295DB-3E62-4059-B36B-6E6CE62754FF}" destId="{DDE3FAEF-6D72-4E5E-AD62-8A6167AD94E9}" srcOrd="1" destOrd="0" presId="urn:microsoft.com/office/officeart/2005/8/layout/lProcess2"/>
    <dgm:cxn modelId="{123052CB-F8A5-4868-AFAD-761BB1B277B4}" srcId="{B2AE73E4-16BC-4181-A3ED-196375ACAA87}" destId="{DE8B279F-9F9F-4328-9ACC-F79849A8504B}" srcOrd="1" destOrd="0" parTransId="{DCE28140-792A-46F1-9E66-FEA356C99A9A}" sibTransId="{DE8872FD-4B67-4A8C-B7DE-758DA536FBCC}"/>
    <dgm:cxn modelId="{83CB34CF-EAAE-40BD-8D4D-DF7EE27F2BCB}" type="presOf" srcId="{1FF5B51A-9BBE-4450-B7D2-11ABD1013C0D}" destId="{BA33EE35-E02C-4C99-95A8-8DAC949E2C06}" srcOrd="0" destOrd="0" presId="urn:microsoft.com/office/officeart/2005/8/layout/lProcess2"/>
    <dgm:cxn modelId="{C9CC3FE2-D83F-4962-AD45-85A4656CDA20}" type="presOf" srcId="{FE7359C2-DE95-4745-837F-E1AF4C7450DE}" destId="{9A9557FB-719A-4CDA-A900-A1B2CF379B16}" srcOrd="1" destOrd="0" presId="urn:microsoft.com/office/officeart/2005/8/layout/lProcess2"/>
    <dgm:cxn modelId="{15EAABEA-F07D-427F-B728-1E1B76816128}" type="presOf" srcId="{C0EA27F4-BEE2-4916-99E8-857CDD6E31BE}" destId="{52071267-378B-4688-9285-A683C1A75303}" srcOrd="1" destOrd="0" presId="urn:microsoft.com/office/officeart/2005/8/layout/lProcess2"/>
    <dgm:cxn modelId="{304330EF-F1A1-462E-AEB0-14A30AD0D02E}" srcId="{5D34FF27-6ADA-4DBC-AE63-7D48A18111FE}" destId="{C0EA27F4-BEE2-4916-99E8-857CDD6E31BE}" srcOrd="1" destOrd="0" parTransId="{DB5D63DB-E73B-48E5-AB8E-04A770241BB3}" sibTransId="{82BE3087-0203-4016-9D32-8F7AA83627F7}"/>
    <dgm:cxn modelId="{0A3035F9-9A6B-4C99-8BAE-8A7372D3549B}" type="presOf" srcId="{8CB295DB-3E62-4059-B36B-6E6CE62754FF}" destId="{1360DD0A-BBDF-404C-87BE-16A5987C9EF0}" srcOrd="0" destOrd="0" presId="urn:microsoft.com/office/officeart/2005/8/layout/lProcess2"/>
    <dgm:cxn modelId="{94A679F9-4E5F-478B-AD4E-BDCA0B94932C}" type="presOf" srcId="{5D34FF27-6ADA-4DBC-AE63-7D48A18111FE}" destId="{61E5BB1A-AA33-4ED9-98ED-AD41BB70456C}" srcOrd="0" destOrd="0" presId="urn:microsoft.com/office/officeart/2005/8/layout/lProcess2"/>
    <dgm:cxn modelId="{F29A1FFF-EAE1-46D2-9F9B-B63C5AFCAFC1}" type="presOf" srcId="{8606A97A-D154-4035-87DD-117B9DA02E0F}" destId="{4301EDB3-7288-474D-BB29-E1AC6EE1340B}" srcOrd="0" destOrd="0" presId="urn:microsoft.com/office/officeart/2005/8/layout/lProcess2"/>
    <dgm:cxn modelId="{179D1699-B5D7-4511-BCF5-C5009EF4AE9A}" type="presParOf" srcId="{61E5BB1A-AA33-4ED9-98ED-AD41BB70456C}" destId="{833CE47F-270A-46C9-8E2E-286A788805C8}" srcOrd="0" destOrd="0" presId="urn:microsoft.com/office/officeart/2005/8/layout/lProcess2"/>
    <dgm:cxn modelId="{C15EB9F9-8F2F-43B8-907D-A6DAE8D0E53D}" type="presParOf" srcId="{833CE47F-270A-46C9-8E2E-286A788805C8}" destId="{75C6A2F4-AC07-4CF9-AD06-76C05091C9C4}" srcOrd="0" destOrd="0" presId="urn:microsoft.com/office/officeart/2005/8/layout/lProcess2"/>
    <dgm:cxn modelId="{8FEB6191-FEAD-4301-92A1-08F5EA5A5A8F}" type="presParOf" srcId="{833CE47F-270A-46C9-8E2E-286A788805C8}" destId="{A31D3340-758D-470C-97E1-AE50BEE7AADC}" srcOrd="1" destOrd="0" presId="urn:microsoft.com/office/officeart/2005/8/layout/lProcess2"/>
    <dgm:cxn modelId="{1AB2F54D-F0B5-43A5-8FEA-433257332C77}" type="presParOf" srcId="{833CE47F-270A-46C9-8E2E-286A788805C8}" destId="{2448C36B-8234-49EE-B28E-562B1A5A0D0D}" srcOrd="2" destOrd="0" presId="urn:microsoft.com/office/officeart/2005/8/layout/lProcess2"/>
    <dgm:cxn modelId="{4E2BE410-2927-4479-889A-B8304768AF6C}" type="presParOf" srcId="{2448C36B-8234-49EE-B28E-562B1A5A0D0D}" destId="{27D90EE2-92BB-4873-B0F0-1933E8828E39}" srcOrd="0" destOrd="0" presId="urn:microsoft.com/office/officeart/2005/8/layout/lProcess2"/>
    <dgm:cxn modelId="{6F2F666B-713B-406C-907C-B91B163C508E}" type="presParOf" srcId="{27D90EE2-92BB-4873-B0F0-1933E8828E39}" destId="{DA357042-9D3C-4E4C-B409-12F4947D7641}" srcOrd="0" destOrd="0" presId="urn:microsoft.com/office/officeart/2005/8/layout/lProcess2"/>
    <dgm:cxn modelId="{057FCAE6-A1CF-47CF-BC82-5C0C15FAB074}" type="presParOf" srcId="{27D90EE2-92BB-4873-B0F0-1933E8828E39}" destId="{4EDCEC0A-7BB9-4CB7-A24D-E934BCC9A15D}" srcOrd="1" destOrd="0" presId="urn:microsoft.com/office/officeart/2005/8/layout/lProcess2"/>
    <dgm:cxn modelId="{417DB2C0-BBB1-468B-997E-6DD18E8E447C}" type="presParOf" srcId="{27D90EE2-92BB-4873-B0F0-1933E8828E39}" destId="{0CF8311C-4B42-4C1E-A1D5-0F10FC27463C}" srcOrd="2" destOrd="0" presId="urn:microsoft.com/office/officeart/2005/8/layout/lProcess2"/>
    <dgm:cxn modelId="{E8E01320-99AA-40A7-8844-9E14450152CC}" type="presParOf" srcId="{61E5BB1A-AA33-4ED9-98ED-AD41BB70456C}" destId="{75A2AABA-88CC-47EC-9BC7-647EECAE58CF}" srcOrd="1" destOrd="0" presId="urn:microsoft.com/office/officeart/2005/8/layout/lProcess2"/>
    <dgm:cxn modelId="{CF06B121-8B47-4E8B-AC25-ECBEE5BFDC19}" type="presParOf" srcId="{61E5BB1A-AA33-4ED9-98ED-AD41BB70456C}" destId="{DB655908-4F13-4AB3-A470-82103791461E}" srcOrd="2" destOrd="0" presId="urn:microsoft.com/office/officeart/2005/8/layout/lProcess2"/>
    <dgm:cxn modelId="{DDECF3A5-28E7-4AD8-A30B-C76AAE2FF605}" type="presParOf" srcId="{DB655908-4F13-4AB3-A470-82103791461E}" destId="{19712D64-B83C-4DE8-98DA-BED7E39DF703}" srcOrd="0" destOrd="0" presId="urn:microsoft.com/office/officeart/2005/8/layout/lProcess2"/>
    <dgm:cxn modelId="{C944EA15-C790-4BBA-86D2-97078DEAFC60}" type="presParOf" srcId="{DB655908-4F13-4AB3-A470-82103791461E}" destId="{52071267-378B-4688-9285-A683C1A75303}" srcOrd="1" destOrd="0" presId="urn:microsoft.com/office/officeart/2005/8/layout/lProcess2"/>
    <dgm:cxn modelId="{994A9802-24A0-4461-B7C9-762F73D40235}" type="presParOf" srcId="{DB655908-4F13-4AB3-A470-82103791461E}" destId="{B524F38A-4394-4A96-B1AC-643A684FF5EC}" srcOrd="2" destOrd="0" presId="urn:microsoft.com/office/officeart/2005/8/layout/lProcess2"/>
    <dgm:cxn modelId="{E239A1F5-C26D-43CC-B1B4-4087DF86D266}" type="presParOf" srcId="{B524F38A-4394-4A96-B1AC-643A684FF5EC}" destId="{4F1DB7F4-FAC7-4F36-A369-0A885E387F64}" srcOrd="0" destOrd="0" presId="urn:microsoft.com/office/officeart/2005/8/layout/lProcess2"/>
    <dgm:cxn modelId="{C6D29DB7-6AEF-4C16-9CA1-DF54CFB697D0}" type="presParOf" srcId="{4F1DB7F4-FAC7-4F36-A369-0A885E387F64}" destId="{E025EB87-1E07-4B4E-88A2-94E46C11165B}" srcOrd="0" destOrd="0" presId="urn:microsoft.com/office/officeart/2005/8/layout/lProcess2"/>
    <dgm:cxn modelId="{5304D4F1-4489-41EE-A576-47E48F67C58C}" type="presParOf" srcId="{4F1DB7F4-FAC7-4F36-A369-0A885E387F64}" destId="{FC85416C-0466-4E4D-A34C-B12EC23B4B99}" srcOrd="1" destOrd="0" presId="urn:microsoft.com/office/officeart/2005/8/layout/lProcess2"/>
    <dgm:cxn modelId="{279BB003-7F4C-46D1-B6C5-E2F205411B48}" type="presParOf" srcId="{4F1DB7F4-FAC7-4F36-A369-0A885E387F64}" destId="{65879F27-D748-4C48-AEBB-8F7EF46173A4}" srcOrd="2" destOrd="0" presId="urn:microsoft.com/office/officeart/2005/8/layout/lProcess2"/>
    <dgm:cxn modelId="{C032F0D4-5EE7-4D2C-BACF-576B33A48231}" type="presParOf" srcId="{61E5BB1A-AA33-4ED9-98ED-AD41BB70456C}" destId="{86608131-E706-42C1-8C23-6577366C7910}" srcOrd="3" destOrd="0" presId="urn:microsoft.com/office/officeart/2005/8/layout/lProcess2"/>
    <dgm:cxn modelId="{723DA0B4-E373-4ABC-B57C-F4FFC6A28413}" type="presParOf" srcId="{61E5BB1A-AA33-4ED9-98ED-AD41BB70456C}" destId="{EB47AED0-BCDF-4788-AA3E-9D2D8970DD28}" srcOrd="4" destOrd="0" presId="urn:microsoft.com/office/officeart/2005/8/layout/lProcess2"/>
    <dgm:cxn modelId="{DB696F33-AAF4-4EE7-AAFF-2F5C8EA443F9}" type="presParOf" srcId="{EB47AED0-BCDF-4788-AA3E-9D2D8970DD28}" destId="{1360DD0A-BBDF-404C-87BE-16A5987C9EF0}" srcOrd="0" destOrd="0" presId="urn:microsoft.com/office/officeart/2005/8/layout/lProcess2"/>
    <dgm:cxn modelId="{1D376C44-4842-47D9-A733-537E3043ED32}" type="presParOf" srcId="{EB47AED0-BCDF-4788-AA3E-9D2D8970DD28}" destId="{DDE3FAEF-6D72-4E5E-AD62-8A6167AD94E9}" srcOrd="1" destOrd="0" presId="urn:microsoft.com/office/officeart/2005/8/layout/lProcess2"/>
    <dgm:cxn modelId="{265205CD-948B-453F-BEFF-C62EF023034D}" type="presParOf" srcId="{EB47AED0-BCDF-4788-AA3E-9D2D8970DD28}" destId="{D9CB88E2-B65C-42B3-91F6-3D345B893C47}" srcOrd="2" destOrd="0" presId="urn:microsoft.com/office/officeart/2005/8/layout/lProcess2"/>
    <dgm:cxn modelId="{1156AB69-B9F1-4F41-A51E-A856EB56506C}" type="presParOf" srcId="{D9CB88E2-B65C-42B3-91F6-3D345B893C47}" destId="{5F6825AC-378E-43EF-A23E-9D31889B226F}" srcOrd="0" destOrd="0" presId="urn:microsoft.com/office/officeart/2005/8/layout/lProcess2"/>
    <dgm:cxn modelId="{353DEA84-E807-4353-A1A8-CF6D01D9E819}" type="presParOf" srcId="{5F6825AC-378E-43EF-A23E-9D31889B226F}" destId="{8F304EC7-2259-45B7-9703-1127605B34EB}" srcOrd="0" destOrd="0" presId="urn:microsoft.com/office/officeart/2005/8/layout/lProcess2"/>
    <dgm:cxn modelId="{CAD85DDE-1633-4056-9481-2CF2119E99B8}" type="presParOf" srcId="{5F6825AC-378E-43EF-A23E-9D31889B226F}" destId="{3A7BE32D-DB93-434C-85B2-719625623873}" srcOrd="1" destOrd="0" presId="urn:microsoft.com/office/officeart/2005/8/layout/lProcess2"/>
    <dgm:cxn modelId="{C6A9500A-CDAB-4413-A944-82634583DB42}" type="presParOf" srcId="{5F6825AC-378E-43EF-A23E-9D31889B226F}" destId="{02504CF8-105A-4925-99C4-D45E31F43B7F}" srcOrd="2" destOrd="0" presId="urn:microsoft.com/office/officeart/2005/8/layout/lProcess2"/>
    <dgm:cxn modelId="{8AC15E3F-42F2-4150-8738-8AE3844360DE}" type="presParOf" srcId="{61E5BB1A-AA33-4ED9-98ED-AD41BB70456C}" destId="{60F852DB-3E9F-4A20-887D-1028B080CF8A}" srcOrd="5" destOrd="0" presId="urn:microsoft.com/office/officeart/2005/8/layout/lProcess2"/>
    <dgm:cxn modelId="{E69C6323-A882-4568-A626-C88C8FA56FAE}" type="presParOf" srcId="{61E5BB1A-AA33-4ED9-98ED-AD41BB70456C}" destId="{1195654A-2740-4CE1-B800-0BBABE88A13E}" srcOrd="6" destOrd="0" presId="urn:microsoft.com/office/officeart/2005/8/layout/lProcess2"/>
    <dgm:cxn modelId="{78D5BB2A-5995-48F7-A152-2D016BA8E8A9}" type="presParOf" srcId="{1195654A-2740-4CE1-B800-0BBABE88A13E}" destId="{A1C8E137-4F7A-4ECB-9274-DA54B3208F02}" srcOrd="0" destOrd="0" presId="urn:microsoft.com/office/officeart/2005/8/layout/lProcess2"/>
    <dgm:cxn modelId="{9C60C2E9-01C2-4DAA-8B10-0A70CF04EA0E}" type="presParOf" srcId="{1195654A-2740-4CE1-B800-0BBABE88A13E}" destId="{9A9557FB-719A-4CDA-A900-A1B2CF379B16}" srcOrd="1" destOrd="0" presId="urn:microsoft.com/office/officeart/2005/8/layout/lProcess2"/>
    <dgm:cxn modelId="{FE18A1DF-38A7-4263-AE4F-B44FD57066E6}" type="presParOf" srcId="{1195654A-2740-4CE1-B800-0BBABE88A13E}" destId="{BF809E08-A796-4968-8CDF-56169A54EC7B}" srcOrd="2" destOrd="0" presId="urn:microsoft.com/office/officeart/2005/8/layout/lProcess2"/>
    <dgm:cxn modelId="{3695E688-85D7-47B4-99E6-FA61D5369D44}" type="presParOf" srcId="{BF809E08-A796-4968-8CDF-56169A54EC7B}" destId="{7AFA16B9-01B9-4FA4-AE90-04D34B865F08}" srcOrd="0" destOrd="0" presId="urn:microsoft.com/office/officeart/2005/8/layout/lProcess2"/>
    <dgm:cxn modelId="{6B8F6A7F-2F1C-4704-AFAE-0F1BCC138C65}" type="presParOf" srcId="{7AFA16B9-01B9-4FA4-AE90-04D34B865F08}" destId="{4301EDB3-7288-474D-BB29-E1AC6EE1340B}" srcOrd="0" destOrd="0" presId="urn:microsoft.com/office/officeart/2005/8/layout/lProcess2"/>
    <dgm:cxn modelId="{E1F18805-7543-40F5-90F5-B07445D91483}" type="presParOf" srcId="{7AFA16B9-01B9-4FA4-AE90-04D34B865F08}" destId="{2E71341D-7ED0-440B-AC0D-A501B35F942D}" srcOrd="1" destOrd="0" presId="urn:microsoft.com/office/officeart/2005/8/layout/lProcess2"/>
    <dgm:cxn modelId="{F9CF0478-F7CF-4B14-B561-319010B45647}" type="presParOf" srcId="{7AFA16B9-01B9-4FA4-AE90-04D34B865F08}" destId="{BA33EE35-E02C-4C99-95A8-8DAC949E2C06}"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990F5E-F8B9-45AC-B93E-40141B0E28E1}" type="doc">
      <dgm:prSet loTypeId="urn:microsoft.com/office/officeart/2005/8/layout/hChevron3" loCatId="process" qsTypeId="urn:microsoft.com/office/officeart/2005/8/quickstyle/simple1" qsCatId="simple" csTypeId="urn:microsoft.com/office/officeart/2005/8/colors/accent1_3" csCatId="accent1" phldr="1"/>
      <dgm:spPr/>
    </dgm:pt>
    <dgm:pt modelId="{50958790-6056-4904-80C7-7B594303B660}">
      <dgm:prSet phldrT="[Text]" custT="1"/>
      <dgm:spPr/>
      <dgm:t>
        <a:bodyPr/>
        <a:lstStyle/>
        <a:p>
          <a:pPr algn="l"/>
          <a:r>
            <a:rPr lang="en-GB" sz="1200" dirty="0">
              <a:latin typeface="Arial" panose="020B0604020202020204" pitchFamily="34" charset="0"/>
              <a:cs typeface="Arial" panose="020B0604020202020204" pitchFamily="34" charset="0"/>
            </a:rPr>
            <a:t>               Co-developed </a:t>
          </a:r>
          <a:endParaRPr lang="en-GB" sz="1200" dirty="0"/>
        </a:p>
      </dgm:t>
    </dgm:pt>
    <dgm:pt modelId="{4CAF9025-FAE2-4C68-BA70-01BE0E284614}" type="parTrans" cxnId="{6BD5172A-F899-42C7-BCC2-1E2D7AD0DF9B}">
      <dgm:prSet/>
      <dgm:spPr/>
      <dgm:t>
        <a:bodyPr/>
        <a:lstStyle/>
        <a:p>
          <a:endParaRPr lang="en-GB" sz="1400">
            <a:solidFill>
              <a:schemeClr val="bg1"/>
            </a:solidFill>
          </a:endParaRPr>
        </a:p>
      </dgm:t>
    </dgm:pt>
    <dgm:pt modelId="{7CE8CC8C-3FE7-409B-83D4-F424DED4C59A}" type="sibTrans" cxnId="{6BD5172A-F899-42C7-BCC2-1E2D7AD0DF9B}">
      <dgm:prSet/>
      <dgm:spPr/>
      <dgm:t>
        <a:bodyPr/>
        <a:lstStyle/>
        <a:p>
          <a:endParaRPr lang="en-GB" sz="1400">
            <a:solidFill>
              <a:schemeClr val="bg1"/>
            </a:solidFill>
          </a:endParaRPr>
        </a:p>
      </dgm:t>
    </dgm:pt>
    <dgm:pt modelId="{82261CDB-65DC-49E4-88B4-018C187E3663}">
      <dgm:prSet phldrT="[Text]" custT="1"/>
      <dgm:spPr/>
      <dgm:t>
        <a:bodyPr/>
        <a:lstStyle/>
        <a:p>
          <a:pPr algn="l"/>
          <a:r>
            <a:rPr lang="en-GB" sz="1200" dirty="0">
              <a:latin typeface="Arial" panose="020B0604020202020204" pitchFamily="34" charset="0"/>
              <a:cs typeface="Arial" panose="020B0604020202020204" pitchFamily="34" charset="0"/>
            </a:rPr>
            <a:t>               Clinically-led</a:t>
          </a:r>
          <a:endParaRPr lang="en-GB" sz="1200" dirty="0"/>
        </a:p>
      </dgm:t>
    </dgm:pt>
    <dgm:pt modelId="{6E784932-BFFE-4F11-B82A-1FE4FCD8E5E9}" type="parTrans" cxnId="{C9475E06-4F99-4004-8FA3-C56F24893361}">
      <dgm:prSet/>
      <dgm:spPr/>
      <dgm:t>
        <a:bodyPr/>
        <a:lstStyle/>
        <a:p>
          <a:endParaRPr lang="en-GB" sz="1400">
            <a:solidFill>
              <a:schemeClr val="bg1"/>
            </a:solidFill>
          </a:endParaRPr>
        </a:p>
      </dgm:t>
    </dgm:pt>
    <dgm:pt modelId="{CD3230F5-4F0C-4068-9B77-3DA43EB640DA}" type="sibTrans" cxnId="{C9475E06-4F99-4004-8FA3-C56F24893361}">
      <dgm:prSet/>
      <dgm:spPr/>
      <dgm:t>
        <a:bodyPr/>
        <a:lstStyle/>
        <a:p>
          <a:endParaRPr lang="en-GB" sz="1400">
            <a:solidFill>
              <a:schemeClr val="bg1"/>
            </a:solidFill>
          </a:endParaRPr>
        </a:p>
      </dgm:t>
    </dgm:pt>
    <dgm:pt modelId="{2EBBAEB2-942E-42A0-9FD4-225A3E594EF0}">
      <dgm:prSet phldrT="[Text]" custT="1"/>
      <dgm:spPr/>
      <dgm:t>
        <a:bodyPr/>
        <a:lstStyle/>
        <a:p>
          <a:r>
            <a:rPr lang="en-GB" sz="1200" dirty="0">
              <a:latin typeface="Arial" panose="020B0604020202020204" pitchFamily="34" charset="0"/>
              <a:cs typeface="Arial" panose="020B0604020202020204" pitchFamily="34" charset="0"/>
            </a:rPr>
            <a:t>Informed by benchmarking</a:t>
          </a:r>
          <a:endParaRPr lang="en-GB" sz="1200" dirty="0"/>
        </a:p>
      </dgm:t>
    </dgm:pt>
    <dgm:pt modelId="{140BB9C9-A929-42DA-BE27-52BD659E6459}" type="parTrans" cxnId="{93AE0710-5EB7-48B5-A2EA-E09A52742EA0}">
      <dgm:prSet/>
      <dgm:spPr/>
      <dgm:t>
        <a:bodyPr/>
        <a:lstStyle/>
        <a:p>
          <a:endParaRPr lang="en-GB" sz="1400">
            <a:solidFill>
              <a:schemeClr val="bg1"/>
            </a:solidFill>
          </a:endParaRPr>
        </a:p>
      </dgm:t>
    </dgm:pt>
    <dgm:pt modelId="{2FB29BA3-2166-46BD-8B87-054D44AC384F}" type="sibTrans" cxnId="{93AE0710-5EB7-48B5-A2EA-E09A52742EA0}">
      <dgm:prSet/>
      <dgm:spPr/>
      <dgm:t>
        <a:bodyPr/>
        <a:lstStyle/>
        <a:p>
          <a:endParaRPr lang="en-GB" sz="1400">
            <a:solidFill>
              <a:schemeClr val="bg1"/>
            </a:solidFill>
          </a:endParaRPr>
        </a:p>
      </dgm:t>
    </dgm:pt>
    <dgm:pt modelId="{9324FEC4-00D9-44E1-AF4A-D2536CA005DA}" type="pres">
      <dgm:prSet presAssocID="{7E990F5E-F8B9-45AC-B93E-40141B0E28E1}" presName="Name0" presStyleCnt="0">
        <dgm:presLayoutVars>
          <dgm:dir/>
          <dgm:resizeHandles val="exact"/>
        </dgm:presLayoutVars>
      </dgm:prSet>
      <dgm:spPr/>
    </dgm:pt>
    <dgm:pt modelId="{1953A3A3-9E61-4D74-AE3D-4C3BA4B296AC}" type="pres">
      <dgm:prSet presAssocID="{50958790-6056-4904-80C7-7B594303B660}" presName="parTxOnly" presStyleLbl="node1" presStyleIdx="0" presStyleCnt="3">
        <dgm:presLayoutVars>
          <dgm:bulletEnabled val="1"/>
        </dgm:presLayoutVars>
      </dgm:prSet>
      <dgm:spPr/>
    </dgm:pt>
    <dgm:pt modelId="{C21E989C-8649-4B85-A229-97BD02CF4B9F}" type="pres">
      <dgm:prSet presAssocID="{7CE8CC8C-3FE7-409B-83D4-F424DED4C59A}" presName="parSpace" presStyleCnt="0"/>
      <dgm:spPr/>
    </dgm:pt>
    <dgm:pt modelId="{A840EA81-AECE-4166-AF33-6FDEA6AB52AB}" type="pres">
      <dgm:prSet presAssocID="{82261CDB-65DC-49E4-88B4-018C187E3663}" presName="parTxOnly" presStyleLbl="node1" presStyleIdx="1" presStyleCnt="3">
        <dgm:presLayoutVars>
          <dgm:bulletEnabled val="1"/>
        </dgm:presLayoutVars>
      </dgm:prSet>
      <dgm:spPr/>
    </dgm:pt>
    <dgm:pt modelId="{9E4CA334-7392-4BD2-979B-7BAE0EB18F18}" type="pres">
      <dgm:prSet presAssocID="{CD3230F5-4F0C-4068-9B77-3DA43EB640DA}" presName="parSpace" presStyleCnt="0"/>
      <dgm:spPr/>
    </dgm:pt>
    <dgm:pt modelId="{E2EA372C-BDAA-4842-81AA-3E219C6F6E36}" type="pres">
      <dgm:prSet presAssocID="{2EBBAEB2-942E-42A0-9FD4-225A3E594EF0}" presName="parTxOnly" presStyleLbl="node1" presStyleIdx="2" presStyleCnt="3">
        <dgm:presLayoutVars>
          <dgm:bulletEnabled val="1"/>
        </dgm:presLayoutVars>
      </dgm:prSet>
      <dgm:spPr/>
    </dgm:pt>
  </dgm:ptLst>
  <dgm:cxnLst>
    <dgm:cxn modelId="{C9475E06-4F99-4004-8FA3-C56F24893361}" srcId="{7E990F5E-F8B9-45AC-B93E-40141B0E28E1}" destId="{82261CDB-65DC-49E4-88B4-018C187E3663}" srcOrd="1" destOrd="0" parTransId="{6E784932-BFFE-4F11-B82A-1FE4FCD8E5E9}" sibTransId="{CD3230F5-4F0C-4068-9B77-3DA43EB640DA}"/>
    <dgm:cxn modelId="{C5E6770F-0A28-468A-A8E4-DD15FF5E2517}" type="presOf" srcId="{2EBBAEB2-942E-42A0-9FD4-225A3E594EF0}" destId="{E2EA372C-BDAA-4842-81AA-3E219C6F6E36}" srcOrd="0" destOrd="0" presId="urn:microsoft.com/office/officeart/2005/8/layout/hChevron3"/>
    <dgm:cxn modelId="{93AE0710-5EB7-48B5-A2EA-E09A52742EA0}" srcId="{7E990F5E-F8B9-45AC-B93E-40141B0E28E1}" destId="{2EBBAEB2-942E-42A0-9FD4-225A3E594EF0}" srcOrd="2" destOrd="0" parTransId="{140BB9C9-A929-42DA-BE27-52BD659E6459}" sibTransId="{2FB29BA3-2166-46BD-8B87-054D44AC384F}"/>
    <dgm:cxn modelId="{79F9BE18-B863-40F3-9B93-CEAB28561487}" type="presOf" srcId="{82261CDB-65DC-49E4-88B4-018C187E3663}" destId="{A840EA81-AECE-4166-AF33-6FDEA6AB52AB}" srcOrd="0" destOrd="0" presId="urn:microsoft.com/office/officeart/2005/8/layout/hChevron3"/>
    <dgm:cxn modelId="{6BD5172A-F899-42C7-BCC2-1E2D7AD0DF9B}" srcId="{7E990F5E-F8B9-45AC-B93E-40141B0E28E1}" destId="{50958790-6056-4904-80C7-7B594303B660}" srcOrd="0" destOrd="0" parTransId="{4CAF9025-FAE2-4C68-BA70-01BE0E284614}" sibTransId="{7CE8CC8C-3FE7-409B-83D4-F424DED4C59A}"/>
    <dgm:cxn modelId="{9751CA2F-7784-42E3-848E-C7BE87E4A59A}" type="presOf" srcId="{7E990F5E-F8B9-45AC-B93E-40141B0E28E1}" destId="{9324FEC4-00D9-44E1-AF4A-D2536CA005DA}" srcOrd="0" destOrd="0" presId="urn:microsoft.com/office/officeart/2005/8/layout/hChevron3"/>
    <dgm:cxn modelId="{0B35E534-BECC-4453-B1D6-95426EB23C67}" type="presOf" srcId="{50958790-6056-4904-80C7-7B594303B660}" destId="{1953A3A3-9E61-4D74-AE3D-4C3BA4B296AC}" srcOrd="0" destOrd="0" presId="urn:microsoft.com/office/officeart/2005/8/layout/hChevron3"/>
    <dgm:cxn modelId="{A76BDF5D-DC40-4742-B7B8-34C27393BCA8}" type="presParOf" srcId="{9324FEC4-00D9-44E1-AF4A-D2536CA005DA}" destId="{1953A3A3-9E61-4D74-AE3D-4C3BA4B296AC}" srcOrd="0" destOrd="0" presId="urn:microsoft.com/office/officeart/2005/8/layout/hChevron3"/>
    <dgm:cxn modelId="{00F2AF34-51B8-4345-B25A-B19213BBFC39}" type="presParOf" srcId="{9324FEC4-00D9-44E1-AF4A-D2536CA005DA}" destId="{C21E989C-8649-4B85-A229-97BD02CF4B9F}" srcOrd="1" destOrd="0" presId="urn:microsoft.com/office/officeart/2005/8/layout/hChevron3"/>
    <dgm:cxn modelId="{A4149A9A-BC20-40A7-BCC9-6866B9D717D5}" type="presParOf" srcId="{9324FEC4-00D9-44E1-AF4A-D2536CA005DA}" destId="{A840EA81-AECE-4166-AF33-6FDEA6AB52AB}" srcOrd="2" destOrd="0" presId="urn:microsoft.com/office/officeart/2005/8/layout/hChevron3"/>
    <dgm:cxn modelId="{783AC1CF-9E54-4B33-A2EE-93BD14EFAC97}" type="presParOf" srcId="{9324FEC4-00D9-44E1-AF4A-D2536CA005DA}" destId="{9E4CA334-7392-4BD2-979B-7BAE0EB18F18}" srcOrd="3" destOrd="0" presId="urn:microsoft.com/office/officeart/2005/8/layout/hChevron3"/>
    <dgm:cxn modelId="{3046F383-1927-4DEE-9FF8-11D6A08A0AD2}" type="presParOf" srcId="{9324FEC4-00D9-44E1-AF4A-D2536CA005DA}" destId="{E2EA372C-BDAA-4842-81AA-3E219C6F6E36}"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990F5E-F8B9-45AC-B93E-40141B0E28E1}" type="doc">
      <dgm:prSet loTypeId="urn:microsoft.com/office/officeart/2005/8/layout/hChevron3" loCatId="process" qsTypeId="urn:microsoft.com/office/officeart/2005/8/quickstyle/simple1" qsCatId="simple" csTypeId="urn:microsoft.com/office/officeart/2005/8/colors/accent1_1" csCatId="accent1" phldr="1"/>
      <dgm:spPr/>
    </dgm:pt>
    <dgm:pt modelId="{50958790-6056-4904-80C7-7B594303B660}">
      <dgm:prSet phldrT="[Text]" custT="1"/>
      <dgm:spPr/>
      <dgm:t>
        <a:bodyPr/>
        <a:lstStyle/>
        <a:p>
          <a:pPr algn="l"/>
          <a:r>
            <a:rPr lang="en-US" sz="1200" dirty="0">
              <a:latin typeface="Arial" panose="020B0604020202020204" pitchFamily="34" charset="0"/>
              <a:cs typeface="Arial" panose="020B0604020202020204" pitchFamily="34" charset="0"/>
            </a:rPr>
            <a:t>Validate baseline</a:t>
          </a:r>
          <a:endParaRPr lang="en-GB" sz="1200" dirty="0"/>
        </a:p>
      </dgm:t>
    </dgm:pt>
    <dgm:pt modelId="{4CAF9025-FAE2-4C68-BA70-01BE0E284614}" type="parTrans" cxnId="{6BD5172A-F899-42C7-BCC2-1E2D7AD0DF9B}">
      <dgm:prSet/>
      <dgm:spPr/>
      <dgm:t>
        <a:bodyPr/>
        <a:lstStyle/>
        <a:p>
          <a:endParaRPr lang="en-GB" sz="1200">
            <a:solidFill>
              <a:schemeClr val="bg1"/>
            </a:solidFill>
          </a:endParaRPr>
        </a:p>
      </dgm:t>
    </dgm:pt>
    <dgm:pt modelId="{7CE8CC8C-3FE7-409B-83D4-F424DED4C59A}" type="sibTrans" cxnId="{6BD5172A-F899-42C7-BCC2-1E2D7AD0DF9B}">
      <dgm:prSet/>
      <dgm:spPr/>
      <dgm:t>
        <a:bodyPr/>
        <a:lstStyle/>
        <a:p>
          <a:endParaRPr lang="en-GB" sz="1200">
            <a:solidFill>
              <a:schemeClr val="bg1"/>
            </a:solidFill>
          </a:endParaRPr>
        </a:p>
      </dgm:t>
    </dgm:pt>
    <dgm:pt modelId="{5F582388-322A-4394-8623-385632AD8383}">
      <dgm:prSet custT="1"/>
      <dgm:spPr/>
      <dgm:t>
        <a:bodyPr/>
        <a:lstStyle/>
        <a:p>
          <a:pPr algn="l"/>
          <a:r>
            <a:rPr lang="en-US" sz="1200" dirty="0">
              <a:latin typeface="Arial" panose="020B0604020202020204" pitchFamily="34" charset="0"/>
              <a:cs typeface="Arial" panose="020B0604020202020204" pitchFamily="34" charset="0"/>
            </a:rPr>
            <a:t>Develop scenarios</a:t>
          </a:r>
        </a:p>
      </dgm:t>
    </dgm:pt>
    <dgm:pt modelId="{E9044B84-ADEC-4C9B-92AF-25663F2F3035}" type="parTrans" cxnId="{FD2B4FEA-8667-49AE-B96B-997A7A9E14D9}">
      <dgm:prSet/>
      <dgm:spPr/>
      <dgm:t>
        <a:bodyPr/>
        <a:lstStyle/>
        <a:p>
          <a:endParaRPr lang="en-GB" sz="1600"/>
        </a:p>
      </dgm:t>
    </dgm:pt>
    <dgm:pt modelId="{721995FF-AFF3-4CAE-8A04-859E707C24BC}" type="sibTrans" cxnId="{FD2B4FEA-8667-49AE-B96B-997A7A9E14D9}">
      <dgm:prSet/>
      <dgm:spPr/>
      <dgm:t>
        <a:bodyPr/>
        <a:lstStyle/>
        <a:p>
          <a:endParaRPr lang="en-GB" sz="1600"/>
        </a:p>
      </dgm:t>
    </dgm:pt>
    <dgm:pt modelId="{15577390-6E06-4C2D-AD5C-FEF4C7EAA2F2}">
      <dgm:prSet custT="1"/>
      <dgm:spPr/>
      <dgm:t>
        <a:bodyPr/>
        <a:lstStyle/>
        <a:p>
          <a:pPr algn="l"/>
          <a:r>
            <a:rPr lang="en-US" sz="1200" dirty="0">
              <a:latin typeface="Arial" panose="020B0604020202020204" pitchFamily="34" charset="0"/>
              <a:cs typeface="Arial" panose="020B0604020202020204" pitchFamily="34" charset="0"/>
            </a:rPr>
            <a:t>Confirm outputs</a:t>
          </a:r>
        </a:p>
      </dgm:t>
    </dgm:pt>
    <dgm:pt modelId="{3EA7919C-BBEC-4B02-94DC-585235DA2B7A}" type="parTrans" cxnId="{37209FBA-9328-4DD4-B5AA-DC3F71796772}">
      <dgm:prSet/>
      <dgm:spPr/>
      <dgm:t>
        <a:bodyPr/>
        <a:lstStyle/>
        <a:p>
          <a:endParaRPr lang="en-GB" sz="1600"/>
        </a:p>
      </dgm:t>
    </dgm:pt>
    <dgm:pt modelId="{BAE01A00-2A63-42D0-AD81-7D9B6A4A07F2}" type="sibTrans" cxnId="{37209FBA-9328-4DD4-B5AA-DC3F71796772}">
      <dgm:prSet/>
      <dgm:spPr/>
      <dgm:t>
        <a:bodyPr/>
        <a:lstStyle/>
        <a:p>
          <a:endParaRPr lang="en-GB" sz="1600"/>
        </a:p>
      </dgm:t>
    </dgm:pt>
    <dgm:pt modelId="{2C0015D4-330B-40C3-88A6-D9BDD9AFAF0E}">
      <dgm:prSet custT="1"/>
      <dgm:spPr/>
      <dgm:t>
        <a:bodyPr/>
        <a:lstStyle/>
        <a:p>
          <a:pPr algn="l"/>
          <a:r>
            <a:rPr lang="en-US" sz="1200" dirty="0">
              <a:latin typeface="Arial" panose="020B0604020202020204" pitchFamily="34" charset="0"/>
              <a:cs typeface="Arial" panose="020B0604020202020204" pitchFamily="34" charset="0"/>
            </a:rPr>
            <a:t>Collaborative action plan</a:t>
          </a:r>
        </a:p>
      </dgm:t>
    </dgm:pt>
    <dgm:pt modelId="{4382BAF8-DB20-4CD4-B7A4-1381132F7E3C}" type="parTrans" cxnId="{F1A64CED-5C4C-4172-8B4F-CEB9AE4E7B94}">
      <dgm:prSet/>
      <dgm:spPr/>
      <dgm:t>
        <a:bodyPr/>
        <a:lstStyle/>
        <a:p>
          <a:endParaRPr lang="en-GB" sz="1600"/>
        </a:p>
      </dgm:t>
    </dgm:pt>
    <dgm:pt modelId="{BC0F8F6D-6988-4888-B8C1-00AE145CCC6E}" type="sibTrans" cxnId="{F1A64CED-5C4C-4172-8B4F-CEB9AE4E7B94}">
      <dgm:prSet/>
      <dgm:spPr/>
      <dgm:t>
        <a:bodyPr/>
        <a:lstStyle/>
        <a:p>
          <a:endParaRPr lang="en-GB" sz="1600"/>
        </a:p>
      </dgm:t>
    </dgm:pt>
    <dgm:pt modelId="{9324FEC4-00D9-44E1-AF4A-D2536CA005DA}" type="pres">
      <dgm:prSet presAssocID="{7E990F5E-F8B9-45AC-B93E-40141B0E28E1}" presName="Name0" presStyleCnt="0">
        <dgm:presLayoutVars>
          <dgm:dir/>
          <dgm:resizeHandles val="exact"/>
        </dgm:presLayoutVars>
      </dgm:prSet>
      <dgm:spPr/>
    </dgm:pt>
    <dgm:pt modelId="{1953A3A3-9E61-4D74-AE3D-4C3BA4B296AC}" type="pres">
      <dgm:prSet presAssocID="{50958790-6056-4904-80C7-7B594303B660}" presName="parTxOnly" presStyleLbl="node1" presStyleIdx="0" presStyleCnt="4" custLinFactNeighborX="-360" custLinFactNeighborY="3377">
        <dgm:presLayoutVars>
          <dgm:bulletEnabled val="1"/>
        </dgm:presLayoutVars>
      </dgm:prSet>
      <dgm:spPr/>
    </dgm:pt>
    <dgm:pt modelId="{C21E989C-8649-4B85-A229-97BD02CF4B9F}" type="pres">
      <dgm:prSet presAssocID="{7CE8CC8C-3FE7-409B-83D4-F424DED4C59A}" presName="parSpace" presStyleCnt="0"/>
      <dgm:spPr/>
    </dgm:pt>
    <dgm:pt modelId="{6C9968D8-3AD6-44AE-A71E-0DBCEBF8091B}" type="pres">
      <dgm:prSet presAssocID="{5F582388-322A-4394-8623-385632AD8383}" presName="parTxOnly" presStyleLbl="node1" presStyleIdx="1" presStyleCnt="4">
        <dgm:presLayoutVars>
          <dgm:bulletEnabled val="1"/>
        </dgm:presLayoutVars>
      </dgm:prSet>
      <dgm:spPr/>
    </dgm:pt>
    <dgm:pt modelId="{756F10D4-06B2-4B81-9E89-9DFDD0854927}" type="pres">
      <dgm:prSet presAssocID="{721995FF-AFF3-4CAE-8A04-859E707C24BC}" presName="parSpace" presStyleCnt="0"/>
      <dgm:spPr/>
    </dgm:pt>
    <dgm:pt modelId="{EB665966-F17C-405F-A534-AC03EC1A1DF8}" type="pres">
      <dgm:prSet presAssocID="{15577390-6E06-4C2D-AD5C-FEF4C7EAA2F2}" presName="parTxOnly" presStyleLbl="node1" presStyleIdx="2" presStyleCnt="4">
        <dgm:presLayoutVars>
          <dgm:bulletEnabled val="1"/>
        </dgm:presLayoutVars>
      </dgm:prSet>
      <dgm:spPr/>
    </dgm:pt>
    <dgm:pt modelId="{E366F065-ECC8-4554-BD93-2D44952FFC0D}" type="pres">
      <dgm:prSet presAssocID="{BAE01A00-2A63-42D0-AD81-7D9B6A4A07F2}" presName="parSpace" presStyleCnt="0"/>
      <dgm:spPr/>
    </dgm:pt>
    <dgm:pt modelId="{8D19660A-B224-4662-9FCD-A32F8597F0B4}" type="pres">
      <dgm:prSet presAssocID="{2C0015D4-330B-40C3-88A6-D9BDD9AFAF0E}" presName="parTxOnly" presStyleLbl="node1" presStyleIdx="3" presStyleCnt="4">
        <dgm:presLayoutVars>
          <dgm:bulletEnabled val="1"/>
        </dgm:presLayoutVars>
      </dgm:prSet>
      <dgm:spPr/>
    </dgm:pt>
  </dgm:ptLst>
  <dgm:cxnLst>
    <dgm:cxn modelId="{9E0D550D-71A5-444D-8064-705EEBCDE5EB}" type="presOf" srcId="{15577390-6E06-4C2D-AD5C-FEF4C7EAA2F2}" destId="{EB665966-F17C-405F-A534-AC03EC1A1DF8}" srcOrd="0" destOrd="0" presId="urn:microsoft.com/office/officeart/2005/8/layout/hChevron3"/>
    <dgm:cxn modelId="{6BD5172A-F899-42C7-BCC2-1E2D7AD0DF9B}" srcId="{7E990F5E-F8B9-45AC-B93E-40141B0E28E1}" destId="{50958790-6056-4904-80C7-7B594303B660}" srcOrd="0" destOrd="0" parTransId="{4CAF9025-FAE2-4C68-BA70-01BE0E284614}" sibTransId="{7CE8CC8C-3FE7-409B-83D4-F424DED4C59A}"/>
    <dgm:cxn modelId="{9751CA2F-7784-42E3-848E-C7BE87E4A59A}" type="presOf" srcId="{7E990F5E-F8B9-45AC-B93E-40141B0E28E1}" destId="{9324FEC4-00D9-44E1-AF4A-D2536CA005DA}" srcOrd="0" destOrd="0" presId="urn:microsoft.com/office/officeart/2005/8/layout/hChevron3"/>
    <dgm:cxn modelId="{0B35E534-BECC-4453-B1D6-95426EB23C67}" type="presOf" srcId="{50958790-6056-4904-80C7-7B594303B660}" destId="{1953A3A3-9E61-4D74-AE3D-4C3BA4B296AC}" srcOrd="0" destOrd="0" presId="urn:microsoft.com/office/officeart/2005/8/layout/hChevron3"/>
    <dgm:cxn modelId="{12D1C997-F308-4469-8E9E-A6779FB188AD}" type="presOf" srcId="{2C0015D4-330B-40C3-88A6-D9BDD9AFAF0E}" destId="{8D19660A-B224-4662-9FCD-A32F8597F0B4}" srcOrd="0" destOrd="0" presId="urn:microsoft.com/office/officeart/2005/8/layout/hChevron3"/>
    <dgm:cxn modelId="{37209FBA-9328-4DD4-B5AA-DC3F71796772}" srcId="{7E990F5E-F8B9-45AC-B93E-40141B0E28E1}" destId="{15577390-6E06-4C2D-AD5C-FEF4C7EAA2F2}" srcOrd="2" destOrd="0" parTransId="{3EA7919C-BBEC-4B02-94DC-585235DA2B7A}" sibTransId="{BAE01A00-2A63-42D0-AD81-7D9B6A4A07F2}"/>
    <dgm:cxn modelId="{539E84E0-3021-4BB7-B594-970C152794E1}" type="presOf" srcId="{5F582388-322A-4394-8623-385632AD8383}" destId="{6C9968D8-3AD6-44AE-A71E-0DBCEBF8091B}" srcOrd="0" destOrd="0" presId="urn:microsoft.com/office/officeart/2005/8/layout/hChevron3"/>
    <dgm:cxn modelId="{FD2B4FEA-8667-49AE-B96B-997A7A9E14D9}" srcId="{7E990F5E-F8B9-45AC-B93E-40141B0E28E1}" destId="{5F582388-322A-4394-8623-385632AD8383}" srcOrd="1" destOrd="0" parTransId="{E9044B84-ADEC-4C9B-92AF-25663F2F3035}" sibTransId="{721995FF-AFF3-4CAE-8A04-859E707C24BC}"/>
    <dgm:cxn modelId="{F1A64CED-5C4C-4172-8B4F-CEB9AE4E7B94}" srcId="{7E990F5E-F8B9-45AC-B93E-40141B0E28E1}" destId="{2C0015D4-330B-40C3-88A6-D9BDD9AFAF0E}" srcOrd="3" destOrd="0" parTransId="{4382BAF8-DB20-4CD4-B7A4-1381132F7E3C}" sibTransId="{BC0F8F6D-6988-4888-B8C1-00AE145CCC6E}"/>
    <dgm:cxn modelId="{A76BDF5D-DC40-4742-B7B8-34C27393BCA8}" type="presParOf" srcId="{9324FEC4-00D9-44E1-AF4A-D2536CA005DA}" destId="{1953A3A3-9E61-4D74-AE3D-4C3BA4B296AC}" srcOrd="0" destOrd="0" presId="urn:microsoft.com/office/officeart/2005/8/layout/hChevron3"/>
    <dgm:cxn modelId="{00F2AF34-51B8-4345-B25A-B19213BBFC39}" type="presParOf" srcId="{9324FEC4-00D9-44E1-AF4A-D2536CA005DA}" destId="{C21E989C-8649-4B85-A229-97BD02CF4B9F}" srcOrd="1" destOrd="0" presId="urn:microsoft.com/office/officeart/2005/8/layout/hChevron3"/>
    <dgm:cxn modelId="{FF9AFCF9-04D0-49CB-8331-D5FC4FB27698}" type="presParOf" srcId="{9324FEC4-00D9-44E1-AF4A-D2536CA005DA}" destId="{6C9968D8-3AD6-44AE-A71E-0DBCEBF8091B}" srcOrd="2" destOrd="0" presId="urn:microsoft.com/office/officeart/2005/8/layout/hChevron3"/>
    <dgm:cxn modelId="{28614F63-EA13-42C1-B0D0-5A530AFEC663}" type="presParOf" srcId="{9324FEC4-00D9-44E1-AF4A-D2536CA005DA}" destId="{756F10D4-06B2-4B81-9E89-9DFDD0854927}" srcOrd="3" destOrd="0" presId="urn:microsoft.com/office/officeart/2005/8/layout/hChevron3"/>
    <dgm:cxn modelId="{C5D006EB-F472-49A6-BAE4-9820198D24FD}" type="presParOf" srcId="{9324FEC4-00D9-44E1-AF4A-D2536CA005DA}" destId="{EB665966-F17C-405F-A534-AC03EC1A1DF8}" srcOrd="4" destOrd="0" presId="urn:microsoft.com/office/officeart/2005/8/layout/hChevron3"/>
    <dgm:cxn modelId="{4EB3639E-E886-4E62-ABA6-8A8E13A349D2}" type="presParOf" srcId="{9324FEC4-00D9-44E1-AF4A-D2536CA005DA}" destId="{E366F065-ECC8-4554-BD93-2D44952FFC0D}" srcOrd="5" destOrd="0" presId="urn:microsoft.com/office/officeart/2005/8/layout/hChevron3"/>
    <dgm:cxn modelId="{A1B4402D-C1DA-4B2D-91C0-DC603AD3C59B}" type="presParOf" srcId="{9324FEC4-00D9-44E1-AF4A-D2536CA005DA}" destId="{8D19660A-B224-4662-9FCD-A32F8597F0B4}" srcOrd="6"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A1ABD6-E4D5-4F0C-AEBC-000DA4531AEF}"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4AC974E6-B6E4-450F-AD82-A8B919790AC8}">
      <dgm:prSet/>
      <dgm:spPr/>
      <dgm:t>
        <a:bodyPr/>
        <a:lstStyle/>
        <a:p>
          <a:r>
            <a:rPr lang="en-GB" dirty="0">
              <a:latin typeface="Arial" panose="020B0604020202020204" pitchFamily="34" charset="0"/>
              <a:cs typeface="Arial" panose="020B0604020202020204" pitchFamily="34" charset="0"/>
            </a:rPr>
            <a:t>Clinical and ops ownership is crucial</a:t>
          </a:r>
          <a:endParaRPr lang="en-US" dirty="0">
            <a:latin typeface="Arial" panose="020B0604020202020204" pitchFamily="34" charset="0"/>
            <a:cs typeface="Arial" panose="020B0604020202020204" pitchFamily="34" charset="0"/>
          </a:endParaRPr>
        </a:p>
      </dgm:t>
    </dgm:pt>
    <dgm:pt modelId="{794091A2-6E48-4FB9-AB1A-57B12BDE986D}" type="parTrans" cxnId="{C334DD77-F877-4D8D-805E-BF97141B5039}">
      <dgm:prSet/>
      <dgm:spPr/>
      <dgm:t>
        <a:bodyPr/>
        <a:lstStyle/>
        <a:p>
          <a:endParaRPr lang="en-US">
            <a:latin typeface="Arial" panose="020B0604020202020204" pitchFamily="34" charset="0"/>
            <a:cs typeface="Arial" panose="020B0604020202020204" pitchFamily="34" charset="0"/>
          </a:endParaRPr>
        </a:p>
      </dgm:t>
    </dgm:pt>
    <dgm:pt modelId="{A5E2F971-60A4-479A-9B04-EB95184DCC50}" type="sibTrans" cxnId="{C334DD77-F877-4D8D-805E-BF97141B5039}">
      <dgm:prSet/>
      <dgm:spPr/>
      <dgm:t>
        <a:bodyPr/>
        <a:lstStyle/>
        <a:p>
          <a:endParaRPr lang="en-US">
            <a:latin typeface="Arial" panose="020B0604020202020204" pitchFamily="34" charset="0"/>
            <a:cs typeface="Arial" panose="020B0604020202020204" pitchFamily="34" charset="0"/>
          </a:endParaRPr>
        </a:p>
      </dgm:t>
    </dgm:pt>
    <dgm:pt modelId="{B4E1A806-0F35-4F88-A0AC-FE26AB2CAEEA}">
      <dgm:prSet/>
      <dgm:spPr/>
      <dgm:t>
        <a:bodyPr/>
        <a:lstStyle/>
        <a:p>
          <a:pPr>
            <a:buFont typeface="Times New Roman" panose="02020603050405020304" pitchFamily="18" charset="0"/>
            <a:buChar char="•"/>
          </a:pPr>
          <a:r>
            <a:rPr lang="en-GB" dirty="0">
              <a:latin typeface="Arial" panose="020B0604020202020204" pitchFamily="34" charset="0"/>
              <a:cs typeface="Arial" panose="020B0604020202020204" pitchFamily="34" charset="0"/>
            </a:rPr>
            <a:t>Articulate what is delivered for the workforce deployed</a:t>
          </a:r>
        </a:p>
      </dgm:t>
    </dgm:pt>
    <dgm:pt modelId="{27EA0A2E-B533-4B93-8394-5260FCD0A51B}" type="parTrans" cxnId="{7D57CA0F-6997-4092-ACAE-50587C703FE4}">
      <dgm:prSet/>
      <dgm:spPr/>
      <dgm:t>
        <a:bodyPr/>
        <a:lstStyle/>
        <a:p>
          <a:endParaRPr lang="en-GB">
            <a:latin typeface="Arial" panose="020B0604020202020204" pitchFamily="34" charset="0"/>
            <a:cs typeface="Arial" panose="020B0604020202020204" pitchFamily="34" charset="0"/>
          </a:endParaRPr>
        </a:p>
      </dgm:t>
    </dgm:pt>
    <dgm:pt modelId="{67A9A379-3E8F-4100-930E-E08001C02F6E}" type="sibTrans" cxnId="{7D57CA0F-6997-4092-ACAE-50587C703FE4}">
      <dgm:prSet/>
      <dgm:spPr/>
      <dgm:t>
        <a:bodyPr/>
        <a:lstStyle/>
        <a:p>
          <a:endParaRPr lang="en-GB">
            <a:latin typeface="Arial" panose="020B0604020202020204" pitchFamily="34" charset="0"/>
            <a:cs typeface="Arial" panose="020B0604020202020204" pitchFamily="34" charset="0"/>
          </a:endParaRPr>
        </a:p>
      </dgm:t>
    </dgm:pt>
    <dgm:pt modelId="{4AE9E8CE-6295-427E-98A7-DD34657C512B}">
      <dgm:prSet/>
      <dgm:spPr/>
      <dgm:t>
        <a:bodyPr/>
        <a:lstStyle/>
        <a:p>
          <a:pPr>
            <a:buFont typeface="Times New Roman" panose="02020603050405020304" pitchFamily="18" charset="0"/>
            <a:buChar char="•"/>
          </a:pPr>
          <a:r>
            <a:rPr lang="en-GB" dirty="0">
              <a:latin typeface="Arial" panose="020B0604020202020204" pitchFamily="34" charset="0"/>
              <a:cs typeface="Arial" panose="020B0604020202020204" pitchFamily="34" charset="0"/>
            </a:rPr>
            <a:t>Understand implications of performance and service requirements</a:t>
          </a:r>
        </a:p>
      </dgm:t>
    </dgm:pt>
    <dgm:pt modelId="{B6952770-E2B2-47A4-85F4-C7E68F6313E1}" type="parTrans" cxnId="{046C2367-2191-49BB-9C41-708CEBAD0046}">
      <dgm:prSet/>
      <dgm:spPr/>
      <dgm:t>
        <a:bodyPr/>
        <a:lstStyle/>
        <a:p>
          <a:endParaRPr lang="en-GB">
            <a:latin typeface="Arial" panose="020B0604020202020204" pitchFamily="34" charset="0"/>
            <a:cs typeface="Arial" panose="020B0604020202020204" pitchFamily="34" charset="0"/>
          </a:endParaRPr>
        </a:p>
      </dgm:t>
    </dgm:pt>
    <dgm:pt modelId="{32A90E08-3255-41BE-8344-BCC6E9B4AB85}" type="sibTrans" cxnId="{046C2367-2191-49BB-9C41-708CEBAD0046}">
      <dgm:prSet/>
      <dgm:spPr/>
      <dgm:t>
        <a:bodyPr/>
        <a:lstStyle/>
        <a:p>
          <a:endParaRPr lang="en-GB">
            <a:latin typeface="Arial" panose="020B0604020202020204" pitchFamily="34" charset="0"/>
            <a:cs typeface="Arial" panose="020B0604020202020204" pitchFamily="34" charset="0"/>
          </a:endParaRPr>
        </a:p>
      </dgm:t>
    </dgm:pt>
    <dgm:pt modelId="{B0E28BF4-68E9-4185-A059-0F40743BBA0A}">
      <dgm:prSet/>
      <dgm:spPr/>
      <dgm:t>
        <a:bodyPr/>
        <a:lstStyle/>
        <a:p>
          <a:pPr>
            <a:buFont typeface="Times New Roman" panose="02020603050405020304" pitchFamily="18" charset="0"/>
            <a:buChar char="•"/>
          </a:pPr>
          <a:r>
            <a:rPr lang="en-GB" dirty="0">
              <a:latin typeface="Arial" panose="020B0604020202020204" pitchFamily="34" charset="0"/>
              <a:cs typeface="Arial" panose="020B0604020202020204" pitchFamily="34" charset="0"/>
            </a:rPr>
            <a:t>Develop evidence base to support investment decisions</a:t>
          </a:r>
        </a:p>
      </dgm:t>
    </dgm:pt>
    <dgm:pt modelId="{437DEC35-38E1-4F18-AF7F-16FE4E7580B5}" type="parTrans" cxnId="{93F73790-ECA5-4FFF-9397-A944EAB616A2}">
      <dgm:prSet/>
      <dgm:spPr/>
      <dgm:t>
        <a:bodyPr/>
        <a:lstStyle/>
        <a:p>
          <a:endParaRPr lang="en-GB">
            <a:latin typeface="Arial" panose="020B0604020202020204" pitchFamily="34" charset="0"/>
            <a:cs typeface="Arial" panose="020B0604020202020204" pitchFamily="34" charset="0"/>
          </a:endParaRPr>
        </a:p>
      </dgm:t>
    </dgm:pt>
    <dgm:pt modelId="{FE7A8754-64E8-4DC4-BA0B-EF4BE400F96A}" type="sibTrans" cxnId="{93F73790-ECA5-4FFF-9397-A944EAB616A2}">
      <dgm:prSet/>
      <dgm:spPr/>
      <dgm:t>
        <a:bodyPr/>
        <a:lstStyle/>
        <a:p>
          <a:endParaRPr lang="en-GB">
            <a:latin typeface="Arial" panose="020B0604020202020204" pitchFamily="34" charset="0"/>
            <a:cs typeface="Arial" panose="020B0604020202020204" pitchFamily="34" charset="0"/>
          </a:endParaRPr>
        </a:p>
      </dgm:t>
    </dgm:pt>
    <dgm:pt modelId="{2666295B-D509-417D-90AC-DCE67F7582B7}">
      <dgm:prSet/>
      <dgm:spPr/>
      <dgm:t>
        <a:bodyPr/>
        <a:lstStyle/>
        <a:p>
          <a:pPr>
            <a:buFont typeface="Times New Roman" panose="02020603050405020304" pitchFamily="18" charset="0"/>
            <a:buChar char="•"/>
          </a:pPr>
          <a:r>
            <a:rPr lang="en-GB" dirty="0">
              <a:latin typeface="Arial" panose="020B0604020202020204" pitchFamily="34" charset="0"/>
              <a:cs typeface="Arial" panose="020B0604020202020204" pitchFamily="34" charset="0"/>
            </a:rPr>
            <a:t>Helps clinicians to not feel threatened by the process</a:t>
          </a:r>
        </a:p>
      </dgm:t>
    </dgm:pt>
    <dgm:pt modelId="{0192E5E1-D1FD-4527-9650-D0AB5D1CE0AC}" type="parTrans" cxnId="{641BF496-1222-4F91-A513-F8F4B59B0FE9}">
      <dgm:prSet/>
      <dgm:spPr/>
      <dgm:t>
        <a:bodyPr/>
        <a:lstStyle/>
        <a:p>
          <a:endParaRPr lang="en-GB">
            <a:latin typeface="Arial" panose="020B0604020202020204" pitchFamily="34" charset="0"/>
            <a:cs typeface="Arial" panose="020B0604020202020204" pitchFamily="34" charset="0"/>
          </a:endParaRPr>
        </a:p>
      </dgm:t>
    </dgm:pt>
    <dgm:pt modelId="{D0018CC5-BB2D-4864-94F5-1A75C16DF94A}" type="sibTrans" cxnId="{641BF496-1222-4F91-A513-F8F4B59B0FE9}">
      <dgm:prSet/>
      <dgm:spPr/>
      <dgm:t>
        <a:bodyPr/>
        <a:lstStyle/>
        <a:p>
          <a:endParaRPr lang="en-GB">
            <a:latin typeface="Arial" panose="020B0604020202020204" pitchFamily="34" charset="0"/>
            <a:cs typeface="Arial" panose="020B0604020202020204" pitchFamily="34" charset="0"/>
          </a:endParaRPr>
        </a:p>
      </dgm:t>
    </dgm:pt>
    <dgm:pt modelId="{0E4A2654-62C1-4C8E-97BA-3EDB8F2B40F2}">
      <dgm:prSet/>
      <dgm:spPr/>
      <dgm:t>
        <a:bodyPr/>
        <a:lstStyle/>
        <a:p>
          <a:pPr>
            <a:buFont typeface="Times New Roman" panose="02020603050405020304" pitchFamily="18" charset="0"/>
            <a:buChar char="•"/>
          </a:pPr>
          <a:r>
            <a:rPr lang="en-GB" dirty="0">
              <a:latin typeface="Arial" panose="020B0604020202020204" pitchFamily="34" charset="0"/>
              <a:cs typeface="Arial" panose="020B0604020202020204" pitchFamily="34" charset="0"/>
            </a:rPr>
            <a:t>Ensure approach is sustainable = productivity part of planning discussions</a:t>
          </a:r>
        </a:p>
      </dgm:t>
    </dgm:pt>
    <dgm:pt modelId="{3A969217-C8DF-4C6F-BB49-E021F7CE36ED}" type="parTrans" cxnId="{BF1824C6-4D07-4039-8415-DD1F15BE9572}">
      <dgm:prSet/>
      <dgm:spPr/>
      <dgm:t>
        <a:bodyPr/>
        <a:lstStyle/>
        <a:p>
          <a:endParaRPr lang="en-GB">
            <a:latin typeface="Arial" panose="020B0604020202020204" pitchFamily="34" charset="0"/>
            <a:cs typeface="Arial" panose="020B0604020202020204" pitchFamily="34" charset="0"/>
          </a:endParaRPr>
        </a:p>
      </dgm:t>
    </dgm:pt>
    <dgm:pt modelId="{0BA232B8-AFCA-43DC-8168-46A4451AA6CD}" type="sibTrans" cxnId="{BF1824C6-4D07-4039-8415-DD1F15BE9572}">
      <dgm:prSet/>
      <dgm:spPr/>
      <dgm:t>
        <a:bodyPr/>
        <a:lstStyle/>
        <a:p>
          <a:endParaRPr lang="en-GB">
            <a:latin typeface="Arial" panose="020B0604020202020204" pitchFamily="34" charset="0"/>
            <a:cs typeface="Arial" panose="020B0604020202020204" pitchFamily="34" charset="0"/>
          </a:endParaRPr>
        </a:p>
      </dgm:t>
    </dgm:pt>
    <dgm:pt modelId="{BA1C1432-C14E-4175-BA54-E41350E838E9}">
      <dgm:prSet/>
      <dgm:spPr/>
      <dgm:t>
        <a:bodyPr/>
        <a:lstStyle/>
        <a:p>
          <a:pPr>
            <a:buFont typeface="Times New Roman" panose="02020603050405020304" pitchFamily="18" charset="0"/>
            <a:buChar char="•"/>
          </a:pPr>
          <a:r>
            <a:rPr lang="en-GB" dirty="0">
              <a:latin typeface="Arial" panose="020B0604020202020204" pitchFamily="34" charset="0"/>
              <a:cs typeface="Arial" panose="020B0604020202020204" pitchFamily="34" charset="0"/>
            </a:rPr>
            <a:t>Executive interest and committee deadlines help to focus the process</a:t>
          </a:r>
        </a:p>
      </dgm:t>
    </dgm:pt>
    <dgm:pt modelId="{BF01376E-7E31-4CDB-AE99-8D0C2B22C366}" type="parTrans" cxnId="{D1234D05-A1C5-4E81-BA43-98DD970FB5CD}">
      <dgm:prSet/>
      <dgm:spPr/>
      <dgm:t>
        <a:bodyPr/>
        <a:lstStyle/>
        <a:p>
          <a:endParaRPr lang="en-GB"/>
        </a:p>
      </dgm:t>
    </dgm:pt>
    <dgm:pt modelId="{3BCC0662-9983-4DF2-80FC-8061BBE7679A}" type="sibTrans" cxnId="{D1234D05-A1C5-4E81-BA43-98DD970FB5CD}">
      <dgm:prSet/>
      <dgm:spPr/>
      <dgm:t>
        <a:bodyPr/>
        <a:lstStyle/>
        <a:p>
          <a:endParaRPr lang="en-GB"/>
        </a:p>
      </dgm:t>
    </dgm:pt>
    <dgm:pt modelId="{EE6CDFFF-021F-4D21-B165-60B8ECD74AE7}">
      <dgm:prSet/>
      <dgm:spPr/>
      <dgm:t>
        <a:bodyPr/>
        <a:lstStyle/>
        <a:p>
          <a:pPr>
            <a:buFont typeface="Times New Roman" panose="02020603050405020304" pitchFamily="18" charset="0"/>
            <a:buChar char="•"/>
          </a:pPr>
          <a:r>
            <a:rPr lang="en-GB" dirty="0">
              <a:latin typeface="Arial" panose="020B0604020202020204" pitchFamily="34" charset="0"/>
              <a:cs typeface="Arial" panose="020B0604020202020204" pitchFamily="34" charset="0"/>
            </a:rPr>
            <a:t>Joint teams = shared  view between finance, BI, ops &amp; clinical front line</a:t>
          </a:r>
        </a:p>
      </dgm:t>
    </dgm:pt>
    <dgm:pt modelId="{EB369945-CBFD-4192-BFB3-817BA6428173}" type="parTrans" cxnId="{581D4E0E-1101-46D6-8711-D9172008508F}">
      <dgm:prSet/>
      <dgm:spPr/>
      <dgm:t>
        <a:bodyPr/>
        <a:lstStyle/>
        <a:p>
          <a:endParaRPr lang="en-GB"/>
        </a:p>
      </dgm:t>
    </dgm:pt>
    <dgm:pt modelId="{51EC65C5-8753-4671-9125-CE8814D631F6}" type="sibTrans" cxnId="{581D4E0E-1101-46D6-8711-D9172008508F}">
      <dgm:prSet/>
      <dgm:spPr/>
      <dgm:t>
        <a:bodyPr/>
        <a:lstStyle/>
        <a:p>
          <a:endParaRPr lang="en-GB"/>
        </a:p>
      </dgm:t>
    </dgm:pt>
    <dgm:pt modelId="{ED6B6A00-6F66-4FD7-B3FF-9F3E114A2B8C}" type="pres">
      <dgm:prSet presAssocID="{C8A1ABD6-E4D5-4F0C-AEBC-000DA4531AEF}" presName="diagram" presStyleCnt="0">
        <dgm:presLayoutVars>
          <dgm:dir/>
          <dgm:resizeHandles val="exact"/>
        </dgm:presLayoutVars>
      </dgm:prSet>
      <dgm:spPr/>
    </dgm:pt>
    <dgm:pt modelId="{9169660C-78E3-4192-8F15-E42C5CE700B7}" type="pres">
      <dgm:prSet presAssocID="{4AC974E6-B6E4-450F-AD82-A8B919790AC8}" presName="node" presStyleLbl="node1" presStyleIdx="0" presStyleCnt="8">
        <dgm:presLayoutVars>
          <dgm:bulletEnabled val="1"/>
        </dgm:presLayoutVars>
      </dgm:prSet>
      <dgm:spPr/>
    </dgm:pt>
    <dgm:pt modelId="{52D64D7C-0DEC-4C4F-AA73-1F5689283AD8}" type="pres">
      <dgm:prSet presAssocID="{A5E2F971-60A4-479A-9B04-EB95184DCC50}" presName="sibTrans" presStyleCnt="0"/>
      <dgm:spPr/>
    </dgm:pt>
    <dgm:pt modelId="{430BE722-2349-4A52-A88F-7F0BCABF2EAE}" type="pres">
      <dgm:prSet presAssocID="{B4E1A806-0F35-4F88-A0AC-FE26AB2CAEEA}" presName="node" presStyleLbl="node1" presStyleIdx="1" presStyleCnt="8">
        <dgm:presLayoutVars>
          <dgm:bulletEnabled val="1"/>
        </dgm:presLayoutVars>
      </dgm:prSet>
      <dgm:spPr/>
    </dgm:pt>
    <dgm:pt modelId="{840723BB-F291-4C18-8587-09F0A8346EC3}" type="pres">
      <dgm:prSet presAssocID="{67A9A379-3E8F-4100-930E-E08001C02F6E}" presName="sibTrans" presStyleCnt="0"/>
      <dgm:spPr/>
    </dgm:pt>
    <dgm:pt modelId="{AEF02660-D8FA-40F2-A36F-8C92EBBAACED}" type="pres">
      <dgm:prSet presAssocID="{4AE9E8CE-6295-427E-98A7-DD34657C512B}" presName="node" presStyleLbl="node1" presStyleIdx="2" presStyleCnt="8">
        <dgm:presLayoutVars>
          <dgm:bulletEnabled val="1"/>
        </dgm:presLayoutVars>
      </dgm:prSet>
      <dgm:spPr/>
    </dgm:pt>
    <dgm:pt modelId="{26942CFF-E86A-4656-BFCA-3CB0760EAC54}" type="pres">
      <dgm:prSet presAssocID="{32A90E08-3255-41BE-8344-BCC6E9B4AB85}" presName="sibTrans" presStyleCnt="0"/>
      <dgm:spPr/>
    </dgm:pt>
    <dgm:pt modelId="{AF35CE68-FDCE-46F2-8824-B9E17125A716}" type="pres">
      <dgm:prSet presAssocID="{B0E28BF4-68E9-4185-A059-0F40743BBA0A}" presName="node" presStyleLbl="node1" presStyleIdx="3" presStyleCnt="8">
        <dgm:presLayoutVars>
          <dgm:bulletEnabled val="1"/>
        </dgm:presLayoutVars>
      </dgm:prSet>
      <dgm:spPr/>
    </dgm:pt>
    <dgm:pt modelId="{523021EE-E298-4351-B41A-515C7C4FD082}" type="pres">
      <dgm:prSet presAssocID="{FE7A8754-64E8-4DC4-BA0B-EF4BE400F96A}" presName="sibTrans" presStyleCnt="0"/>
      <dgm:spPr/>
    </dgm:pt>
    <dgm:pt modelId="{675437EA-77A5-4E81-A508-196433179041}" type="pres">
      <dgm:prSet presAssocID="{2666295B-D509-417D-90AC-DCE67F7582B7}" presName="node" presStyleLbl="node1" presStyleIdx="4" presStyleCnt="8">
        <dgm:presLayoutVars>
          <dgm:bulletEnabled val="1"/>
        </dgm:presLayoutVars>
      </dgm:prSet>
      <dgm:spPr/>
    </dgm:pt>
    <dgm:pt modelId="{096E030B-27A1-4E0D-8FC5-C00031AE4ED4}" type="pres">
      <dgm:prSet presAssocID="{D0018CC5-BB2D-4864-94F5-1A75C16DF94A}" presName="sibTrans" presStyleCnt="0"/>
      <dgm:spPr/>
    </dgm:pt>
    <dgm:pt modelId="{A62C8B7B-ADC1-4090-8C95-367B078CC648}" type="pres">
      <dgm:prSet presAssocID="{BA1C1432-C14E-4175-BA54-E41350E838E9}" presName="node" presStyleLbl="node1" presStyleIdx="5" presStyleCnt="8">
        <dgm:presLayoutVars>
          <dgm:bulletEnabled val="1"/>
        </dgm:presLayoutVars>
      </dgm:prSet>
      <dgm:spPr/>
    </dgm:pt>
    <dgm:pt modelId="{F8DA3D13-71A9-479D-8E82-A378A5821F8A}" type="pres">
      <dgm:prSet presAssocID="{3BCC0662-9983-4DF2-80FC-8061BBE7679A}" presName="sibTrans" presStyleCnt="0"/>
      <dgm:spPr/>
    </dgm:pt>
    <dgm:pt modelId="{9CA8BD41-99B1-4C02-8519-B969448FBCBB}" type="pres">
      <dgm:prSet presAssocID="{EE6CDFFF-021F-4D21-B165-60B8ECD74AE7}" presName="node" presStyleLbl="node1" presStyleIdx="6" presStyleCnt="8">
        <dgm:presLayoutVars>
          <dgm:bulletEnabled val="1"/>
        </dgm:presLayoutVars>
      </dgm:prSet>
      <dgm:spPr/>
    </dgm:pt>
    <dgm:pt modelId="{F776D404-2D41-4FAC-8D98-30289D9E2506}" type="pres">
      <dgm:prSet presAssocID="{51EC65C5-8753-4671-9125-CE8814D631F6}" presName="sibTrans" presStyleCnt="0"/>
      <dgm:spPr/>
    </dgm:pt>
    <dgm:pt modelId="{1440FC93-4D03-491E-A035-1906D2D0FAEE}" type="pres">
      <dgm:prSet presAssocID="{0E4A2654-62C1-4C8E-97BA-3EDB8F2B40F2}" presName="node" presStyleLbl="node1" presStyleIdx="7" presStyleCnt="8">
        <dgm:presLayoutVars>
          <dgm:bulletEnabled val="1"/>
        </dgm:presLayoutVars>
      </dgm:prSet>
      <dgm:spPr/>
    </dgm:pt>
  </dgm:ptLst>
  <dgm:cxnLst>
    <dgm:cxn modelId="{D1234D05-A1C5-4E81-BA43-98DD970FB5CD}" srcId="{C8A1ABD6-E4D5-4F0C-AEBC-000DA4531AEF}" destId="{BA1C1432-C14E-4175-BA54-E41350E838E9}" srcOrd="5" destOrd="0" parTransId="{BF01376E-7E31-4CDB-AE99-8D0C2B22C366}" sibTransId="{3BCC0662-9983-4DF2-80FC-8061BBE7679A}"/>
    <dgm:cxn modelId="{581D4E0E-1101-46D6-8711-D9172008508F}" srcId="{C8A1ABD6-E4D5-4F0C-AEBC-000DA4531AEF}" destId="{EE6CDFFF-021F-4D21-B165-60B8ECD74AE7}" srcOrd="6" destOrd="0" parTransId="{EB369945-CBFD-4192-BFB3-817BA6428173}" sibTransId="{51EC65C5-8753-4671-9125-CE8814D631F6}"/>
    <dgm:cxn modelId="{7D57CA0F-6997-4092-ACAE-50587C703FE4}" srcId="{C8A1ABD6-E4D5-4F0C-AEBC-000DA4531AEF}" destId="{B4E1A806-0F35-4F88-A0AC-FE26AB2CAEEA}" srcOrd="1" destOrd="0" parTransId="{27EA0A2E-B533-4B93-8394-5260FCD0A51B}" sibTransId="{67A9A379-3E8F-4100-930E-E08001C02F6E}"/>
    <dgm:cxn modelId="{431C1E1B-7CD9-4526-801D-1C6BA285610F}" type="presOf" srcId="{4AE9E8CE-6295-427E-98A7-DD34657C512B}" destId="{AEF02660-D8FA-40F2-A36F-8C92EBBAACED}" srcOrd="0" destOrd="0" presId="urn:microsoft.com/office/officeart/2005/8/layout/default"/>
    <dgm:cxn modelId="{E27FDA27-64FC-4403-A7E8-75B93A948F11}" type="presOf" srcId="{B4E1A806-0F35-4F88-A0AC-FE26AB2CAEEA}" destId="{430BE722-2349-4A52-A88F-7F0BCABF2EAE}" srcOrd="0" destOrd="0" presId="urn:microsoft.com/office/officeart/2005/8/layout/default"/>
    <dgm:cxn modelId="{FEC88A3B-5A21-431B-B696-C2E1ACA4FD2F}" type="presOf" srcId="{BA1C1432-C14E-4175-BA54-E41350E838E9}" destId="{A62C8B7B-ADC1-4090-8C95-367B078CC648}" srcOrd="0" destOrd="0" presId="urn:microsoft.com/office/officeart/2005/8/layout/default"/>
    <dgm:cxn modelId="{46E8753C-FCF0-4882-92F3-E38CB32A80E5}" type="presOf" srcId="{4AC974E6-B6E4-450F-AD82-A8B919790AC8}" destId="{9169660C-78E3-4192-8F15-E42C5CE700B7}" srcOrd="0" destOrd="0" presId="urn:microsoft.com/office/officeart/2005/8/layout/default"/>
    <dgm:cxn modelId="{098C0265-4C18-4D92-A484-E64CF2BABEA1}" type="presOf" srcId="{B0E28BF4-68E9-4185-A059-0F40743BBA0A}" destId="{AF35CE68-FDCE-46F2-8824-B9E17125A716}" srcOrd="0" destOrd="0" presId="urn:microsoft.com/office/officeart/2005/8/layout/default"/>
    <dgm:cxn modelId="{046C2367-2191-49BB-9C41-708CEBAD0046}" srcId="{C8A1ABD6-E4D5-4F0C-AEBC-000DA4531AEF}" destId="{4AE9E8CE-6295-427E-98A7-DD34657C512B}" srcOrd="2" destOrd="0" parTransId="{B6952770-E2B2-47A4-85F4-C7E68F6313E1}" sibTransId="{32A90E08-3255-41BE-8344-BCC6E9B4AB85}"/>
    <dgm:cxn modelId="{0B2DB26E-319B-48AD-9048-78BAB42F3A10}" type="presOf" srcId="{C8A1ABD6-E4D5-4F0C-AEBC-000DA4531AEF}" destId="{ED6B6A00-6F66-4FD7-B3FF-9F3E114A2B8C}" srcOrd="0" destOrd="0" presId="urn:microsoft.com/office/officeart/2005/8/layout/default"/>
    <dgm:cxn modelId="{C334DD77-F877-4D8D-805E-BF97141B5039}" srcId="{C8A1ABD6-E4D5-4F0C-AEBC-000DA4531AEF}" destId="{4AC974E6-B6E4-450F-AD82-A8B919790AC8}" srcOrd="0" destOrd="0" parTransId="{794091A2-6E48-4FB9-AB1A-57B12BDE986D}" sibTransId="{A5E2F971-60A4-479A-9B04-EB95184DCC50}"/>
    <dgm:cxn modelId="{93F73790-ECA5-4FFF-9397-A944EAB616A2}" srcId="{C8A1ABD6-E4D5-4F0C-AEBC-000DA4531AEF}" destId="{B0E28BF4-68E9-4185-A059-0F40743BBA0A}" srcOrd="3" destOrd="0" parTransId="{437DEC35-38E1-4F18-AF7F-16FE4E7580B5}" sibTransId="{FE7A8754-64E8-4DC4-BA0B-EF4BE400F96A}"/>
    <dgm:cxn modelId="{641BF496-1222-4F91-A513-F8F4B59B0FE9}" srcId="{C8A1ABD6-E4D5-4F0C-AEBC-000DA4531AEF}" destId="{2666295B-D509-417D-90AC-DCE67F7582B7}" srcOrd="4" destOrd="0" parTransId="{0192E5E1-D1FD-4527-9650-D0AB5D1CE0AC}" sibTransId="{D0018CC5-BB2D-4864-94F5-1A75C16DF94A}"/>
    <dgm:cxn modelId="{6484D99F-01DF-4990-A259-85429BA132C1}" type="presOf" srcId="{EE6CDFFF-021F-4D21-B165-60B8ECD74AE7}" destId="{9CA8BD41-99B1-4C02-8519-B969448FBCBB}" srcOrd="0" destOrd="0" presId="urn:microsoft.com/office/officeart/2005/8/layout/default"/>
    <dgm:cxn modelId="{ED3287AC-5196-4080-8CBB-795E0E08270D}" type="presOf" srcId="{2666295B-D509-417D-90AC-DCE67F7582B7}" destId="{675437EA-77A5-4E81-A508-196433179041}" srcOrd="0" destOrd="0" presId="urn:microsoft.com/office/officeart/2005/8/layout/default"/>
    <dgm:cxn modelId="{BF1824C6-4D07-4039-8415-DD1F15BE9572}" srcId="{C8A1ABD6-E4D5-4F0C-AEBC-000DA4531AEF}" destId="{0E4A2654-62C1-4C8E-97BA-3EDB8F2B40F2}" srcOrd="7" destOrd="0" parTransId="{3A969217-C8DF-4C6F-BB49-E021F7CE36ED}" sibTransId="{0BA232B8-AFCA-43DC-8168-46A4451AA6CD}"/>
    <dgm:cxn modelId="{AAB08CE0-3CE3-44FE-9CE4-CC1A0AC2D9EA}" type="presOf" srcId="{0E4A2654-62C1-4C8E-97BA-3EDB8F2B40F2}" destId="{1440FC93-4D03-491E-A035-1906D2D0FAEE}" srcOrd="0" destOrd="0" presId="urn:microsoft.com/office/officeart/2005/8/layout/default"/>
    <dgm:cxn modelId="{41FC748C-2914-43B7-A13D-D9C9617110F8}" type="presParOf" srcId="{ED6B6A00-6F66-4FD7-B3FF-9F3E114A2B8C}" destId="{9169660C-78E3-4192-8F15-E42C5CE700B7}" srcOrd="0" destOrd="0" presId="urn:microsoft.com/office/officeart/2005/8/layout/default"/>
    <dgm:cxn modelId="{CB421AAC-B312-4542-BD7E-936AC86C7C85}" type="presParOf" srcId="{ED6B6A00-6F66-4FD7-B3FF-9F3E114A2B8C}" destId="{52D64D7C-0DEC-4C4F-AA73-1F5689283AD8}" srcOrd="1" destOrd="0" presId="urn:microsoft.com/office/officeart/2005/8/layout/default"/>
    <dgm:cxn modelId="{7FC1888B-9E9E-4EB2-8868-02208DDEFE23}" type="presParOf" srcId="{ED6B6A00-6F66-4FD7-B3FF-9F3E114A2B8C}" destId="{430BE722-2349-4A52-A88F-7F0BCABF2EAE}" srcOrd="2" destOrd="0" presId="urn:microsoft.com/office/officeart/2005/8/layout/default"/>
    <dgm:cxn modelId="{072C16DB-9AD2-4413-8F27-CC6E46215B96}" type="presParOf" srcId="{ED6B6A00-6F66-4FD7-B3FF-9F3E114A2B8C}" destId="{840723BB-F291-4C18-8587-09F0A8346EC3}" srcOrd="3" destOrd="0" presId="urn:microsoft.com/office/officeart/2005/8/layout/default"/>
    <dgm:cxn modelId="{EA0DA6A8-7882-4661-8E5D-5FFAA9A79FB1}" type="presParOf" srcId="{ED6B6A00-6F66-4FD7-B3FF-9F3E114A2B8C}" destId="{AEF02660-D8FA-40F2-A36F-8C92EBBAACED}" srcOrd="4" destOrd="0" presId="urn:microsoft.com/office/officeart/2005/8/layout/default"/>
    <dgm:cxn modelId="{7097DFB9-FD56-40B7-9F5C-A463370003D7}" type="presParOf" srcId="{ED6B6A00-6F66-4FD7-B3FF-9F3E114A2B8C}" destId="{26942CFF-E86A-4656-BFCA-3CB0760EAC54}" srcOrd="5" destOrd="0" presId="urn:microsoft.com/office/officeart/2005/8/layout/default"/>
    <dgm:cxn modelId="{0130766E-1BA9-4396-B826-476F4B16C09A}" type="presParOf" srcId="{ED6B6A00-6F66-4FD7-B3FF-9F3E114A2B8C}" destId="{AF35CE68-FDCE-46F2-8824-B9E17125A716}" srcOrd="6" destOrd="0" presId="urn:microsoft.com/office/officeart/2005/8/layout/default"/>
    <dgm:cxn modelId="{1FEACB4B-91C0-4EA7-B192-66F705562F0E}" type="presParOf" srcId="{ED6B6A00-6F66-4FD7-B3FF-9F3E114A2B8C}" destId="{523021EE-E298-4351-B41A-515C7C4FD082}" srcOrd="7" destOrd="0" presId="urn:microsoft.com/office/officeart/2005/8/layout/default"/>
    <dgm:cxn modelId="{A554E9A1-0240-47B3-9716-A97DF50E5D5F}" type="presParOf" srcId="{ED6B6A00-6F66-4FD7-B3FF-9F3E114A2B8C}" destId="{675437EA-77A5-4E81-A508-196433179041}" srcOrd="8" destOrd="0" presId="urn:microsoft.com/office/officeart/2005/8/layout/default"/>
    <dgm:cxn modelId="{0201FB50-D53F-403B-AF75-0234A14FA38F}" type="presParOf" srcId="{ED6B6A00-6F66-4FD7-B3FF-9F3E114A2B8C}" destId="{096E030B-27A1-4E0D-8FC5-C00031AE4ED4}" srcOrd="9" destOrd="0" presId="urn:microsoft.com/office/officeart/2005/8/layout/default"/>
    <dgm:cxn modelId="{AB05F1BA-6F7E-4F60-816C-218CC691F4C9}" type="presParOf" srcId="{ED6B6A00-6F66-4FD7-B3FF-9F3E114A2B8C}" destId="{A62C8B7B-ADC1-4090-8C95-367B078CC648}" srcOrd="10" destOrd="0" presId="urn:microsoft.com/office/officeart/2005/8/layout/default"/>
    <dgm:cxn modelId="{F0E7AC5A-068F-4B25-8D1C-D42B312CADF6}" type="presParOf" srcId="{ED6B6A00-6F66-4FD7-B3FF-9F3E114A2B8C}" destId="{F8DA3D13-71A9-479D-8E82-A378A5821F8A}" srcOrd="11" destOrd="0" presId="urn:microsoft.com/office/officeart/2005/8/layout/default"/>
    <dgm:cxn modelId="{9D05159A-D01F-42C6-8306-27AA935D361F}" type="presParOf" srcId="{ED6B6A00-6F66-4FD7-B3FF-9F3E114A2B8C}" destId="{9CA8BD41-99B1-4C02-8519-B969448FBCBB}" srcOrd="12" destOrd="0" presId="urn:microsoft.com/office/officeart/2005/8/layout/default"/>
    <dgm:cxn modelId="{B1A496FB-034A-4957-A4B0-77B76956F6B7}" type="presParOf" srcId="{ED6B6A00-6F66-4FD7-B3FF-9F3E114A2B8C}" destId="{F776D404-2D41-4FAC-8D98-30289D9E2506}" srcOrd="13" destOrd="0" presId="urn:microsoft.com/office/officeart/2005/8/layout/default"/>
    <dgm:cxn modelId="{6F75FF3F-1461-47E5-9114-2542FC374C3D}" type="presParOf" srcId="{ED6B6A00-6F66-4FD7-B3FF-9F3E114A2B8C}" destId="{1440FC93-4D03-491E-A035-1906D2D0FAEE}"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383622-C122-4B0E-8323-7CAA6A2F5CAC}" type="doc">
      <dgm:prSet loTypeId="urn:microsoft.com/office/officeart/2005/8/layout/arrow2" loCatId="process" qsTypeId="urn:microsoft.com/office/officeart/2005/8/quickstyle/simple1" qsCatId="simple" csTypeId="urn:microsoft.com/office/officeart/2005/8/colors/accent1_2" csCatId="accent1" phldr="1"/>
      <dgm:spPr/>
    </dgm:pt>
    <dgm:pt modelId="{57270A33-567A-4148-A10E-83961FDE6C05}">
      <dgm:prSet phldrT="[Text]" custT="1"/>
      <dgm:spPr>
        <a:xfrm>
          <a:off x="975503" y="3209414"/>
          <a:ext cx="1623516" cy="1258573"/>
        </a:xfrm>
        <a:prstGeom prst="rect">
          <a:avLst/>
        </a:prstGeom>
        <a:noFill/>
        <a:ln>
          <a:noFill/>
        </a:ln>
        <a:effectLst/>
      </dgm:spPr>
      <dgm:t>
        <a:bodyPr/>
        <a:lstStyle/>
        <a:p>
          <a:pPr>
            <a:buNone/>
          </a:pPr>
          <a:r>
            <a:rPr lang="en-GB" sz="1200" dirty="0">
              <a:solidFill>
                <a:srgbClr val="231F20">
                  <a:hueOff val="0"/>
                  <a:satOff val="0"/>
                  <a:lumOff val="0"/>
                  <a:alphaOff val="0"/>
                </a:srgbClr>
              </a:solidFill>
              <a:latin typeface="Calibri" panose="020F0502020204030204" pitchFamily="34" charset="0"/>
              <a:ea typeface="+mn-ea"/>
              <a:cs typeface="Calibri" panose="020F0502020204030204" pitchFamily="34" charset="0"/>
            </a:rPr>
            <a:t>‘ Hands on’  operational &amp; clinical support to frontline teams</a:t>
          </a:r>
        </a:p>
      </dgm:t>
    </dgm:pt>
    <dgm:pt modelId="{25AEA1AD-BDCD-4CFE-9054-7E75A3251A13}" type="parTrans" cxnId="{91416889-E81B-4F02-9415-1E610D52C22A}">
      <dgm:prSet/>
      <dgm:spPr/>
      <dgm:t>
        <a:bodyPr/>
        <a:lstStyle/>
        <a:p>
          <a:endParaRPr lang="en-GB"/>
        </a:p>
      </dgm:t>
    </dgm:pt>
    <dgm:pt modelId="{439927EC-0CB8-4D8C-9F2D-14C33FD87BE7}" type="sibTrans" cxnId="{91416889-E81B-4F02-9415-1E610D52C22A}">
      <dgm:prSet/>
      <dgm:spPr/>
      <dgm:t>
        <a:bodyPr/>
        <a:lstStyle/>
        <a:p>
          <a:endParaRPr lang="en-GB"/>
        </a:p>
      </dgm:t>
    </dgm:pt>
    <dgm:pt modelId="{AC0F8E81-C679-4FFC-AFF5-CE0B228BF0D5}">
      <dgm:prSet phldrT="[Text]" custT="1"/>
      <dgm:spPr>
        <a:xfrm>
          <a:off x="2647795" y="2098908"/>
          <a:ext cx="1672291" cy="2369079"/>
        </a:xfrm>
        <a:prstGeom prst="rect">
          <a:avLst/>
        </a:prstGeom>
        <a:noFill/>
        <a:ln>
          <a:noFill/>
        </a:ln>
        <a:effectLst/>
      </dgm:spPr>
      <dgm:t>
        <a:bodyPr/>
        <a:lstStyle/>
        <a:p>
          <a:pPr>
            <a:buNone/>
          </a:pPr>
          <a:r>
            <a:rPr lang="en-GB" sz="1200" kern="1200" dirty="0">
              <a:solidFill>
                <a:srgbClr val="231F20">
                  <a:hueOff val="0"/>
                  <a:satOff val="0"/>
                  <a:lumOff val="0"/>
                  <a:alphaOff val="0"/>
                </a:srgbClr>
              </a:solidFill>
              <a:latin typeface="Arial" panose="020B0604020202020204"/>
              <a:ea typeface="+mn-ea"/>
              <a:cs typeface="+mn-cs"/>
            </a:rPr>
            <a:t> </a:t>
          </a:r>
          <a:r>
            <a:rPr lang="en-GB" sz="1200" kern="1200" dirty="0">
              <a:solidFill>
                <a:prstClr val="black">
                  <a:hueOff val="0"/>
                  <a:satOff val="0"/>
                  <a:lumOff val="0"/>
                  <a:alphaOff val="0"/>
                </a:prstClr>
              </a:solidFill>
              <a:latin typeface="Calibri" panose="020F0502020204030204"/>
              <a:ea typeface="+mn-ea"/>
              <a:cs typeface="+mn-cs"/>
            </a:rPr>
            <a:t>Sharing of data &amp; good practice, peer review, local recommendations</a:t>
          </a:r>
        </a:p>
      </dgm:t>
    </dgm:pt>
    <dgm:pt modelId="{E8789FE1-8E32-40D6-8DE2-A8714F2FC934}" type="parTrans" cxnId="{BA5B7FC9-B51F-43FA-B492-AB514EA1CBF5}">
      <dgm:prSet/>
      <dgm:spPr/>
      <dgm:t>
        <a:bodyPr/>
        <a:lstStyle/>
        <a:p>
          <a:endParaRPr lang="en-GB"/>
        </a:p>
      </dgm:t>
    </dgm:pt>
    <dgm:pt modelId="{C0EAD649-0E24-4940-A4A9-A21E8FD14796}" type="sibTrans" cxnId="{BA5B7FC9-B51F-43FA-B492-AB514EA1CBF5}">
      <dgm:prSet/>
      <dgm:spPr/>
      <dgm:t>
        <a:bodyPr/>
        <a:lstStyle/>
        <a:p>
          <a:endParaRPr lang="en-GB"/>
        </a:p>
      </dgm:t>
    </dgm:pt>
    <dgm:pt modelId="{B6020D3F-CCA0-4AC2-84E4-72EC54D50724}">
      <dgm:prSet phldrT="[Text]" custT="1"/>
      <dgm:spPr>
        <a:xfrm>
          <a:off x="4633641" y="1441314"/>
          <a:ext cx="1672291" cy="3026673"/>
        </a:xfrm>
        <a:prstGeom prst="rect">
          <a:avLst/>
        </a:prstGeom>
        <a:noFill/>
        <a:ln>
          <a:noFill/>
        </a:ln>
        <a:effectLst/>
      </dgm:spPr>
      <dgm:t>
        <a:bodyPr/>
        <a:lstStyle/>
        <a:p>
          <a:pPr>
            <a:buNone/>
          </a:pPr>
          <a:r>
            <a:rPr lang="en-GB" sz="1200" kern="1200" dirty="0">
              <a:solidFill>
                <a:srgbClr val="231F20">
                  <a:hueOff val="0"/>
                  <a:satOff val="0"/>
                  <a:lumOff val="0"/>
                  <a:alphaOff val="0"/>
                </a:srgbClr>
              </a:solidFill>
              <a:latin typeface="Calibri" panose="020F0502020204030204" pitchFamily="34" charset="0"/>
              <a:ea typeface="+mn-ea"/>
              <a:cs typeface="Calibri" panose="020F0502020204030204" pitchFamily="34" charset="0"/>
            </a:rPr>
            <a:t> National Guidance, Pathways &amp; Toolkits</a:t>
          </a:r>
        </a:p>
      </dgm:t>
    </dgm:pt>
    <dgm:pt modelId="{A7FFB1B9-9084-48B1-9AFE-A7766769B5DC}" type="parTrans" cxnId="{96E6FFA1-554F-4358-A9FB-267EBAFFD4C6}">
      <dgm:prSet/>
      <dgm:spPr/>
      <dgm:t>
        <a:bodyPr/>
        <a:lstStyle/>
        <a:p>
          <a:endParaRPr lang="en-GB"/>
        </a:p>
      </dgm:t>
    </dgm:pt>
    <dgm:pt modelId="{6C5FB8A1-D482-474E-A377-4194C9EA0F33}" type="sibTrans" cxnId="{96E6FFA1-554F-4358-A9FB-267EBAFFD4C6}">
      <dgm:prSet/>
      <dgm:spPr/>
      <dgm:t>
        <a:bodyPr/>
        <a:lstStyle/>
        <a:p>
          <a:endParaRPr lang="en-GB"/>
        </a:p>
      </dgm:t>
    </dgm:pt>
    <dgm:pt modelId="{06650E0D-176B-4C68-99A2-BBFCF62461C2}" type="pres">
      <dgm:prSet presAssocID="{F2383622-C122-4B0E-8323-7CAA6A2F5CAC}" presName="arrowDiagram" presStyleCnt="0">
        <dgm:presLayoutVars>
          <dgm:chMax val="5"/>
          <dgm:dir/>
          <dgm:resizeHandles val="exact"/>
        </dgm:presLayoutVars>
      </dgm:prSet>
      <dgm:spPr/>
    </dgm:pt>
    <dgm:pt modelId="{C42FCC2A-F2C6-485F-9AB4-1D92BC93F7FE}" type="pres">
      <dgm:prSet presAssocID="{F2383622-C122-4B0E-8323-7CAA6A2F5CAC}" presName="arrow" presStyleLbl="bgShp" presStyleIdx="0" presStyleCnt="1" custScaleX="94133" custScaleY="73251" custLinFactNeighborX="8713" custLinFactNeighborY="-1111"/>
      <dgm:spPr>
        <a:xfrm>
          <a:off x="0" y="113061"/>
          <a:ext cx="6967882" cy="4354926"/>
        </a:xfrm>
        <a:prstGeom prst="swooshArrow">
          <a:avLst>
            <a:gd name="adj1" fmla="val 25000"/>
            <a:gd name="adj2" fmla="val 25000"/>
          </a:avLst>
        </a:prstGeom>
        <a:solidFill>
          <a:srgbClr val="003087">
            <a:tint val="40000"/>
            <a:hueOff val="0"/>
            <a:satOff val="0"/>
            <a:lumOff val="0"/>
            <a:alphaOff val="0"/>
          </a:srgbClr>
        </a:solidFill>
        <a:ln>
          <a:noFill/>
        </a:ln>
        <a:effectLst/>
      </dgm:spPr>
    </dgm:pt>
    <dgm:pt modelId="{3315B6EA-47DB-4B89-845A-3AA027E1BF80}" type="pres">
      <dgm:prSet presAssocID="{F2383622-C122-4B0E-8323-7CAA6A2F5CAC}" presName="arrowDiagram3" presStyleCnt="0"/>
      <dgm:spPr/>
    </dgm:pt>
    <dgm:pt modelId="{3D0FEB88-0E28-40E3-9CD1-11DF74A6020E}" type="pres">
      <dgm:prSet presAssocID="{57270A33-567A-4148-A10E-83961FDE6C05}" presName="bullet3a" presStyleLbl="node1" presStyleIdx="0" presStyleCnt="3"/>
      <dgm:spPr>
        <a:xfrm>
          <a:off x="884921" y="3118831"/>
          <a:ext cx="181164" cy="181164"/>
        </a:xfrm>
        <a:prstGeom prst="ellipse">
          <a:avLst/>
        </a:prstGeom>
        <a:solidFill>
          <a:srgbClr val="003087">
            <a:hueOff val="0"/>
            <a:satOff val="0"/>
            <a:lumOff val="0"/>
            <a:alphaOff val="0"/>
          </a:srgbClr>
        </a:solidFill>
        <a:ln w="12700" cap="flat" cmpd="sng" algn="ctr">
          <a:solidFill>
            <a:srgbClr val="231F20">
              <a:hueOff val="0"/>
              <a:satOff val="0"/>
              <a:lumOff val="0"/>
              <a:alphaOff val="0"/>
            </a:srgbClr>
          </a:solidFill>
          <a:prstDash val="solid"/>
          <a:miter lim="800000"/>
        </a:ln>
        <a:effectLst/>
      </dgm:spPr>
    </dgm:pt>
    <dgm:pt modelId="{0021F882-4526-4D77-BA41-25E7E40A94B1}" type="pres">
      <dgm:prSet presAssocID="{57270A33-567A-4148-A10E-83961FDE6C05}" presName="textBox3a" presStyleLbl="revTx" presStyleIdx="0" presStyleCnt="3">
        <dgm:presLayoutVars>
          <dgm:bulletEnabled val="1"/>
        </dgm:presLayoutVars>
      </dgm:prSet>
      <dgm:spPr/>
    </dgm:pt>
    <dgm:pt modelId="{EA05EA0C-F56C-46C3-860E-0C23B5A67B53}" type="pres">
      <dgm:prSet presAssocID="{AC0F8E81-C679-4FFC-AFF5-CE0B228BF0D5}" presName="bullet3b" presStyleLbl="node1" presStyleIdx="1" presStyleCnt="3" custLinFactNeighborY="60226"/>
      <dgm:spPr>
        <a:xfrm>
          <a:off x="2484049" y="1935163"/>
          <a:ext cx="327490" cy="327490"/>
        </a:xfrm>
        <a:prstGeom prst="ellipse">
          <a:avLst/>
        </a:prstGeom>
        <a:solidFill>
          <a:srgbClr val="003087">
            <a:hueOff val="0"/>
            <a:satOff val="0"/>
            <a:lumOff val="0"/>
            <a:alphaOff val="0"/>
          </a:srgbClr>
        </a:solidFill>
        <a:ln w="12700" cap="flat" cmpd="sng" algn="ctr">
          <a:solidFill>
            <a:srgbClr val="231F20">
              <a:hueOff val="0"/>
              <a:satOff val="0"/>
              <a:lumOff val="0"/>
              <a:alphaOff val="0"/>
            </a:srgbClr>
          </a:solidFill>
          <a:prstDash val="solid"/>
          <a:miter lim="800000"/>
        </a:ln>
        <a:effectLst/>
      </dgm:spPr>
    </dgm:pt>
    <dgm:pt modelId="{BB330332-2ED9-4B94-95E6-272D1E013368}" type="pres">
      <dgm:prSet presAssocID="{AC0F8E81-C679-4FFC-AFF5-CE0B228BF0D5}" presName="textBox3b" presStyleLbl="revTx" presStyleIdx="1" presStyleCnt="3" custScaleY="79438">
        <dgm:presLayoutVars>
          <dgm:bulletEnabled val="1"/>
        </dgm:presLayoutVars>
      </dgm:prSet>
      <dgm:spPr/>
    </dgm:pt>
    <dgm:pt modelId="{3F73B5F1-0D83-472B-856B-AB34AA589C7B}" type="pres">
      <dgm:prSet presAssocID="{B6020D3F-CCA0-4AC2-84E4-72EC54D50724}" presName="bullet3c" presStyleLbl="node1" presStyleIdx="2" presStyleCnt="3" custLinFactNeighborY="36042"/>
      <dgm:spPr>
        <a:xfrm>
          <a:off x="4407185" y="1214858"/>
          <a:ext cx="452912" cy="452912"/>
        </a:xfrm>
        <a:prstGeom prst="ellipse">
          <a:avLst/>
        </a:prstGeom>
        <a:solidFill>
          <a:srgbClr val="003087">
            <a:hueOff val="0"/>
            <a:satOff val="0"/>
            <a:lumOff val="0"/>
            <a:alphaOff val="0"/>
          </a:srgbClr>
        </a:solidFill>
        <a:ln w="12700" cap="flat" cmpd="sng" algn="ctr">
          <a:solidFill>
            <a:srgbClr val="231F20">
              <a:hueOff val="0"/>
              <a:satOff val="0"/>
              <a:lumOff val="0"/>
              <a:alphaOff val="0"/>
            </a:srgbClr>
          </a:solidFill>
          <a:prstDash val="solid"/>
          <a:miter lim="800000"/>
        </a:ln>
        <a:effectLst/>
      </dgm:spPr>
    </dgm:pt>
    <dgm:pt modelId="{C326200A-7D84-44F5-A6B5-B1BFCF079EF6}" type="pres">
      <dgm:prSet presAssocID="{B6020D3F-CCA0-4AC2-84E4-72EC54D50724}" presName="textBox3c" presStyleLbl="revTx" presStyleIdx="2" presStyleCnt="3" custScaleY="78648">
        <dgm:presLayoutVars>
          <dgm:bulletEnabled val="1"/>
        </dgm:presLayoutVars>
      </dgm:prSet>
      <dgm:spPr/>
    </dgm:pt>
  </dgm:ptLst>
  <dgm:cxnLst>
    <dgm:cxn modelId="{30415312-2D5F-4E7E-BC8C-C0979A74745A}" type="presOf" srcId="{AC0F8E81-C679-4FFC-AFF5-CE0B228BF0D5}" destId="{BB330332-2ED9-4B94-95E6-272D1E013368}" srcOrd="0" destOrd="0" presId="urn:microsoft.com/office/officeart/2005/8/layout/arrow2"/>
    <dgm:cxn modelId="{D6AD2E29-7288-4DE8-80FD-E32DF96F7086}" type="presOf" srcId="{F2383622-C122-4B0E-8323-7CAA6A2F5CAC}" destId="{06650E0D-176B-4C68-99A2-BBFCF62461C2}" srcOrd="0" destOrd="0" presId="urn:microsoft.com/office/officeart/2005/8/layout/arrow2"/>
    <dgm:cxn modelId="{91416889-E81B-4F02-9415-1E610D52C22A}" srcId="{F2383622-C122-4B0E-8323-7CAA6A2F5CAC}" destId="{57270A33-567A-4148-A10E-83961FDE6C05}" srcOrd="0" destOrd="0" parTransId="{25AEA1AD-BDCD-4CFE-9054-7E75A3251A13}" sibTransId="{439927EC-0CB8-4D8C-9F2D-14C33FD87BE7}"/>
    <dgm:cxn modelId="{96E6FFA1-554F-4358-A9FB-267EBAFFD4C6}" srcId="{F2383622-C122-4B0E-8323-7CAA6A2F5CAC}" destId="{B6020D3F-CCA0-4AC2-84E4-72EC54D50724}" srcOrd="2" destOrd="0" parTransId="{A7FFB1B9-9084-48B1-9AFE-A7766769B5DC}" sibTransId="{6C5FB8A1-D482-474E-A377-4194C9EA0F33}"/>
    <dgm:cxn modelId="{EC8CDAB5-8836-4AC3-A6E4-D5BE2DED768F}" type="presOf" srcId="{57270A33-567A-4148-A10E-83961FDE6C05}" destId="{0021F882-4526-4D77-BA41-25E7E40A94B1}" srcOrd="0" destOrd="0" presId="urn:microsoft.com/office/officeart/2005/8/layout/arrow2"/>
    <dgm:cxn modelId="{BA5B7FC9-B51F-43FA-B492-AB514EA1CBF5}" srcId="{F2383622-C122-4B0E-8323-7CAA6A2F5CAC}" destId="{AC0F8E81-C679-4FFC-AFF5-CE0B228BF0D5}" srcOrd="1" destOrd="0" parTransId="{E8789FE1-8E32-40D6-8DE2-A8714F2FC934}" sibTransId="{C0EAD649-0E24-4940-A4A9-A21E8FD14796}"/>
    <dgm:cxn modelId="{7CB271EE-9977-4559-BAEE-63C2D83A3857}" type="presOf" srcId="{B6020D3F-CCA0-4AC2-84E4-72EC54D50724}" destId="{C326200A-7D84-44F5-A6B5-B1BFCF079EF6}" srcOrd="0" destOrd="0" presId="urn:microsoft.com/office/officeart/2005/8/layout/arrow2"/>
    <dgm:cxn modelId="{EF6DDFF0-1D0E-4B2B-91EB-2F38897C0BA3}" type="presParOf" srcId="{06650E0D-176B-4C68-99A2-BBFCF62461C2}" destId="{C42FCC2A-F2C6-485F-9AB4-1D92BC93F7FE}" srcOrd="0" destOrd="0" presId="urn:microsoft.com/office/officeart/2005/8/layout/arrow2"/>
    <dgm:cxn modelId="{E11B5F48-F495-4B2B-A306-6CAEBB5D233A}" type="presParOf" srcId="{06650E0D-176B-4C68-99A2-BBFCF62461C2}" destId="{3315B6EA-47DB-4B89-845A-3AA027E1BF80}" srcOrd="1" destOrd="0" presId="urn:microsoft.com/office/officeart/2005/8/layout/arrow2"/>
    <dgm:cxn modelId="{179F0C96-9E4B-452F-B1C5-169E62EF50EC}" type="presParOf" srcId="{3315B6EA-47DB-4B89-845A-3AA027E1BF80}" destId="{3D0FEB88-0E28-40E3-9CD1-11DF74A6020E}" srcOrd="0" destOrd="0" presId="urn:microsoft.com/office/officeart/2005/8/layout/arrow2"/>
    <dgm:cxn modelId="{219142E4-4ECD-423B-8945-D5497E399149}" type="presParOf" srcId="{3315B6EA-47DB-4B89-845A-3AA027E1BF80}" destId="{0021F882-4526-4D77-BA41-25E7E40A94B1}" srcOrd="1" destOrd="0" presId="urn:microsoft.com/office/officeart/2005/8/layout/arrow2"/>
    <dgm:cxn modelId="{B8260E6E-34C1-47D7-B28D-6C468B8627EA}" type="presParOf" srcId="{3315B6EA-47DB-4B89-845A-3AA027E1BF80}" destId="{EA05EA0C-F56C-46C3-860E-0C23B5A67B53}" srcOrd="2" destOrd="0" presId="urn:microsoft.com/office/officeart/2005/8/layout/arrow2"/>
    <dgm:cxn modelId="{D845D97F-236D-46DA-B411-712007F75498}" type="presParOf" srcId="{3315B6EA-47DB-4B89-845A-3AA027E1BF80}" destId="{BB330332-2ED9-4B94-95E6-272D1E013368}" srcOrd="3" destOrd="0" presId="urn:microsoft.com/office/officeart/2005/8/layout/arrow2"/>
    <dgm:cxn modelId="{FA506F82-3FB8-4AC3-8DA3-38E8B37B195A}" type="presParOf" srcId="{3315B6EA-47DB-4B89-845A-3AA027E1BF80}" destId="{3F73B5F1-0D83-472B-856B-AB34AA589C7B}" srcOrd="4" destOrd="0" presId="urn:microsoft.com/office/officeart/2005/8/layout/arrow2"/>
    <dgm:cxn modelId="{7BED253C-E66C-4B05-9CD9-69EE341918C4}" type="presParOf" srcId="{3315B6EA-47DB-4B89-845A-3AA027E1BF80}" destId="{C326200A-7D84-44F5-A6B5-B1BFCF079EF6}"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C158F8-E86C-41A9-9A08-8855091D445E}"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916763C9-335F-4EA5-86FA-76E67204BE4E}">
      <dgm:prSet/>
      <dgm:spPr/>
      <dgm:t>
        <a:bodyPr/>
        <a:lstStyle/>
        <a:p>
          <a:pPr>
            <a:lnSpc>
              <a:spcPct val="100000"/>
            </a:lnSpc>
            <a:defRPr b="1"/>
          </a:pPr>
          <a:r>
            <a:rPr lang="en-GB" dirty="0"/>
            <a:t>Outpatient Transformation – Further Faster</a:t>
          </a:r>
          <a:endParaRPr lang="en-US" dirty="0"/>
        </a:p>
      </dgm:t>
    </dgm:pt>
    <dgm:pt modelId="{9D387BB1-0EA3-4896-93E5-81BA14B001C9}" type="parTrans" cxnId="{4C323797-8F14-47F9-9B50-99ABDD70CCAD}">
      <dgm:prSet/>
      <dgm:spPr/>
      <dgm:t>
        <a:bodyPr/>
        <a:lstStyle/>
        <a:p>
          <a:endParaRPr lang="en-US"/>
        </a:p>
      </dgm:t>
    </dgm:pt>
    <dgm:pt modelId="{4E4E846C-746F-46AA-A9AA-7326A0EFE1A6}" type="sibTrans" cxnId="{4C323797-8F14-47F9-9B50-99ABDD70CCAD}">
      <dgm:prSet/>
      <dgm:spPr/>
      <dgm:t>
        <a:bodyPr/>
        <a:lstStyle/>
        <a:p>
          <a:endParaRPr lang="en-US"/>
        </a:p>
      </dgm:t>
    </dgm:pt>
    <dgm:pt modelId="{2F670260-9386-4A79-A301-1E0D5C0BFC1A}">
      <dgm:prSet custT="1"/>
      <dgm:spPr/>
      <dgm:t>
        <a:bodyPr/>
        <a:lstStyle/>
        <a:p>
          <a:pPr>
            <a:lnSpc>
              <a:spcPct val="100000"/>
            </a:lnSpc>
          </a:pPr>
          <a:endParaRPr lang="en-GB" sz="1200" dirty="0"/>
        </a:p>
        <a:p>
          <a:pPr>
            <a:lnSpc>
              <a:spcPct val="100000"/>
            </a:lnSpc>
          </a:pPr>
          <a:r>
            <a:rPr lang="en-GB" sz="1000" dirty="0"/>
            <a:t>Improving referral management &amp; Primary Care engagement</a:t>
          </a:r>
          <a:endParaRPr lang="en-US" sz="1000" dirty="0"/>
        </a:p>
      </dgm:t>
    </dgm:pt>
    <dgm:pt modelId="{B3CEF3B7-C0B0-4F19-BDD2-31F9BB7BE648}" type="parTrans" cxnId="{BA2DF604-82C1-4D34-B352-6681073EF99B}">
      <dgm:prSet/>
      <dgm:spPr/>
      <dgm:t>
        <a:bodyPr/>
        <a:lstStyle/>
        <a:p>
          <a:endParaRPr lang="en-US"/>
        </a:p>
      </dgm:t>
    </dgm:pt>
    <dgm:pt modelId="{13DC4FFF-56CE-4861-95D4-F5DA91D2ECA7}" type="sibTrans" cxnId="{BA2DF604-82C1-4D34-B352-6681073EF99B}">
      <dgm:prSet/>
      <dgm:spPr/>
      <dgm:t>
        <a:bodyPr/>
        <a:lstStyle/>
        <a:p>
          <a:endParaRPr lang="en-US"/>
        </a:p>
      </dgm:t>
    </dgm:pt>
    <dgm:pt modelId="{DF9DAE03-1956-4307-B525-1F9E77BF2ECC}">
      <dgm:prSet custT="1"/>
      <dgm:spPr/>
      <dgm:t>
        <a:bodyPr/>
        <a:lstStyle/>
        <a:p>
          <a:pPr>
            <a:lnSpc>
              <a:spcPct val="100000"/>
            </a:lnSpc>
          </a:pPr>
          <a:r>
            <a:rPr lang="en-GB" sz="1000" dirty="0"/>
            <a:t>Reducing Unnecessary Follow Ups &amp; wasted appointments</a:t>
          </a:r>
          <a:endParaRPr lang="en-US" sz="1000" dirty="0"/>
        </a:p>
      </dgm:t>
    </dgm:pt>
    <dgm:pt modelId="{97D435A2-7429-4D9A-A4FD-465878C8AA2E}" type="parTrans" cxnId="{0EE35659-886E-4002-9517-6782BF2E583E}">
      <dgm:prSet/>
      <dgm:spPr/>
      <dgm:t>
        <a:bodyPr/>
        <a:lstStyle/>
        <a:p>
          <a:endParaRPr lang="en-US"/>
        </a:p>
      </dgm:t>
    </dgm:pt>
    <dgm:pt modelId="{073B2079-4B41-43E2-9687-F1504A06B0AC}" type="sibTrans" cxnId="{0EE35659-886E-4002-9517-6782BF2E583E}">
      <dgm:prSet/>
      <dgm:spPr/>
      <dgm:t>
        <a:bodyPr/>
        <a:lstStyle/>
        <a:p>
          <a:endParaRPr lang="en-US"/>
        </a:p>
      </dgm:t>
    </dgm:pt>
    <dgm:pt modelId="{A391D188-5471-4B5F-9087-D83E482285BE}">
      <dgm:prSet custT="1"/>
      <dgm:spPr/>
      <dgm:t>
        <a:bodyPr/>
        <a:lstStyle/>
        <a:p>
          <a:pPr>
            <a:lnSpc>
              <a:spcPct val="100000"/>
            </a:lnSpc>
          </a:pPr>
          <a:r>
            <a:rPr lang="en-GB" sz="1000" dirty="0"/>
            <a:t>Improving pathways with Straight to Test / One Stop </a:t>
          </a:r>
          <a:endParaRPr lang="en-US" sz="1000" dirty="0"/>
        </a:p>
      </dgm:t>
    </dgm:pt>
    <dgm:pt modelId="{19755D57-1073-4578-A9C2-E6B3704F6141}" type="parTrans" cxnId="{49526FFC-BF57-4352-A958-5396E6CFCCEA}">
      <dgm:prSet/>
      <dgm:spPr/>
      <dgm:t>
        <a:bodyPr/>
        <a:lstStyle/>
        <a:p>
          <a:endParaRPr lang="en-US"/>
        </a:p>
      </dgm:t>
    </dgm:pt>
    <dgm:pt modelId="{A9C88EA2-E652-4CE2-8365-B6EADF89CF05}" type="sibTrans" cxnId="{49526FFC-BF57-4352-A958-5396E6CFCCEA}">
      <dgm:prSet/>
      <dgm:spPr/>
      <dgm:t>
        <a:bodyPr/>
        <a:lstStyle/>
        <a:p>
          <a:endParaRPr lang="en-US"/>
        </a:p>
      </dgm:t>
    </dgm:pt>
    <dgm:pt modelId="{07CDB94F-51E3-4D6F-8B0D-A7E51D2524AF}">
      <dgm:prSet/>
      <dgm:spPr/>
      <dgm:t>
        <a:bodyPr/>
        <a:lstStyle/>
        <a:p>
          <a:pPr>
            <a:lnSpc>
              <a:spcPct val="100000"/>
            </a:lnSpc>
            <a:defRPr b="1"/>
          </a:pPr>
          <a:r>
            <a:rPr lang="en-GB" dirty="0"/>
            <a:t>Theatres &amp; </a:t>
          </a:r>
          <a:r>
            <a:rPr lang="en-GB" dirty="0" err="1"/>
            <a:t>Periop</a:t>
          </a:r>
          <a:r>
            <a:rPr lang="en-GB" dirty="0"/>
            <a:t> Programme</a:t>
          </a:r>
          <a:endParaRPr lang="en-US" dirty="0"/>
        </a:p>
      </dgm:t>
    </dgm:pt>
    <dgm:pt modelId="{15D1014C-3E05-4B20-9403-1CFF5C277A13}" type="parTrans" cxnId="{7DDF8614-3212-455B-8643-11204B84BA24}">
      <dgm:prSet/>
      <dgm:spPr/>
      <dgm:t>
        <a:bodyPr/>
        <a:lstStyle/>
        <a:p>
          <a:endParaRPr lang="en-US"/>
        </a:p>
      </dgm:t>
    </dgm:pt>
    <dgm:pt modelId="{4F16B723-B89A-4AEE-B7E0-10B45FF53FA9}" type="sibTrans" cxnId="{7DDF8614-3212-455B-8643-11204B84BA24}">
      <dgm:prSet/>
      <dgm:spPr/>
      <dgm:t>
        <a:bodyPr/>
        <a:lstStyle/>
        <a:p>
          <a:endParaRPr lang="en-US"/>
        </a:p>
      </dgm:t>
    </dgm:pt>
    <dgm:pt modelId="{A6748BC0-79CB-4826-9634-1EB682FC5255}">
      <dgm:prSet custT="1"/>
      <dgm:spPr/>
      <dgm:t>
        <a:bodyPr/>
        <a:lstStyle/>
        <a:p>
          <a:pPr>
            <a:lnSpc>
              <a:spcPct val="100000"/>
            </a:lnSpc>
          </a:pPr>
          <a:endParaRPr lang="en-GB" sz="1050" dirty="0"/>
        </a:p>
        <a:p>
          <a:pPr>
            <a:lnSpc>
              <a:spcPct val="100000"/>
            </a:lnSpc>
          </a:pPr>
          <a:r>
            <a:rPr lang="en-GB" sz="1050" dirty="0"/>
            <a:t>Increasing Theatre Utilisation to 85%</a:t>
          </a:r>
          <a:endParaRPr lang="en-US" sz="1050" dirty="0"/>
        </a:p>
      </dgm:t>
    </dgm:pt>
    <dgm:pt modelId="{F65B7305-4D15-4F9F-82BA-198CE420835A}" type="parTrans" cxnId="{AB711B95-C9B6-43E0-AF3D-8B52AB5E2E63}">
      <dgm:prSet/>
      <dgm:spPr/>
      <dgm:t>
        <a:bodyPr/>
        <a:lstStyle/>
        <a:p>
          <a:endParaRPr lang="en-US"/>
        </a:p>
      </dgm:t>
    </dgm:pt>
    <dgm:pt modelId="{5BF927B5-36DE-4C75-BA46-45A02F41AE7E}" type="sibTrans" cxnId="{AB711B95-C9B6-43E0-AF3D-8B52AB5E2E63}">
      <dgm:prSet/>
      <dgm:spPr/>
      <dgm:t>
        <a:bodyPr/>
        <a:lstStyle/>
        <a:p>
          <a:endParaRPr lang="en-US"/>
        </a:p>
      </dgm:t>
    </dgm:pt>
    <dgm:pt modelId="{2D76C618-013C-479C-A08C-7D6ED4F43767}">
      <dgm:prSet custT="1"/>
      <dgm:spPr/>
      <dgm:t>
        <a:bodyPr/>
        <a:lstStyle/>
        <a:p>
          <a:pPr>
            <a:lnSpc>
              <a:spcPct val="100000"/>
            </a:lnSpc>
          </a:pPr>
          <a:r>
            <a:rPr lang="en-GB" sz="1050" dirty="0"/>
            <a:t>Increasing </a:t>
          </a:r>
          <a:r>
            <a:rPr lang="en-GB" sz="1050" dirty="0" err="1"/>
            <a:t>Daycase</a:t>
          </a:r>
          <a:r>
            <a:rPr lang="en-GB" sz="1050" dirty="0"/>
            <a:t> Surgery rates to 85%</a:t>
          </a:r>
          <a:endParaRPr lang="en-US" sz="1050" dirty="0"/>
        </a:p>
      </dgm:t>
    </dgm:pt>
    <dgm:pt modelId="{1A9EF987-BE60-44E2-B111-1E3EE6C9A2EB}" type="parTrans" cxnId="{202BF6E2-C486-4A21-982D-DAFBEADF8B48}">
      <dgm:prSet/>
      <dgm:spPr/>
      <dgm:t>
        <a:bodyPr/>
        <a:lstStyle/>
        <a:p>
          <a:endParaRPr lang="en-US"/>
        </a:p>
      </dgm:t>
    </dgm:pt>
    <dgm:pt modelId="{1758DFEA-2EDE-44AD-8768-96B278DFA184}" type="sibTrans" cxnId="{202BF6E2-C486-4A21-982D-DAFBEADF8B48}">
      <dgm:prSet/>
      <dgm:spPr/>
      <dgm:t>
        <a:bodyPr/>
        <a:lstStyle/>
        <a:p>
          <a:endParaRPr lang="en-US"/>
        </a:p>
      </dgm:t>
    </dgm:pt>
    <dgm:pt modelId="{47A1FF9F-6E4E-44DA-B0CE-A02714D3A514}">
      <dgm:prSet custT="1"/>
      <dgm:spPr/>
      <dgm:t>
        <a:bodyPr/>
        <a:lstStyle/>
        <a:p>
          <a:pPr>
            <a:lnSpc>
              <a:spcPct val="100000"/>
            </a:lnSpc>
          </a:pPr>
          <a:r>
            <a:rPr lang="en-GB" sz="1050" dirty="0"/>
            <a:t>Delivering Right Procedure Right Place</a:t>
          </a:r>
          <a:endParaRPr lang="en-US" sz="1050" dirty="0"/>
        </a:p>
      </dgm:t>
    </dgm:pt>
    <dgm:pt modelId="{6EAD5959-B4CE-41A4-A4BA-934C521CE5CA}" type="parTrans" cxnId="{B779FE07-7945-4F34-B47D-1302AD78576E}">
      <dgm:prSet/>
      <dgm:spPr/>
      <dgm:t>
        <a:bodyPr/>
        <a:lstStyle/>
        <a:p>
          <a:endParaRPr lang="en-US"/>
        </a:p>
      </dgm:t>
    </dgm:pt>
    <dgm:pt modelId="{BAEA605B-643A-4EAF-8A3B-D2B77D728AD4}" type="sibTrans" cxnId="{B779FE07-7945-4F34-B47D-1302AD78576E}">
      <dgm:prSet/>
      <dgm:spPr/>
      <dgm:t>
        <a:bodyPr/>
        <a:lstStyle/>
        <a:p>
          <a:endParaRPr lang="en-US"/>
        </a:p>
      </dgm:t>
    </dgm:pt>
    <dgm:pt modelId="{B369E39B-9429-43A1-8F99-B997DE00FB07}">
      <dgm:prSet/>
      <dgm:spPr/>
      <dgm:t>
        <a:bodyPr/>
        <a:lstStyle/>
        <a:p>
          <a:pPr>
            <a:lnSpc>
              <a:spcPct val="100000"/>
            </a:lnSpc>
            <a:defRPr b="1"/>
          </a:pPr>
          <a:r>
            <a:rPr lang="en-GB" dirty="0"/>
            <a:t>Urgent &amp; Emergency Care</a:t>
          </a:r>
          <a:endParaRPr lang="en-US" dirty="0"/>
        </a:p>
      </dgm:t>
    </dgm:pt>
    <dgm:pt modelId="{50846863-861C-4A09-8E23-B1922C859EE1}" type="parTrans" cxnId="{A8C7FC15-AF51-4B05-98FA-A819BECD5CBD}">
      <dgm:prSet/>
      <dgm:spPr/>
      <dgm:t>
        <a:bodyPr/>
        <a:lstStyle/>
        <a:p>
          <a:endParaRPr lang="en-US"/>
        </a:p>
      </dgm:t>
    </dgm:pt>
    <dgm:pt modelId="{8211D224-4B93-4ACC-86C9-CB96ADACB51C}" type="sibTrans" cxnId="{A8C7FC15-AF51-4B05-98FA-A819BECD5CBD}">
      <dgm:prSet/>
      <dgm:spPr/>
      <dgm:t>
        <a:bodyPr/>
        <a:lstStyle/>
        <a:p>
          <a:endParaRPr lang="en-US"/>
        </a:p>
      </dgm:t>
    </dgm:pt>
    <dgm:pt modelId="{CB1AF03B-192E-4399-A133-F66AAF177894}">
      <dgm:prSet custT="1"/>
      <dgm:spPr/>
      <dgm:t>
        <a:bodyPr/>
        <a:lstStyle/>
        <a:p>
          <a:pPr>
            <a:lnSpc>
              <a:spcPct val="100000"/>
            </a:lnSpc>
          </a:pPr>
          <a:endParaRPr lang="en-GB" sz="1200" dirty="0"/>
        </a:p>
        <a:p>
          <a:pPr>
            <a:lnSpc>
              <a:spcPct val="100000"/>
            </a:lnSpc>
          </a:pPr>
          <a:r>
            <a:rPr lang="en-GB" sz="1050" dirty="0"/>
            <a:t>Combining Emergency Medicine, Acute &amp; General Medicine &amp; Geriatrics</a:t>
          </a:r>
          <a:endParaRPr lang="en-US" sz="1050" dirty="0"/>
        </a:p>
      </dgm:t>
    </dgm:pt>
    <dgm:pt modelId="{245C1E06-31B5-4495-83F3-065E13133EEC}" type="parTrans" cxnId="{F896B1A1-696A-4926-B1F3-1B2554290E1B}">
      <dgm:prSet/>
      <dgm:spPr/>
      <dgm:t>
        <a:bodyPr/>
        <a:lstStyle/>
        <a:p>
          <a:endParaRPr lang="en-US"/>
        </a:p>
      </dgm:t>
    </dgm:pt>
    <dgm:pt modelId="{6D5E0135-B318-4089-A7BF-DB3913257D2D}" type="sibTrans" cxnId="{F896B1A1-696A-4926-B1F3-1B2554290E1B}">
      <dgm:prSet/>
      <dgm:spPr/>
      <dgm:t>
        <a:bodyPr/>
        <a:lstStyle/>
        <a:p>
          <a:endParaRPr lang="en-US"/>
        </a:p>
      </dgm:t>
    </dgm:pt>
    <dgm:pt modelId="{F078F496-8DA2-4111-B50C-1AF5AC8C7864}">
      <dgm:prSet custT="1"/>
      <dgm:spPr/>
      <dgm:t>
        <a:bodyPr/>
        <a:lstStyle/>
        <a:p>
          <a:pPr>
            <a:lnSpc>
              <a:spcPct val="100000"/>
            </a:lnSpc>
          </a:pPr>
          <a:r>
            <a:rPr lang="en-GB" sz="1050" dirty="0"/>
            <a:t>System approach – in and out of hospital </a:t>
          </a:r>
          <a:endParaRPr lang="en-US" sz="1050" dirty="0"/>
        </a:p>
      </dgm:t>
    </dgm:pt>
    <dgm:pt modelId="{70B07A4C-B413-42E0-93E8-42AA4DD0A1A7}" type="parTrans" cxnId="{ACA1B2B5-2B2A-411F-9E53-3CA47EFEF66D}">
      <dgm:prSet/>
      <dgm:spPr/>
      <dgm:t>
        <a:bodyPr/>
        <a:lstStyle/>
        <a:p>
          <a:endParaRPr lang="en-US"/>
        </a:p>
      </dgm:t>
    </dgm:pt>
    <dgm:pt modelId="{663774DE-E1F8-4008-A960-31B3AC1D812E}" type="sibTrans" cxnId="{ACA1B2B5-2B2A-411F-9E53-3CA47EFEF66D}">
      <dgm:prSet/>
      <dgm:spPr/>
      <dgm:t>
        <a:bodyPr/>
        <a:lstStyle/>
        <a:p>
          <a:endParaRPr lang="en-US"/>
        </a:p>
      </dgm:t>
    </dgm:pt>
    <dgm:pt modelId="{77F86E48-A0D6-42E0-97E2-77DEA17D7B73}">
      <dgm:prSet/>
      <dgm:spPr/>
      <dgm:t>
        <a:bodyPr/>
        <a:lstStyle/>
        <a:p>
          <a:pPr>
            <a:lnSpc>
              <a:spcPct val="100000"/>
            </a:lnSpc>
            <a:defRPr b="1"/>
          </a:pPr>
          <a:r>
            <a:rPr lang="en-GB"/>
            <a:t>Specialist Networks</a:t>
          </a:r>
          <a:endParaRPr lang="en-US"/>
        </a:p>
      </dgm:t>
    </dgm:pt>
    <dgm:pt modelId="{F047A655-B453-4B55-A442-DC8429E3DDC7}" type="parTrans" cxnId="{F56C2982-DE0A-4B13-8323-5830B262921F}">
      <dgm:prSet/>
      <dgm:spPr/>
      <dgm:t>
        <a:bodyPr/>
        <a:lstStyle/>
        <a:p>
          <a:endParaRPr lang="en-US"/>
        </a:p>
      </dgm:t>
    </dgm:pt>
    <dgm:pt modelId="{517FBEC2-DADE-4704-B909-2760191297B1}" type="sibTrans" cxnId="{F56C2982-DE0A-4B13-8323-5830B262921F}">
      <dgm:prSet/>
      <dgm:spPr/>
      <dgm:t>
        <a:bodyPr/>
        <a:lstStyle/>
        <a:p>
          <a:endParaRPr lang="en-US"/>
        </a:p>
      </dgm:t>
    </dgm:pt>
    <dgm:pt modelId="{58D70277-769E-4558-961B-4A11E5D30199}">
      <dgm:prSet custT="1"/>
      <dgm:spPr/>
      <dgm:t>
        <a:bodyPr/>
        <a:lstStyle/>
        <a:p>
          <a:pPr>
            <a:lnSpc>
              <a:spcPct val="100000"/>
            </a:lnSpc>
          </a:pPr>
          <a:r>
            <a:rPr lang="en-GB" sz="1200" dirty="0"/>
            <a:t>Cancer Alliances with priority Supporting Tumour groups</a:t>
          </a:r>
          <a:endParaRPr lang="en-US" sz="1200" dirty="0"/>
        </a:p>
      </dgm:t>
    </dgm:pt>
    <dgm:pt modelId="{3F082B96-A8EC-44C0-99B2-85BDA7765694}" type="parTrans" cxnId="{CCB6C61C-C2BC-46FF-A4A5-4F4BBC3CB9AD}">
      <dgm:prSet/>
      <dgm:spPr/>
      <dgm:t>
        <a:bodyPr/>
        <a:lstStyle/>
        <a:p>
          <a:endParaRPr lang="en-US"/>
        </a:p>
      </dgm:t>
    </dgm:pt>
    <dgm:pt modelId="{78E278C0-5CEA-40F2-8D59-AF84A7BBBEA5}" type="sibTrans" cxnId="{CCB6C61C-C2BC-46FF-A4A5-4F4BBC3CB9AD}">
      <dgm:prSet/>
      <dgm:spPr/>
      <dgm:t>
        <a:bodyPr/>
        <a:lstStyle/>
        <a:p>
          <a:endParaRPr lang="en-US"/>
        </a:p>
      </dgm:t>
    </dgm:pt>
    <dgm:pt modelId="{9248C09D-3FB2-471D-B273-7AA41E37FA59}">
      <dgm:prSet custT="1"/>
      <dgm:spPr/>
      <dgm:t>
        <a:bodyPr/>
        <a:lstStyle/>
        <a:p>
          <a:pPr>
            <a:lnSpc>
              <a:spcPct val="100000"/>
            </a:lnSpc>
          </a:pPr>
          <a:r>
            <a:rPr lang="en-GB" sz="1200" dirty="0"/>
            <a:t>Spinal Networks – delivery of ‘HVLC’, Paediatrics  &amp; Complex </a:t>
          </a:r>
          <a:endParaRPr lang="en-US" sz="1200" dirty="0"/>
        </a:p>
      </dgm:t>
    </dgm:pt>
    <dgm:pt modelId="{8AC258AB-7611-463C-9EED-6CD1C861563E}" type="parTrans" cxnId="{442E5252-DA4F-47B7-A1E6-FCFECCC67F88}">
      <dgm:prSet/>
      <dgm:spPr/>
      <dgm:t>
        <a:bodyPr/>
        <a:lstStyle/>
        <a:p>
          <a:endParaRPr lang="en-US"/>
        </a:p>
      </dgm:t>
    </dgm:pt>
    <dgm:pt modelId="{9613394B-51E1-4AC3-BA42-5E49A6D2725C}" type="sibTrans" cxnId="{442E5252-DA4F-47B7-A1E6-FCFECCC67F88}">
      <dgm:prSet/>
      <dgm:spPr/>
      <dgm:t>
        <a:bodyPr/>
        <a:lstStyle/>
        <a:p>
          <a:endParaRPr lang="en-US"/>
        </a:p>
      </dgm:t>
    </dgm:pt>
    <dgm:pt modelId="{B837C8F3-F5EE-4312-97E3-9859BAEB2BE9}">
      <dgm:prSet/>
      <dgm:spPr/>
      <dgm:t>
        <a:bodyPr/>
        <a:lstStyle/>
        <a:p>
          <a:pPr>
            <a:lnSpc>
              <a:spcPct val="100000"/>
            </a:lnSpc>
            <a:defRPr b="1"/>
          </a:pPr>
          <a:r>
            <a:rPr lang="en-GB" dirty="0"/>
            <a:t>Focused Support</a:t>
          </a:r>
          <a:endParaRPr lang="en-US" dirty="0"/>
        </a:p>
      </dgm:t>
    </dgm:pt>
    <dgm:pt modelId="{9777D1D8-1FFD-4FCA-9C00-D500FDD2F933}" type="parTrans" cxnId="{413A8EFE-48CC-4C87-9616-0831D235E8EB}">
      <dgm:prSet/>
      <dgm:spPr/>
      <dgm:t>
        <a:bodyPr/>
        <a:lstStyle/>
        <a:p>
          <a:endParaRPr lang="en-US"/>
        </a:p>
      </dgm:t>
    </dgm:pt>
    <dgm:pt modelId="{04395E55-E4D5-4BC2-8B7F-860FFD39CF57}" type="sibTrans" cxnId="{413A8EFE-48CC-4C87-9616-0831D235E8EB}">
      <dgm:prSet/>
      <dgm:spPr/>
      <dgm:t>
        <a:bodyPr/>
        <a:lstStyle/>
        <a:p>
          <a:endParaRPr lang="en-US"/>
        </a:p>
      </dgm:t>
    </dgm:pt>
    <dgm:pt modelId="{A685F79A-40EB-430F-BD80-D059EB4FAF59}">
      <dgm:prSet custT="1"/>
      <dgm:spPr/>
      <dgm:t>
        <a:bodyPr/>
        <a:lstStyle/>
        <a:p>
          <a:pPr>
            <a:lnSpc>
              <a:spcPct val="100000"/>
            </a:lnSpc>
          </a:pPr>
          <a:r>
            <a:rPr lang="en-GB" sz="1050" dirty="0"/>
            <a:t>On the ground support to drive improvements with subject matter experts.  </a:t>
          </a:r>
          <a:endParaRPr lang="en-US" sz="1050" dirty="0"/>
        </a:p>
      </dgm:t>
    </dgm:pt>
    <dgm:pt modelId="{80629585-251C-4C15-B330-CA2EF846B83D}" type="parTrans" cxnId="{4FCE76E3-E025-46DF-8320-52FE1580A82F}">
      <dgm:prSet/>
      <dgm:spPr/>
      <dgm:t>
        <a:bodyPr/>
        <a:lstStyle/>
        <a:p>
          <a:endParaRPr lang="en-US"/>
        </a:p>
      </dgm:t>
    </dgm:pt>
    <dgm:pt modelId="{DA66D135-95C5-4545-9647-57D9D8001823}" type="sibTrans" cxnId="{4FCE76E3-E025-46DF-8320-52FE1580A82F}">
      <dgm:prSet/>
      <dgm:spPr/>
      <dgm:t>
        <a:bodyPr/>
        <a:lstStyle/>
        <a:p>
          <a:endParaRPr lang="en-US"/>
        </a:p>
      </dgm:t>
    </dgm:pt>
    <dgm:pt modelId="{E30F6B5B-BF6C-43D2-B8F8-EEB178E12066}">
      <dgm:prSet custT="1"/>
      <dgm:spPr/>
      <dgm:t>
        <a:bodyPr/>
        <a:lstStyle/>
        <a:p>
          <a:pPr>
            <a:lnSpc>
              <a:spcPct val="100000"/>
            </a:lnSpc>
          </a:pPr>
          <a:r>
            <a:rPr lang="en-GB" sz="1050" dirty="0"/>
            <a:t>Driving System/provider collaborative approach to maximising capacity </a:t>
          </a:r>
          <a:endParaRPr lang="en-US" sz="1050" dirty="0"/>
        </a:p>
      </dgm:t>
    </dgm:pt>
    <dgm:pt modelId="{847840B7-2DF2-4D1E-9CEF-B126C0DAC189}" type="parTrans" cxnId="{092A7EB6-633C-4B77-BAB4-1A66A653C176}">
      <dgm:prSet/>
      <dgm:spPr/>
      <dgm:t>
        <a:bodyPr/>
        <a:lstStyle/>
        <a:p>
          <a:endParaRPr lang="en-US"/>
        </a:p>
      </dgm:t>
    </dgm:pt>
    <dgm:pt modelId="{A323EF7F-1EAE-4665-9AF5-FF16727C4A64}" type="sibTrans" cxnId="{092A7EB6-633C-4B77-BAB4-1A66A653C176}">
      <dgm:prSet/>
      <dgm:spPr/>
      <dgm:t>
        <a:bodyPr/>
        <a:lstStyle/>
        <a:p>
          <a:endParaRPr lang="en-US"/>
        </a:p>
      </dgm:t>
    </dgm:pt>
    <dgm:pt modelId="{B53AB39F-5226-4742-A69E-C09F70D48226}">
      <dgm:prSet custT="1"/>
      <dgm:spPr/>
      <dgm:t>
        <a:bodyPr/>
        <a:lstStyle/>
        <a:p>
          <a:pPr>
            <a:lnSpc>
              <a:spcPct val="100000"/>
            </a:lnSpc>
          </a:pPr>
          <a:r>
            <a:rPr lang="en-GB" sz="1050" dirty="0"/>
            <a:t>Supporting Elective Recovery with targeted work on ‘hard to clear’ specialties and all +78 </a:t>
          </a:r>
          <a:r>
            <a:rPr lang="en-GB" sz="1050" dirty="0" err="1"/>
            <a:t>wk</a:t>
          </a:r>
          <a:r>
            <a:rPr lang="en-GB" sz="1050" dirty="0"/>
            <a:t> waits</a:t>
          </a:r>
          <a:endParaRPr lang="en-US" sz="1050" dirty="0"/>
        </a:p>
      </dgm:t>
    </dgm:pt>
    <dgm:pt modelId="{C660A220-D95B-42C9-A8A9-5BD38D2D51E2}" type="parTrans" cxnId="{688A3DAC-A2CB-4E5B-AA4F-15EC27DF3FA3}">
      <dgm:prSet/>
      <dgm:spPr/>
      <dgm:t>
        <a:bodyPr/>
        <a:lstStyle/>
        <a:p>
          <a:endParaRPr lang="en-US"/>
        </a:p>
      </dgm:t>
    </dgm:pt>
    <dgm:pt modelId="{FE7CC4BF-FE06-4AB7-B455-41DA1624DE68}" type="sibTrans" cxnId="{688A3DAC-A2CB-4E5B-AA4F-15EC27DF3FA3}">
      <dgm:prSet/>
      <dgm:spPr/>
      <dgm:t>
        <a:bodyPr/>
        <a:lstStyle/>
        <a:p>
          <a:endParaRPr lang="en-US"/>
        </a:p>
      </dgm:t>
    </dgm:pt>
    <dgm:pt modelId="{567C1F35-21EE-4A86-BB49-2837172D3221}" type="pres">
      <dgm:prSet presAssocID="{91C158F8-E86C-41A9-9A08-8855091D445E}" presName="root" presStyleCnt="0">
        <dgm:presLayoutVars>
          <dgm:dir/>
          <dgm:resizeHandles val="exact"/>
        </dgm:presLayoutVars>
      </dgm:prSet>
      <dgm:spPr/>
    </dgm:pt>
    <dgm:pt modelId="{48EA192F-B5E1-4783-B7A7-50FA7398C65B}" type="pres">
      <dgm:prSet presAssocID="{916763C9-335F-4EA5-86FA-76E67204BE4E}" presName="compNode" presStyleCnt="0"/>
      <dgm:spPr/>
    </dgm:pt>
    <dgm:pt modelId="{88CE23A9-5027-4DCD-8BAD-2C139A3AF541}" type="pres">
      <dgm:prSet presAssocID="{916763C9-335F-4EA5-86FA-76E67204BE4E}" presName="iconRect" presStyleLbl="node1" presStyleIdx="0" presStyleCnt="5" custLinFactX="100000" custLinFactY="43783" custLinFactNeighborX="133981"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E85C4727-E502-493A-809F-3A5CD49AE5C8}" type="pres">
      <dgm:prSet presAssocID="{916763C9-335F-4EA5-86FA-76E67204BE4E}" presName="iconSpace" presStyleCnt="0"/>
      <dgm:spPr/>
    </dgm:pt>
    <dgm:pt modelId="{E98D879F-BC94-48C2-A4C0-EEFCAB3A6EAD}" type="pres">
      <dgm:prSet presAssocID="{916763C9-335F-4EA5-86FA-76E67204BE4E}" presName="parTx" presStyleLbl="revTx" presStyleIdx="0" presStyleCnt="10" custLinFactNeighborX="2040" custLinFactNeighborY="-17350">
        <dgm:presLayoutVars>
          <dgm:chMax val="0"/>
          <dgm:chPref val="0"/>
        </dgm:presLayoutVars>
      </dgm:prSet>
      <dgm:spPr/>
    </dgm:pt>
    <dgm:pt modelId="{67B13863-A691-4D71-A1BF-BC98B006EE77}" type="pres">
      <dgm:prSet presAssocID="{916763C9-335F-4EA5-86FA-76E67204BE4E}" presName="txSpace" presStyleCnt="0"/>
      <dgm:spPr/>
    </dgm:pt>
    <dgm:pt modelId="{3D77A9E8-7A1D-4AA7-B425-EC526EDBBF51}" type="pres">
      <dgm:prSet presAssocID="{916763C9-335F-4EA5-86FA-76E67204BE4E}" presName="desTx" presStyleLbl="revTx" presStyleIdx="1" presStyleCnt="10" custLinFactNeighborX="2235" custLinFactNeighborY="-12341">
        <dgm:presLayoutVars/>
      </dgm:prSet>
      <dgm:spPr/>
    </dgm:pt>
    <dgm:pt modelId="{4DE22097-1C51-46C4-9DD7-BA9497D59229}" type="pres">
      <dgm:prSet presAssocID="{4E4E846C-746F-46AA-A9AA-7326A0EFE1A6}" presName="sibTrans" presStyleCnt="0"/>
      <dgm:spPr/>
    </dgm:pt>
    <dgm:pt modelId="{60B813D7-0322-4612-B86A-54713FC11C66}" type="pres">
      <dgm:prSet presAssocID="{07CDB94F-51E3-4D6F-8B0D-A7E51D2524AF}" presName="compNode" presStyleCnt="0"/>
      <dgm:spPr/>
    </dgm:pt>
    <dgm:pt modelId="{18A8A3CD-BB35-4C6F-AC33-94FC7BBE6648}" type="pres">
      <dgm:prSet presAssocID="{07CDB94F-51E3-4D6F-8B0D-A7E51D2524AF}" presName="iconRect" presStyleLbl="node1" presStyleIdx="1" presStyleCnt="5" custLinFactNeighborX="78949" custLinFactNeighborY="6492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edle with solid fill"/>
        </a:ext>
      </dgm:extLst>
    </dgm:pt>
    <dgm:pt modelId="{E776588F-F0CB-49BB-B2A9-B5BC8617EBAB}" type="pres">
      <dgm:prSet presAssocID="{07CDB94F-51E3-4D6F-8B0D-A7E51D2524AF}" presName="iconSpace" presStyleCnt="0"/>
      <dgm:spPr/>
    </dgm:pt>
    <dgm:pt modelId="{6DD266E5-96E0-480E-89B1-D2333A439627}" type="pres">
      <dgm:prSet presAssocID="{07CDB94F-51E3-4D6F-8B0D-A7E51D2524AF}" presName="parTx" presStyleLbl="revTx" presStyleIdx="2" presStyleCnt="10" custLinFactNeighborY="49180">
        <dgm:presLayoutVars>
          <dgm:chMax val="0"/>
          <dgm:chPref val="0"/>
        </dgm:presLayoutVars>
      </dgm:prSet>
      <dgm:spPr/>
    </dgm:pt>
    <dgm:pt modelId="{CBBC7154-93A8-4B81-AF50-CA935C912FC7}" type="pres">
      <dgm:prSet presAssocID="{07CDB94F-51E3-4D6F-8B0D-A7E51D2524AF}" presName="txSpace" presStyleCnt="0"/>
      <dgm:spPr/>
    </dgm:pt>
    <dgm:pt modelId="{95590E9E-276D-46FA-BFBE-33726825401D}" type="pres">
      <dgm:prSet presAssocID="{07CDB94F-51E3-4D6F-8B0D-A7E51D2524AF}" presName="desTx" presStyleLbl="revTx" presStyleIdx="3" presStyleCnt="10">
        <dgm:presLayoutVars/>
      </dgm:prSet>
      <dgm:spPr/>
    </dgm:pt>
    <dgm:pt modelId="{3103CE57-2712-4E6C-9596-4BB35089AD87}" type="pres">
      <dgm:prSet presAssocID="{4F16B723-B89A-4AEE-B7E0-10B45FF53FA9}" presName="sibTrans" presStyleCnt="0"/>
      <dgm:spPr/>
    </dgm:pt>
    <dgm:pt modelId="{4638435D-7A9F-4BDD-99B0-560B2FB5A9E7}" type="pres">
      <dgm:prSet presAssocID="{B369E39B-9429-43A1-8F99-B997DE00FB07}" presName="compNode" presStyleCnt="0"/>
      <dgm:spPr/>
    </dgm:pt>
    <dgm:pt modelId="{70BCB4B2-6E33-434E-9C53-24205361E600}" type="pres">
      <dgm:prSet presAssocID="{B369E39B-9429-43A1-8F99-B997DE00FB07}" presName="iconRect" presStyleLbl="node1" presStyleIdx="2" presStyleCnt="5" custLinFactNeighborX="89301" custLinFactNeighborY="8255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mbulance"/>
        </a:ext>
      </dgm:extLst>
    </dgm:pt>
    <dgm:pt modelId="{9F1CA633-45DD-4EAC-B8E1-C8776E70C55B}" type="pres">
      <dgm:prSet presAssocID="{B369E39B-9429-43A1-8F99-B997DE00FB07}" presName="iconSpace" presStyleCnt="0"/>
      <dgm:spPr/>
    </dgm:pt>
    <dgm:pt modelId="{3D2B827F-62D5-468C-AFDD-EE42588D91A9}" type="pres">
      <dgm:prSet presAssocID="{B369E39B-9429-43A1-8F99-B997DE00FB07}" presName="parTx" presStyleLbl="revTx" presStyleIdx="4" presStyleCnt="10" custLinFactNeighborX="-353" custLinFactNeighborY="51451">
        <dgm:presLayoutVars>
          <dgm:chMax val="0"/>
          <dgm:chPref val="0"/>
        </dgm:presLayoutVars>
      </dgm:prSet>
      <dgm:spPr/>
    </dgm:pt>
    <dgm:pt modelId="{3CFAFDD1-E9BF-4EB9-8AD1-D6F48EBAD036}" type="pres">
      <dgm:prSet presAssocID="{B369E39B-9429-43A1-8F99-B997DE00FB07}" presName="txSpace" presStyleCnt="0"/>
      <dgm:spPr/>
    </dgm:pt>
    <dgm:pt modelId="{6E290BD8-4972-4FEE-8EB2-226F3D0FC604}" type="pres">
      <dgm:prSet presAssocID="{B369E39B-9429-43A1-8F99-B997DE00FB07}" presName="desTx" presStyleLbl="revTx" presStyleIdx="5" presStyleCnt="10">
        <dgm:presLayoutVars/>
      </dgm:prSet>
      <dgm:spPr/>
    </dgm:pt>
    <dgm:pt modelId="{06CFCC32-30E6-47E0-85BD-07A8185B41FC}" type="pres">
      <dgm:prSet presAssocID="{8211D224-4B93-4ACC-86C9-CB96ADACB51C}" presName="sibTrans" presStyleCnt="0"/>
      <dgm:spPr/>
    </dgm:pt>
    <dgm:pt modelId="{D16422C6-4B3E-43A1-B18F-C4655034170E}" type="pres">
      <dgm:prSet presAssocID="{77F86E48-A0D6-42E0-97E2-77DEA17D7B73}" presName="compNode" presStyleCnt="0"/>
      <dgm:spPr/>
    </dgm:pt>
    <dgm:pt modelId="{68939265-7A70-4F86-A9CE-804F20097009}" type="pres">
      <dgm:prSet presAssocID="{77F86E48-A0D6-42E0-97E2-77DEA17D7B73}" presName="iconRect" presStyleLbl="node1" presStyleIdx="3" presStyleCnt="5" custLinFactNeighborX="-2602" custLinFactNeighborY="596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tor"/>
        </a:ext>
      </dgm:extLst>
    </dgm:pt>
    <dgm:pt modelId="{51F7E777-D90E-4F39-B5B8-025BC4CFFC93}" type="pres">
      <dgm:prSet presAssocID="{77F86E48-A0D6-42E0-97E2-77DEA17D7B73}" presName="iconSpace" presStyleCnt="0"/>
      <dgm:spPr/>
    </dgm:pt>
    <dgm:pt modelId="{1EE8CF02-527C-4CF0-B01D-BF59FE1786BE}" type="pres">
      <dgm:prSet presAssocID="{77F86E48-A0D6-42E0-97E2-77DEA17D7B73}" presName="parTx" presStyleLbl="revTx" presStyleIdx="6" presStyleCnt="10">
        <dgm:presLayoutVars>
          <dgm:chMax val="0"/>
          <dgm:chPref val="0"/>
        </dgm:presLayoutVars>
      </dgm:prSet>
      <dgm:spPr/>
    </dgm:pt>
    <dgm:pt modelId="{CEA7A980-28DE-441D-921E-D19629A61D4E}" type="pres">
      <dgm:prSet presAssocID="{77F86E48-A0D6-42E0-97E2-77DEA17D7B73}" presName="txSpace" presStyleCnt="0"/>
      <dgm:spPr/>
    </dgm:pt>
    <dgm:pt modelId="{2BADB345-5CC6-4955-AFC3-2397EA8C2B9C}" type="pres">
      <dgm:prSet presAssocID="{77F86E48-A0D6-42E0-97E2-77DEA17D7B73}" presName="desTx" presStyleLbl="revTx" presStyleIdx="7" presStyleCnt="10">
        <dgm:presLayoutVars/>
      </dgm:prSet>
      <dgm:spPr/>
    </dgm:pt>
    <dgm:pt modelId="{2CB37151-6826-44D6-B0EB-1E21F05C4BF1}" type="pres">
      <dgm:prSet presAssocID="{517FBEC2-DADE-4704-B909-2760191297B1}" presName="sibTrans" presStyleCnt="0"/>
      <dgm:spPr/>
    </dgm:pt>
    <dgm:pt modelId="{D09AB2F3-F53B-4A3D-BF76-AFF330F16245}" type="pres">
      <dgm:prSet presAssocID="{B837C8F3-F5EE-4312-97E3-9859BAEB2BE9}" presName="compNode" presStyleCnt="0"/>
      <dgm:spPr/>
    </dgm:pt>
    <dgm:pt modelId="{1199EB78-076F-4984-A841-C754658EFBB4}" type="pres">
      <dgm:prSet presAssocID="{B837C8F3-F5EE-4312-97E3-9859BAEB2BE9}" presName="iconRect" presStyleLbl="node1" presStyleIdx="4" presStyleCnt="5" custLinFactNeighborX="-80" custLinFactNeighborY="-4824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ullseye"/>
        </a:ext>
      </dgm:extLst>
    </dgm:pt>
    <dgm:pt modelId="{6EFDE31A-282D-4598-B853-40C382AAB939}" type="pres">
      <dgm:prSet presAssocID="{B837C8F3-F5EE-4312-97E3-9859BAEB2BE9}" presName="iconSpace" presStyleCnt="0"/>
      <dgm:spPr/>
    </dgm:pt>
    <dgm:pt modelId="{AE87A3B0-07BA-467D-B097-A9126A0C0B67}" type="pres">
      <dgm:prSet presAssocID="{B837C8F3-F5EE-4312-97E3-9859BAEB2BE9}" presName="parTx" presStyleLbl="revTx" presStyleIdx="8" presStyleCnt="10" custScaleY="71472" custLinFactNeighborX="-6079" custLinFactNeighborY="-55043">
        <dgm:presLayoutVars>
          <dgm:chMax val="0"/>
          <dgm:chPref val="0"/>
        </dgm:presLayoutVars>
      </dgm:prSet>
      <dgm:spPr/>
    </dgm:pt>
    <dgm:pt modelId="{7B7F4F72-9FE2-4439-8D0B-7455448D8FA4}" type="pres">
      <dgm:prSet presAssocID="{B837C8F3-F5EE-4312-97E3-9859BAEB2BE9}" presName="txSpace" presStyleCnt="0"/>
      <dgm:spPr/>
    </dgm:pt>
    <dgm:pt modelId="{A5F0A9DA-F2FD-40DE-AB86-8A4307D6ED64}" type="pres">
      <dgm:prSet presAssocID="{B837C8F3-F5EE-4312-97E3-9859BAEB2BE9}" presName="desTx" presStyleLbl="revTx" presStyleIdx="9" presStyleCnt="10" custLinFactNeighborX="-6009" custLinFactNeighborY="-20030">
        <dgm:presLayoutVars/>
      </dgm:prSet>
      <dgm:spPr/>
    </dgm:pt>
  </dgm:ptLst>
  <dgm:cxnLst>
    <dgm:cxn modelId="{BA2DF604-82C1-4D34-B352-6681073EF99B}" srcId="{916763C9-335F-4EA5-86FA-76E67204BE4E}" destId="{2F670260-9386-4A79-A301-1E0D5C0BFC1A}" srcOrd="0" destOrd="0" parTransId="{B3CEF3B7-C0B0-4F19-BDD2-31F9BB7BE648}" sibTransId="{13DC4FFF-56CE-4861-95D4-F5DA91D2ECA7}"/>
    <dgm:cxn modelId="{B779FE07-7945-4F34-B47D-1302AD78576E}" srcId="{07CDB94F-51E3-4D6F-8B0D-A7E51D2524AF}" destId="{47A1FF9F-6E4E-44DA-B0CE-A02714D3A514}" srcOrd="2" destOrd="0" parTransId="{6EAD5959-B4CE-41A4-A4BA-934C521CE5CA}" sibTransId="{BAEA605B-643A-4EAF-8A3B-D2B77D728AD4}"/>
    <dgm:cxn modelId="{E967B30F-2F32-4FF1-9706-E554AFF7C261}" type="presOf" srcId="{07CDB94F-51E3-4D6F-8B0D-A7E51D2524AF}" destId="{6DD266E5-96E0-480E-89B1-D2333A439627}" srcOrd="0" destOrd="0" presId="urn:microsoft.com/office/officeart/2018/2/layout/IconLabelDescriptionList"/>
    <dgm:cxn modelId="{8D44B810-DD55-4A0C-AF49-8B4172C48219}" type="presOf" srcId="{2F670260-9386-4A79-A301-1E0D5C0BFC1A}" destId="{3D77A9E8-7A1D-4AA7-B425-EC526EDBBF51}" srcOrd="0" destOrd="0" presId="urn:microsoft.com/office/officeart/2018/2/layout/IconLabelDescriptionList"/>
    <dgm:cxn modelId="{7DDF8614-3212-455B-8643-11204B84BA24}" srcId="{91C158F8-E86C-41A9-9A08-8855091D445E}" destId="{07CDB94F-51E3-4D6F-8B0D-A7E51D2524AF}" srcOrd="1" destOrd="0" parTransId="{15D1014C-3E05-4B20-9403-1CFF5C277A13}" sibTransId="{4F16B723-B89A-4AEE-B7E0-10B45FF53FA9}"/>
    <dgm:cxn modelId="{A8C7FC15-AF51-4B05-98FA-A819BECD5CBD}" srcId="{91C158F8-E86C-41A9-9A08-8855091D445E}" destId="{B369E39B-9429-43A1-8F99-B997DE00FB07}" srcOrd="2" destOrd="0" parTransId="{50846863-861C-4A09-8E23-B1922C859EE1}" sibTransId="{8211D224-4B93-4ACC-86C9-CB96ADACB51C}"/>
    <dgm:cxn modelId="{CCB6C61C-C2BC-46FF-A4A5-4F4BBC3CB9AD}" srcId="{77F86E48-A0D6-42E0-97E2-77DEA17D7B73}" destId="{58D70277-769E-4558-961B-4A11E5D30199}" srcOrd="0" destOrd="0" parTransId="{3F082B96-A8EC-44C0-99B2-85BDA7765694}" sibTransId="{78E278C0-5CEA-40F2-8D59-AF84A7BBBEA5}"/>
    <dgm:cxn modelId="{EA845420-69B3-4D2D-99D8-7EC9CAE7347E}" type="presOf" srcId="{47A1FF9F-6E4E-44DA-B0CE-A02714D3A514}" destId="{95590E9E-276D-46FA-BFBE-33726825401D}" srcOrd="0" destOrd="2" presId="urn:microsoft.com/office/officeart/2018/2/layout/IconLabelDescriptionList"/>
    <dgm:cxn modelId="{B720BF20-972A-4298-8F76-A8D1449F6DDD}" type="presOf" srcId="{B369E39B-9429-43A1-8F99-B997DE00FB07}" destId="{3D2B827F-62D5-468C-AFDD-EE42588D91A9}" srcOrd="0" destOrd="0" presId="urn:microsoft.com/office/officeart/2018/2/layout/IconLabelDescriptionList"/>
    <dgm:cxn modelId="{43DE2335-919A-4381-9617-708AF7B9DB83}" type="presOf" srcId="{77F86E48-A0D6-42E0-97E2-77DEA17D7B73}" destId="{1EE8CF02-527C-4CF0-B01D-BF59FE1786BE}" srcOrd="0" destOrd="0" presId="urn:microsoft.com/office/officeart/2018/2/layout/IconLabelDescriptionList"/>
    <dgm:cxn modelId="{DD1C6C3C-E681-4757-BDEB-10433AD48C7E}" type="presOf" srcId="{B53AB39F-5226-4742-A69E-C09F70D48226}" destId="{A5F0A9DA-F2FD-40DE-AB86-8A4307D6ED64}" srcOrd="0" destOrd="2" presId="urn:microsoft.com/office/officeart/2018/2/layout/IconLabelDescriptionList"/>
    <dgm:cxn modelId="{92EAF965-FEC3-4FC5-8C3F-4A536F50A5B7}" type="presOf" srcId="{F078F496-8DA2-4111-B50C-1AF5AC8C7864}" destId="{6E290BD8-4972-4FEE-8EB2-226F3D0FC604}" srcOrd="0" destOrd="1" presId="urn:microsoft.com/office/officeart/2018/2/layout/IconLabelDescriptionList"/>
    <dgm:cxn modelId="{01DDB166-B391-413F-8880-9BE51478B932}" type="presOf" srcId="{B837C8F3-F5EE-4312-97E3-9859BAEB2BE9}" destId="{AE87A3B0-07BA-467D-B097-A9126A0C0B67}" srcOrd="0" destOrd="0" presId="urn:microsoft.com/office/officeart/2018/2/layout/IconLabelDescriptionList"/>
    <dgm:cxn modelId="{E3290147-6D95-420A-95FC-A792925BCDCC}" type="presOf" srcId="{A391D188-5471-4B5F-9087-D83E482285BE}" destId="{3D77A9E8-7A1D-4AA7-B425-EC526EDBBF51}" srcOrd="0" destOrd="2" presId="urn:microsoft.com/office/officeart/2018/2/layout/IconLabelDescriptionList"/>
    <dgm:cxn modelId="{442E5252-DA4F-47B7-A1E6-FCFECCC67F88}" srcId="{77F86E48-A0D6-42E0-97E2-77DEA17D7B73}" destId="{9248C09D-3FB2-471D-B273-7AA41E37FA59}" srcOrd="1" destOrd="0" parTransId="{8AC258AB-7611-463C-9EED-6CD1C861563E}" sibTransId="{9613394B-51E1-4AC3-BA42-5E49A6D2725C}"/>
    <dgm:cxn modelId="{0EE35659-886E-4002-9517-6782BF2E583E}" srcId="{916763C9-335F-4EA5-86FA-76E67204BE4E}" destId="{DF9DAE03-1956-4307-B525-1F9E77BF2ECC}" srcOrd="1" destOrd="0" parTransId="{97D435A2-7429-4D9A-A4FD-465878C8AA2E}" sibTransId="{073B2079-4B41-43E2-9687-F1504A06B0AC}"/>
    <dgm:cxn modelId="{F56C2982-DE0A-4B13-8323-5830B262921F}" srcId="{91C158F8-E86C-41A9-9A08-8855091D445E}" destId="{77F86E48-A0D6-42E0-97E2-77DEA17D7B73}" srcOrd="3" destOrd="0" parTransId="{F047A655-B453-4B55-A442-DC8429E3DDC7}" sibTransId="{517FBEC2-DADE-4704-B909-2760191297B1}"/>
    <dgm:cxn modelId="{AC0E9588-8385-4C31-B62F-FF0524F3891A}" type="presOf" srcId="{CB1AF03B-192E-4399-A133-F66AAF177894}" destId="{6E290BD8-4972-4FEE-8EB2-226F3D0FC604}" srcOrd="0" destOrd="0" presId="urn:microsoft.com/office/officeart/2018/2/layout/IconLabelDescriptionList"/>
    <dgm:cxn modelId="{5C7CBF93-3536-4DF8-A665-698577CC0B01}" type="presOf" srcId="{58D70277-769E-4558-961B-4A11E5D30199}" destId="{2BADB345-5CC6-4955-AFC3-2397EA8C2B9C}" srcOrd="0" destOrd="0" presId="urn:microsoft.com/office/officeart/2018/2/layout/IconLabelDescriptionList"/>
    <dgm:cxn modelId="{AB711B95-C9B6-43E0-AF3D-8B52AB5E2E63}" srcId="{07CDB94F-51E3-4D6F-8B0D-A7E51D2524AF}" destId="{A6748BC0-79CB-4826-9634-1EB682FC5255}" srcOrd="0" destOrd="0" parTransId="{F65B7305-4D15-4F9F-82BA-198CE420835A}" sibTransId="{5BF927B5-36DE-4C75-BA46-45A02F41AE7E}"/>
    <dgm:cxn modelId="{4C323797-8F14-47F9-9B50-99ABDD70CCAD}" srcId="{91C158F8-E86C-41A9-9A08-8855091D445E}" destId="{916763C9-335F-4EA5-86FA-76E67204BE4E}" srcOrd="0" destOrd="0" parTransId="{9D387BB1-0EA3-4896-93E5-81BA14B001C9}" sibTransId="{4E4E846C-746F-46AA-A9AA-7326A0EFE1A6}"/>
    <dgm:cxn modelId="{BADCBB9F-FCC4-4F21-9B21-01C30A00DAC6}" type="presOf" srcId="{A685F79A-40EB-430F-BD80-D059EB4FAF59}" destId="{A5F0A9DA-F2FD-40DE-AB86-8A4307D6ED64}" srcOrd="0" destOrd="0" presId="urn:microsoft.com/office/officeart/2018/2/layout/IconLabelDescriptionList"/>
    <dgm:cxn modelId="{F896B1A1-696A-4926-B1F3-1B2554290E1B}" srcId="{B369E39B-9429-43A1-8F99-B997DE00FB07}" destId="{CB1AF03B-192E-4399-A133-F66AAF177894}" srcOrd="0" destOrd="0" parTransId="{245C1E06-31B5-4495-83F3-065E13133EEC}" sibTransId="{6D5E0135-B318-4089-A7BF-DB3913257D2D}"/>
    <dgm:cxn modelId="{81E6A1A3-F7E0-4296-921B-071FFD3E4BE0}" type="presOf" srcId="{916763C9-335F-4EA5-86FA-76E67204BE4E}" destId="{E98D879F-BC94-48C2-A4C0-EEFCAB3A6EAD}" srcOrd="0" destOrd="0" presId="urn:microsoft.com/office/officeart/2018/2/layout/IconLabelDescriptionList"/>
    <dgm:cxn modelId="{BDD26FA6-6D0B-4AE6-94AA-931A1DD7768C}" type="presOf" srcId="{E30F6B5B-BF6C-43D2-B8F8-EEB178E12066}" destId="{A5F0A9DA-F2FD-40DE-AB86-8A4307D6ED64}" srcOrd="0" destOrd="1" presId="urn:microsoft.com/office/officeart/2018/2/layout/IconLabelDescriptionList"/>
    <dgm:cxn modelId="{C58D89AB-FE53-4452-9C1D-12E1F9E38850}" type="presOf" srcId="{91C158F8-E86C-41A9-9A08-8855091D445E}" destId="{567C1F35-21EE-4A86-BB49-2837172D3221}" srcOrd="0" destOrd="0" presId="urn:microsoft.com/office/officeart/2018/2/layout/IconLabelDescriptionList"/>
    <dgm:cxn modelId="{688A3DAC-A2CB-4E5B-AA4F-15EC27DF3FA3}" srcId="{B837C8F3-F5EE-4312-97E3-9859BAEB2BE9}" destId="{B53AB39F-5226-4742-A69E-C09F70D48226}" srcOrd="2" destOrd="0" parTransId="{C660A220-D95B-42C9-A8A9-5BD38D2D51E2}" sibTransId="{FE7CC4BF-FE06-4AB7-B455-41DA1624DE68}"/>
    <dgm:cxn modelId="{E48F1CAD-A3C8-44B3-A0B4-E7487D42856D}" type="presOf" srcId="{A6748BC0-79CB-4826-9634-1EB682FC5255}" destId="{95590E9E-276D-46FA-BFBE-33726825401D}" srcOrd="0" destOrd="0" presId="urn:microsoft.com/office/officeart/2018/2/layout/IconLabelDescriptionList"/>
    <dgm:cxn modelId="{ACA1B2B5-2B2A-411F-9E53-3CA47EFEF66D}" srcId="{B369E39B-9429-43A1-8F99-B997DE00FB07}" destId="{F078F496-8DA2-4111-B50C-1AF5AC8C7864}" srcOrd="1" destOrd="0" parTransId="{70B07A4C-B413-42E0-93E8-42AA4DD0A1A7}" sibTransId="{663774DE-E1F8-4008-A960-31B3AC1D812E}"/>
    <dgm:cxn modelId="{092A7EB6-633C-4B77-BAB4-1A66A653C176}" srcId="{B837C8F3-F5EE-4312-97E3-9859BAEB2BE9}" destId="{E30F6B5B-BF6C-43D2-B8F8-EEB178E12066}" srcOrd="1" destOrd="0" parTransId="{847840B7-2DF2-4D1E-9CEF-B126C0DAC189}" sibTransId="{A323EF7F-1EAE-4665-9AF5-FF16727C4A64}"/>
    <dgm:cxn modelId="{2D90ACC0-5648-4DE3-BA87-EAB13FDECBCF}" type="presOf" srcId="{DF9DAE03-1956-4307-B525-1F9E77BF2ECC}" destId="{3D77A9E8-7A1D-4AA7-B425-EC526EDBBF51}" srcOrd="0" destOrd="1" presId="urn:microsoft.com/office/officeart/2018/2/layout/IconLabelDescriptionList"/>
    <dgm:cxn modelId="{3DD397E2-09EF-4AE5-955D-5F4D67A1BB71}" type="presOf" srcId="{9248C09D-3FB2-471D-B273-7AA41E37FA59}" destId="{2BADB345-5CC6-4955-AFC3-2397EA8C2B9C}" srcOrd="0" destOrd="1" presId="urn:microsoft.com/office/officeart/2018/2/layout/IconLabelDescriptionList"/>
    <dgm:cxn modelId="{202BF6E2-C486-4A21-982D-DAFBEADF8B48}" srcId="{07CDB94F-51E3-4D6F-8B0D-A7E51D2524AF}" destId="{2D76C618-013C-479C-A08C-7D6ED4F43767}" srcOrd="1" destOrd="0" parTransId="{1A9EF987-BE60-44E2-B111-1E3EE6C9A2EB}" sibTransId="{1758DFEA-2EDE-44AD-8768-96B278DFA184}"/>
    <dgm:cxn modelId="{4FCE76E3-E025-46DF-8320-52FE1580A82F}" srcId="{B837C8F3-F5EE-4312-97E3-9859BAEB2BE9}" destId="{A685F79A-40EB-430F-BD80-D059EB4FAF59}" srcOrd="0" destOrd="0" parTransId="{80629585-251C-4C15-B330-CA2EF846B83D}" sibTransId="{DA66D135-95C5-4545-9647-57D9D8001823}"/>
    <dgm:cxn modelId="{5D458CEB-F53F-4853-8DF4-BA4A118C2ADD}" type="presOf" srcId="{2D76C618-013C-479C-A08C-7D6ED4F43767}" destId="{95590E9E-276D-46FA-BFBE-33726825401D}" srcOrd="0" destOrd="1" presId="urn:microsoft.com/office/officeart/2018/2/layout/IconLabelDescriptionList"/>
    <dgm:cxn modelId="{49526FFC-BF57-4352-A958-5396E6CFCCEA}" srcId="{916763C9-335F-4EA5-86FA-76E67204BE4E}" destId="{A391D188-5471-4B5F-9087-D83E482285BE}" srcOrd="2" destOrd="0" parTransId="{19755D57-1073-4578-A9C2-E6B3704F6141}" sibTransId="{A9C88EA2-E652-4CE2-8365-B6EADF89CF05}"/>
    <dgm:cxn modelId="{413A8EFE-48CC-4C87-9616-0831D235E8EB}" srcId="{91C158F8-E86C-41A9-9A08-8855091D445E}" destId="{B837C8F3-F5EE-4312-97E3-9859BAEB2BE9}" srcOrd="4" destOrd="0" parTransId="{9777D1D8-1FFD-4FCA-9C00-D500FDD2F933}" sibTransId="{04395E55-E4D5-4BC2-8B7F-860FFD39CF57}"/>
    <dgm:cxn modelId="{F76A13D8-FEAD-4D68-9267-A3F108052407}" type="presParOf" srcId="{567C1F35-21EE-4A86-BB49-2837172D3221}" destId="{48EA192F-B5E1-4783-B7A7-50FA7398C65B}" srcOrd="0" destOrd="0" presId="urn:microsoft.com/office/officeart/2018/2/layout/IconLabelDescriptionList"/>
    <dgm:cxn modelId="{2E0CFD3E-0003-464B-9C31-1BE101D91D7A}" type="presParOf" srcId="{48EA192F-B5E1-4783-B7A7-50FA7398C65B}" destId="{88CE23A9-5027-4DCD-8BAD-2C139A3AF541}" srcOrd="0" destOrd="0" presId="urn:microsoft.com/office/officeart/2018/2/layout/IconLabelDescriptionList"/>
    <dgm:cxn modelId="{491BDC1D-766C-4B68-B621-DA5243DDF080}" type="presParOf" srcId="{48EA192F-B5E1-4783-B7A7-50FA7398C65B}" destId="{E85C4727-E502-493A-809F-3A5CD49AE5C8}" srcOrd="1" destOrd="0" presId="urn:microsoft.com/office/officeart/2018/2/layout/IconLabelDescriptionList"/>
    <dgm:cxn modelId="{F0661EB7-BF27-44D9-933E-B6E53189C80E}" type="presParOf" srcId="{48EA192F-B5E1-4783-B7A7-50FA7398C65B}" destId="{E98D879F-BC94-48C2-A4C0-EEFCAB3A6EAD}" srcOrd="2" destOrd="0" presId="urn:microsoft.com/office/officeart/2018/2/layout/IconLabelDescriptionList"/>
    <dgm:cxn modelId="{D6A21C93-0CC5-4FBC-948B-60619BBC2C96}" type="presParOf" srcId="{48EA192F-B5E1-4783-B7A7-50FA7398C65B}" destId="{67B13863-A691-4D71-A1BF-BC98B006EE77}" srcOrd="3" destOrd="0" presId="urn:microsoft.com/office/officeart/2018/2/layout/IconLabelDescriptionList"/>
    <dgm:cxn modelId="{1EE063CF-0DEC-4C31-9D89-29978D233934}" type="presParOf" srcId="{48EA192F-B5E1-4783-B7A7-50FA7398C65B}" destId="{3D77A9E8-7A1D-4AA7-B425-EC526EDBBF51}" srcOrd="4" destOrd="0" presId="urn:microsoft.com/office/officeart/2018/2/layout/IconLabelDescriptionList"/>
    <dgm:cxn modelId="{96AB82C4-B596-48B9-8011-344CEAC09DCB}" type="presParOf" srcId="{567C1F35-21EE-4A86-BB49-2837172D3221}" destId="{4DE22097-1C51-46C4-9DD7-BA9497D59229}" srcOrd="1" destOrd="0" presId="urn:microsoft.com/office/officeart/2018/2/layout/IconLabelDescriptionList"/>
    <dgm:cxn modelId="{4A7ADE68-319C-4EA0-9813-7FD89D3F3F6D}" type="presParOf" srcId="{567C1F35-21EE-4A86-BB49-2837172D3221}" destId="{60B813D7-0322-4612-B86A-54713FC11C66}" srcOrd="2" destOrd="0" presId="urn:microsoft.com/office/officeart/2018/2/layout/IconLabelDescriptionList"/>
    <dgm:cxn modelId="{36112F3A-9E70-4A2E-AEF4-6AB4BC4D907E}" type="presParOf" srcId="{60B813D7-0322-4612-B86A-54713FC11C66}" destId="{18A8A3CD-BB35-4C6F-AC33-94FC7BBE6648}" srcOrd="0" destOrd="0" presId="urn:microsoft.com/office/officeart/2018/2/layout/IconLabelDescriptionList"/>
    <dgm:cxn modelId="{2D9E642C-7650-4206-BFC6-9D1EC32806EF}" type="presParOf" srcId="{60B813D7-0322-4612-B86A-54713FC11C66}" destId="{E776588F-F0CB-49BB-B2A9-B5BC8617EBAB}" srcOrd="1" destOrd="0" presId="urn:microsoft.com/office/officeart/2018/2/layout/IconLabelDescriptionList"/>
    <dgm:cxn modelId="{91C10F6D-98F3-46D3-9FBD-E48B5031BEB9}" type="presParOf" srcId="{60B813D7-0322-4612-B86A-54713FC11C66}" destId="{6DD266E5-96E0-480E-89B1-D2333A439627}" srcOrd="2" destOrd="0" presId="urn:microsoft.com/office/officeart/2018/2/layout/IconLabelDescriptionList"/>
    <dgm:cxn modelId="{B66EE8C5-0F0D-42F7-9F87-56B119D5672A}" type="presParOf" srcId="{60B813D7-0322-4612-B86A-54713FC11C66}" destId="{CBBC7154-93A8-4B81-AF50-CA935C912FC7}" srcOrd="3" destOrd="0" presId="urn:microsoft.com/office/officeart/2018/2/layout/IconLabelDescriptionList"/>
    <dgm:cxn modelId="{83857D1D-4444-4501-ABED-B77ECCBF345F}" type="presParOf" srcId="{60B813D7-0322-4612-B86A-54713FC11C66}" destId="{95590E9E-276D-46FA-BFBE-33726825401D}" srcOrd="4" destOrd="0" presId="urn:microsoft.com/office/officeart/2018/2/layout/IconLabelDescriptionList"/>
    <dgm:cxn modelId="{7CA8209D-7175-4642-A45C-FA6FC0113A2C}" type="presParOf" srcId="{567C1F35-21EE-4A86-BB49-2837172D3221}" destId="{3103CE57-2712-4E6C-9596-4BB35089AD87}" srcOrd="3" destOrd="0" presId="urn:microsoft.com/office/officeart/2018/2/layout/IconLabelDescriptionList"/>
    <dgm:cxn modelId="{935E7BF0-71B7-4631-8D70-4CD38CCBF54B}" type="presParOf" srcId="{567C1F35-21EE-4A86-BB49-2837172D3221}" destId="{4638435D-7A9F-4BDD-99B0-560B2FB5A9E7}" srcOrd="4" destOrd="0" presId="urn:microsoft.com/office/officeart/2018/2/layout/IconLabelDescriptionList"/>
    <dgm:cxn modelId="{7C344457-3BE2-44CB-87F8-E69E1715A253}" type="presParOf" srcId="{4638435D-7A9F-4BDD-99B0-560B2FB5A9E7}" destId="{70BCB4B2-6E33-434E-9C53-24205361E600}" srcOrd="0" destOrd="0" presId="urn:microsoft.com/office/officeart/2018/2/layout/IconLabelDescriptionList"/>
    <dgm:cxn modelId="{CD56D1CE-87BA-48EA-B741-151B36B0FBCE}" type="presParOf" srcId="{4638435D-7A9F-4BDD-99B0-560B2FB5A9E7}" destId="{9F1CA633-45DD-4EAC-B8E1-C8776E70C55B}" srcOrd="1" destOrd="0" presId="urn:microsoft.com/office/officeart/2018/2/layout/IconLabelDescriptionList"/>
    <dgm:cxn modelId="{4CCAF396-481B-4139-8B5E-6EF186E27B4F}" type="presParOf" srcId="{4638435D-7A9F-4BDD-99B0-560B2FB5A9E7}" destId="{3D2B827F-62D5-468C-AFDD-EE42588D91A9}" srcOrd="2" destOrd="0" presId="urn:microsoft.com/office/officeart/2018/2/layout/IconLabelDescriptionList"/>
    <dgm:cxn modelId="{E08EAB44-8942-4485-9353-DA1B9004D92C}" type="presParOf" srcId="{4638435D-7A9F-4BDD-99B0-560B2FB5A9E7}" destId="{3CFAFDD1-E9BF-4EB9-8AD1-D6F48EBAD036}" srcOrd="3" destOrd="0" presId="urn:microsoft.com/office/officeart/2018/2/layout/IconLabelDescriptionList"/>
    <dgm:cxn modelId="{ABAABA2E-C1A2-4246-9594-A8B0A7AF85D7}" type="presParOf" srcId="{4638435D-7A9F-4BDD-99B0-560B2FB5A9E7}" destId="{6E290BD8-4972-4FEE-8EB2-226F3D0FC604}" srcOrd="4" destOrd="0" presId="urn:microsoft.com/office/officeart/2018/2/layout/IconLabelDescriptionList"/>
    <dgm:cxn modelId="{F695FB31-527A-4F8B-8B3A-E1E2CB00748A}" type="presParOf" srcId="{567C1F35-21EE-4A86-BB49-2837172D3221}" destId="{06CFCC32-30E6-47E0-85BD-07A8185B41FC}" srcOrd="5" destOrd="0" presId="urn:microsoft.com/office/officeart/2018/2/layout/IconLabelDescriptionList"/>
    <dgm:cxn modelId="{A8E41D24-703B-45B0-9DBF-6C85DD4CB3B7}" type="presParOf" srcId="{567C1F35-21EE-4A86-BB49-2837172D3221}" destId="{D16422C6-4B3E-43A1-B18F-C4655034170E}" srcOrd="6" destOrd="0" presId="urn:microsoft.com/office/officeart/2018/2/layout/IconLabelDescriptionList"/>
    <dgm:cxn modelId="{F11143C4-5E71-47A4-9144-1AF73CE784E3}" type="presParOf" srcId="{D16422C6-4B3E-43A1-B18F-C4655034170E}" destId="{68939265-7A70-4F86-A9CE-804F20097009}" srcOrd="0" destOrd="0" presId="urn:microsoft.com/office/officeart/2018/2/layout/IconLabelDescriptionList"/>
    <dgm:cxn modelId="{FF7ECDE5-E8E7-4632-AD31-9BBD67FD8EFC}" type="presParOf" srcId="{D16422C6-4B3E-43A1-B18F-C4655034170E}" destId="{51F7E777-D90E-4F39-B5B8-025BC4CFFC93}" srcOrd="1" destOrd="0" presId="urn:microsoft.com/office/officeart/2018/2/layout/IconLabelDescriptionList"/>
    <dgm:cxn modelId="{18915674-AEFF-4DAD-BFFA-ECDB3B48828B}" type="presParOf" srcId="{D16422C6-4B3E-43A1-B18F-C4655034170E}" destId="{1EE8CF02-527C-4CF0-B01D-BF59FE1786BE}" srcOrd="2" destOrd="0" presId="urn:microsoft.com/office/officeart/2018/2/layout/IconLabelDescriptionList"/>
    <dgm:cxn modelId="{F0AC99FA-6098-41FE-B9E4-C6836102F3DC}" type="presParOf" srcId="{D16422C6-4B3E-43A1-B18F-C4655034170E}" destId="{CEA7A980-28DE-441D-921E-D19629A61D4E}" srcOrd="3" destOrd="0" presId="urn:microsoft.com/office/officeart/2018/2/layout/IconLabelDescriptionList"/>
    <dgm:cxn modelId="{37DDAF81-0320-495E-A354-07B772737FE5}" type="presParOf" srcId="{D16422C6-4B3E-43A1-B18F-C4655034170E}" destId="{2BADB345-5CC6-4955-AFC3-2397EA8C2B9C}" srcOrd="4" destOrd="0" presId="urn:microsoft.com/office/officeart/2018/2/layout/IconLabelDescriptionList"/>
    <dgm:cxn modelId="{D33C7A54-B420-4E43-852F-DBE50C3B539F}" type="presParOf" srcId="{567C1F35-21EE-4A86-BB49-2837172D3221}" destId="{2CB37151-6826-44D6-B0EB-1E21F05C4BF1}" srcOrd="7" destOrd="0" presId="urn:microsoft.com/office/officeart/2018/2/layout/IconLabelDescriptionList"/>
    <dgm:cxn modelId="{6F62E67F-FCF8-46AB-B10A-C79622BE27CB}" type="presParOf" srcId="{567C1F35-21EE-4A86-BB49-2837172D3221}" destId="{D09AB2F3-F53B-4A3D-BF76-AFF330F16245}" srcOrd="8" destOrd="0" presId="urn:microsoft.com/office/officeart/2018/2/layout/IconLabelDescriptionList"/>
    <dgm:cxn modelId="{4B3EE347-5C03-4EBC-9ECF-F3633CE1C7C8}" type="presParOf" srcId="{D09AB2F3-F53B-4A3D-BF76-AFF330F16245}" destId="{1199EB78-076F-4984-A841-C754658EFBB4}" srcOrd="0" destOrd="0" presId="urn:microsoft.com/office/officeart/2018/2/layout/IconLabelDescriptionList"/>
    <dgm:cxn modelId="{120E56DF-1D92-4BC3-B5B3-B0A81D2FCDD6}" type="presParOf" srcId="{D09AB2F3-F53B-4A3D-BF76-AFF330F16245}" destId="{6EFDE31A-282D-4598-B853-40C382AAB939}" srcOrd="1" destOrd="0" presId="urn:microsoft.com/office/officeart/2018/2/layout/IconLabelDescriptionList"/>
    <dgm:cxn modelId="{A221BA3D-58B1-4AA0-86F6-351B0884E26C}" type="presParOf" srcId="{D09AB2F3-F53B-4A3D-BF76-AFF330F16245}" destId="{AE87A3B0-07BA-467D-B097-A9126A0C0B67}" srcOrd="2" destOrd="0" presId="urn:microsoft.com/office/officeart/2018/2/layout/IconLabelDescriptionList"/>
    <dgm:cxn modelId="{BC03AE58-E445-47D9-84CA-B73DDD63FDB9}" type="presParOf" srcId="{D09AB2F3-F53B-4A3D-BF76-AFF330F16245}" destId="{7B7F4F72-9FE2-4439-8D0B-7455448D8FA4}" srcOrd="3" destOrd="0" presId="urn:microsoft.com/office/officeart/2018/2/layout/IconLabelDescriptionList"/>
    <dgm:cxn modelId="{485202F3-9963-4564-A386-019E5380E878}" type="presParOf" srcId="{D09AB2F3-F53B-4A3D-BF76-AFF330F16245}" destId="{A5F0A9DA-F2FD-40DE-AB86-8A4307D6ED64}" srcOrd="4" destOrd="0" presId="urn:microsoft.com/office/officeart/2018/2/layout/IconLabelDescri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D1FC1-25D1-4683-9389-8329AF3CE93F}">
      <dsp:nvSpPr>
        <dsp:cNvPr id="0" name=""/>
        <dsp:cNvSpPr/>
      </dsp:nvSpPr>
      <dsp:spPr>
        <a:xfrm>
          <a:off x="1843687" y="346814"/>
          <a:ext cx="269236" cy="91440"/>
        </a:xfrm>
        <a:custGeom>
          <a:avLst/>
          <a:gdLst/>
          <a:ahLst/>
          <a:cxnLst/>
          <a:rect l="0" t="0" r="0" b="0"/>
          <a:pathLst>
            <a:path>
              <a:moveTo>
                <a:pt x="0" y="45720"/>
              </a:moveTo>
              <a:lnTo>
                <a:pt x="269236"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Arial" panose="020B0604020202020204" pitchFamily="34" charset="0"/>
            <a:cs typeface="Arial" panose="020B0604020202020204" pitchFamily="34" charset="0"/>
          </a:endParaRPr>
        </a:p>
      </dsp:txBody>
      <dsp:txXfrm>
        <a:off x="1970809" y="391034"/>
        <a:ext cx="14991" cy="2998"/>
      </dsp:txXfrm>
    </dsp:sp>
    <dsp:sp modelId="{211150D2-E813-4B85-AB4A-5E5E5048476E}">
      <dsp:nvSpPr>
        <dsp:cNvPr id="0" name=""/>
        <dsp:cNvSpPr/>
      </dsp:nvSpPr>
      <dsp:spPr>
        <a:xfrm>
          <a:off x="541848" y="1442"/>
          <a:ext cx="1303638" cy="782183"/>
        </a:xfrm>
        <a:prstGeom prst="rect">
          <a:avLst/>
        </a:prstGeom>
        <a:solidFill>
          <a:srgbClr val="007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79" tIns="67053" rIns="63879" bIns="67053"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Assess and understand quality issues/gaps </a:t>
          </a:r>
          <a:endParaRPr lang="en-US" sz="1000" kern="1200" dirty="0">
            <a:latin typeface="Arial" panose="020B0604020202020204" pitchFamily="34" charset="0"/>
            <a:cs typeface="Arial" panose="020B0604020202020204" pitchFamily="34" charset="0"/>
          </a:endParaRPr>
        </a:p>
      </dsp:txBody>
      <dsp:txXfrm>
        <a:off x="541848" y="1442"/>
        <a:ext cx="1303638" cy="782183"/>
      </dsp:txXfrm>
    </dsp:sp>
    <dsp:sp modelId="{C6822ABB-E380-4A1A-81F0-2474D8168C47}">
      <dsp:nvSpPr>
        <dsp:cNvPr id="0" name=""/>
        <dsp:cNvSpPr/>
      </dsp:nvSpPr>
      <dsp:spPr>
        <a:xfrm>
          <a:off x="1193667" y="781825"/>
          <a:ext cx="1603475" cy="269236"/>
        </a:xfrm>
        <a:custGeom>
          <a:avLst/>
          <a:gdLst/>
          <a:ahLst/>
          <a:cxnLst/>
          <a:rect l="0" t="0" r="0" b="0"/>
          <a:pathLst>
            <a:path>
              <a:moveTo>
                <a:pt x="1603475" y="0"/>
              </a:moveTo>
              <a:lnTo>
                <a:pt x="1603475" y="151718"/>
              </a:lnTo>
              <a:lnTo>
                <a:pt x="0" y="151718"/>
              </a:lnTo>
              <a:lnTo>
                <a:pt x="0" y="269236"/>
              </a:lnTo>
            </a:path>
          </a:pathLst>
        </a:custGeom>
        <a:noFill/>
        <a:ln w="9525" cap="flat" cmpd="sng" algn="ctr">
          <a:solidFill>
            <a:schemeClr val="accent1">
              <a:shade val="90000"/>
              <a:hueOff val="76575"/>
              <a:satOff val="-1064"/>
              <a:lumOff val="573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Arial" panose="020B0604020202020204" pitchFamily="34" charset="0"/>
            <a:cs typeface="Arial" panose="020B0604020202020204" pitchFamily="34" charset="0"/>
          </a:endParaRPr>
        </a:p>
      </dsp:txBody>
      <dsp:txXfrm>
        <a:off x="1954623" y="914945"/>
        <a:ext cx="81563" cy="2998"/>
      </dsp:txXfrm>
    </dsp:sp>
    <dsp:sp modelId="{691EF4CB-0B9F-4744-A418-0AF347F97991}">
      <dsp:nvSpPr>
        <dsp:cNvPr id="0" name=""/>
        <dsp:cNvSpPr/>
      </dsp:nvSpPr>
      <dsp:spPr>
        <a:xfrm>
          <a:off x="2145323" y="1442"/>
          <a:ext cx="1303638" cy="782183"/>
        </a:xfrm>
        <a:prstGeom prst="rect">
          <a:avLst/>
        </a:prstGeom>
        <a:solidFill>
          <a:srgbClr val="007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79" tIns="67053" rIns="63879" bIns="67053"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Complement gaps with qualitative information</a:t>
          </a:r>
          <a:endParaRPr lang="en-US" sz="1000" kern="1200" dirty="0">
            <a:latin typeface="Arial" panose="020B0604020202020204" pitchFamily="34" charset="0"/>
            <a:cs typeface="Arial" panose="020B0604020202020204" pitchFamily="34" charset="0"/>
          </a:endParaRPr>
        </a:p>
      </dsp:txBody>
      <dsp:txXfrm>
        <a:off x="2145323" y="1442"/>
        <a:ext cx="1303638" cy="782183"/>
      </dsp:txXfrm>
    </dsp:sp>
    <dsp:sp modelId="{DE435596-1CAF-4E7D-845A-8E829B52B829}">
      <dsp:nvSpPr>
        <dsp:cNvPr id="0" name=""/>
        <dsp:cNvSpPr/>
      </dsp:nvSpPr>
      <dsp:spPr>
        <a:xfrm>
          <a:off x="1843687" y="1428834"/>
          <a:ext cx="269236" cy="91440"/>
        </a:xfrm>
        <a:custGeom>
          <a:avLst/>
          <a:gdLst/>
          <a:ahLst/>
          <a:cxnLst/>
          <a:rect l="0" t="0" r="0" b="0"/>
          <a:pathLst>
            <a:path>
              <a:moveTo>
                <a:pt x="0" y="45720"/>
              </a:moveTo>
              <a:lnTo>
                <a:pt x="269236" y="45720"/>
              </a:lnTo>
            </a:path>
          </a:pathLst>
        </a:custGeom>
        <a:noFill/>
        <a:ln w="9525" cap="flat" cmpd="sng" algn="ctr">
          <a:solidFill>
            <a:schemeClr val="accent1">
              <a:shade val="90000"/>
              <a:hueOff val="153151"/>
              <a:satOff val="-2127"/>
              <a:lumOff val="114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Arial" panose="020B0604020202020204" pitchFamily="34" charset="0"/>
            <a:cs typeface="Arial" panose="020B0604020202020204" pitchFamily="34" charset="0"/>
          </a:endParaRPr>
        </a:p>
      </dsp:txBody>
      <dsp:txXfrm>
        <a:off x="1970809" y="1473055"/>
        <a:ext cx="14991" cy="2998"/>
      </dsp:txXfrm>
    </dsp:sp>
    <dsp:sp modelId="{F4313BA9-67B6-4761-ACBE-51A5BEA49751}">
      <dsp:nvSpPr>
        <dsp:cNvPr id="0" name=""/>
        <dsp:cNvSpPr/>
      </dsp:nvSpPr>
      <dsp:spPr>
        <a:xfrm>
          <a:off x="541848" y="1083462"/>
          <a:ext cx="1303638" cy="782183"/>
        </a:xfrm>
        <a:prstGeom prst="rect">
          <a:avLst/>
        </a:prstGeom>
        <a:solidFill>
          <a:srgbClr val="007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79" tIns="67053" rIns="63879" bIns="67053"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Clinical and operational validation of baseline</a:t>
          </a:r>
          <a:endParaRPr lang="en-US" sz="1000" kern="1200" dirty="0">
            <a:latin typeface="Arial" panose="020B0604020202020204" pitchFamily="34" charset="0"/>
            <a:cs typeface="Arial" panose="020B0604020202020204" pitchFamily="34" charset="0"/>
          </a:endParaRPr>
        </a:p>
      </dsp:txBody>
      <dsp:txXfrm>
        <a:off x="541848" y="1083462"/>
        <a:ext cx="1303638" cy="782183"/>
      </dsp:txXfrm>
    </dsp:sp>
    <dsp:sp modelId="{62270EF3-B89E-4F66-98E9-3C1F1DE9CE38}">
      <dsp:nvSpPr>
        <dsp:cNvPr id="0" name=""/>
        <dsp:cNvSpPr/>
      </dsp:nvSpPr>
      <dsp:spPr>
        <a:xfrm>
          <a:off x="1193667" y="1863846"/>
          <a:ext cx="1603475" cy="269236"/>
        </a:xfrm>
        <a:custGeom>
          <a:avLst/>
          <a:gdLst/>
          <a:ahLst/>
          <a:cxnLst/>
          <a:rect l="0" t="0" r="0" b="0"/>
          <a:pathLst>
            <a:path>
              <a:moveTo>
                <a:pt x="1603475" y="0"/>
              </a:moveTo>
              <a:lnTo>
                <a:pt x="1603475" y="151718"/>
              </a:lnTo>
              <a:lnTo>
                <a:pt x="0" y="151718"/>
              </a:lnTo>
              <a:lnTo>
                <a:pt x="0" y="269236"/>
              </a:lnTo>
            </a:path>
          </a:pathLst>
        </a:custGeom>
        <a:noFill/>
        <a:ln w="9525" cap="flat" cmpd="sng" algn="ctr">
          <a:solidFill>
            <a:schemeClr val="accent1">
              <a:shade val="90000"/>
              <a:hueOff val="229726"/>
              <a:satOff val="-3191"/>
              <a:lumOff val="1721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a:off x="1954623" y="1996965"/>
        <a:ext cx="81563" cy="2998"/>
      </dsp:txXfrm>
    </dsp:sp>
    <dsp:sp modelId="{7379BBDC-558A-46CE-96FB-7EEB45C8AF31}">
      <dsp:nvSpPr>
        <dsp:cNvPr id="0" name=""/>
        <dsp:cNvSpPr/>
      </dsp:nvSpPr>
      <dsp:spPr>
        <a:xfrm>
          <a:off x="2145323" y="1083462"/>
          <a:ext cx="1303638" cy="782183"/>
        </a:xfrm>
        <a:prstGeom prst="rect">
          <a:avLst/>
        </a:prstGeom>
        <a:solidFill>
          <a:srgbClr val="007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79" tIns="67053" rIns="63879" bIns="67053"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Use public and other data sources to inform assumptions and provide context</a:t>
          </a:r>
          <a:endParaRPr lang="en-US" sz="1000" kern="1200" dirty="0">
            <a:latin typeface="Arial" panose="020B0604020202020204" pitchFamily="34" charset="0"/>
            <a:cs typeface="Arial" panose="020B0604020202020204" pitchFamily="34" charset="0"/>
          </a:endParaRPr>
        </a:p>
      </dsp:txBody>
      <dsp:txXfrm>
        <a:off x="2145323" y="1083462"/>
        <a:ext cx="1303638" cy="782183"/>
      </dsp:txXfrm>
    </dsp:sp>
    <dsp:sp modelId="{34962D1E-3A5D-481E-B918-A8CD1F80C258}">
      <dsp:nvSpPr>
        <dsp:cNvPr id="0" name=""/>
        <dsp:cNvSpPr/>
      </dsp:nvSpPr>
      <dsp:spPr>
        <a:xfrm>
          <a:off x="1843687" y="2510854"/>
          <a:ext cx="269236" cy="91440"/>
        </a:xfrm>
        <a:custGeom>
          <a:avLst/>
          <a:gdLst/>
          <a:ahLst/>
          <a:cxnLst/>
          <a:rect l="0" t="0" r="0" b="0"/>
          <a:pathLst>
            <a:path>
              <a:moveTo>
                <a:pt x="0" y="45720"/>
              </a:moveTo>
              <a:lnTo>
                <a:pt x="269236" y="45720"/>
              </a:lnTo>
            </a:path>
          </a:pathLst>
        </a:custGeom>
        <a:noFill/>
        <a:ln w="9525" cap="flat" cmpd="sng" algn="ctr">
          <a:solidFill>
            <a:schemeClr val="accent1">
              <a:shade val="90000"/>
              <a:hueOff val="306302"/>
              <a:satOff val="-4255"/>
              <a:lumOff val="2295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Arial" panose="020B0604020202020204" pitchFamily="34" charset="0"/>
            <a:cs typeface="Arial" panose="020B0604020202020204" pitchFamily="34" charset="0"/>
          </a:endParaRPr>
        </a:p>
      </dsp:txBody>
      <dsp:txXfrm>
        <a:off x="1970809" y="2555075"/>
        <a:ext cx="14991" cy="2998"/>
      </dsp:txXfrm>
    </dsp:sp>
    <dsp:sp modelId="{043ADAC1-4177-47C9-8BDB-1DB6139E1A04}">
      <dsp:nvSpPr>
        <dsp:cNvPr id="0" name=""/>
        <dsp:cNvSpPr/>
      </dsp:nvSpPr>
      <dsp:spPr>
        <a:xfrm>
          <a:off x="541848" y="2165483"/>
          <a:ext cx="1303638" cy="782183"/>
        </a:xfrm>
        <a:prstGeom prst="rect">
          <a:avLst/>
        </a:prstGeom>
        <a:solidFill>
          <a:srgbClr val="007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79" tIns="67053" rIns="63879" bIns="67053"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Clinical and operational validation of </a:t>
          </a:r>
          <a:br>
            <a:rPr lang="en-GB" sz="1000" kern="1200" dirty="0">
              <a:latin typeface="Arial" panose="020B0604020202020204" pitchFamily="34" charset="0"/>
              <a:cs typeface="Arial" panose="020B0604020202020204" pitchFamily="34" charset="0"/>
            </a:rPr>
          </a:br>
          <a:r>
            <a:rPr lang="en-GB" sz="1000" kern="1200" dirty="0">
              <a:latin typeface="Arial" panose="020B0604020202020204" pitchFamily="34" charset="0"/>
              <a:cs typeface="Arial" panose="020B0604020202020204" pitchFamily="34" charset="0"/>
            </a:rPr>
            <a:t>findings &amp; outputs</a:t>
          </a:r>
          <a:endParaRPr lang="en-US" sz="1000" kern="1200" dirty="0">
            <a:latin typeface="Arial" panose="020B0604020202020204" pitchFamily="34" charset="0"/>
            <a:cs typeface="Arial" panose="020B0604020202020204" pitchFamily="34" charset="0"/>
          </a:endParaRPr>
        </a:p>
      </dsp:txBody>
      <dsp:txXfrm>
        <a:off x="541848" y="2165483"/>
        <a:ext cx="1303638" cy="782183"/>
      </dsp:txXfrm>
    </dsp:sp>
    <dsp:sp modelId="{5FDB63C4-41AC-4DF3-B057-A1B31F53B840}">
      <dsp:nvSpPr>
        <dsp:cNvPr id="0" name=""/>
        <dsp:cNvSpPr/>
      </dsp:nvSpPr>
      <dsp:spPr>
        <a:xfrm>
          <a:off x="2145323" y="2165483"/>
          <a:ext cx="1303638" cy="782183"/>
        </a:xfrm>
        <a:prstGeom prst="rect">
          <a:avLst/>
        </a:prstGeom>
        <a:solidFill>
          <a:srgbClr val="007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79" tIns="67053" rIns="63879" bIns="67053"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Data-driven</a:t>
          </a:r>
          <a:br>
            <a:rPr lang="en-GB" sz="1000" kern="1200" dirty="0">
              <a:latin typeface="Arial" panose="020B0604020202020204" pitchFamily="34" charset="0"/>
              <a:cs typeface="Arial" panose="020B0604020202020204" pitchFamily="34" charset="0"/>
            </a:rPr>
          </a:br>
          <a:r>
            <a:rPr lang="en-GB" sz="1000" kern="1200" dirty="0">
              <a:latin typeface="Arial" panose="020B0604020202020204" pitchFamily="34" charset="0"/>
              <a:cs typeface="Arial" panose="020B0604020202020204" pitchFamily="34" charset="0"/>
            </a:rPr>
            <a:t>insights</a:t>
          </a:r>
          <a:endParaRPr lang="en-US" sz="1000" kern="1200" dirty="0">
            <a:latin typeface="Arial" panose="020B0604020202020204" pitchFamily="34" charset="0"/>
            <a:cs typeface="Arial" panose="020B0604020202020204" pitchFamily="34" charset="0"/>
          </a:endParaRPr>
        </a:p>
      </dsp:txBody>
      <dsp:txXfrm>
        <a:off x="2145323" y="2165483"/>
        <a:ext cx="1303638" cy="782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3A8C9-FDA9-4736-BA06-6D5439AC0AB1}">
      <dsp:nvSpPr>
        <dsp:cNvPr id="0" name=""/>
        <dsp:cNvSpPr/>
      </dsp:nvSpPr>
      <dsp:spPr>
        <a:xfrm>
          <a:off x="0" y="2399179"/>
          <a:ext cx="3250742" cy="787464"/>
        </a:xfrm>
        <a:prstGeom prst="rect">
          <a:avLst/>
        </a:prstGeom>
        <a:solidFill>
          <a:schemeClr val="lt1">
            <a:hueOff val="0"/>
            <a:satOff val="0"/>
            <a:lumOff val="0"/>
            <a:alphaOff val="0"/>
          </a:schemeClr>
        </a:solidFill>
        <a:ln w="25400" cap="flat" cmpd="sng" algn="ctr">
          <a:solidFill>
            <a:srgbClr val="0072B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Alignment </a:t>
          </a:r>
        </a:p>
        <a:p>
          <a:pPr marL="0" lvl="0" indent="0" algn="ctr" defTabSz="53340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ensure the mapping of the appropriate service and activity data to the appropriate workforce teams</a:t>
          </a:r>
          <a:endParaRPr lang="en-US" sz="1100" kern="1200" dirty="0">
            <a:latin typeface="Arial" panose="020B0604020202020204" pitchFamily="34" charset="0"/>
            <a:cs typeface="Arial" panose="020B0604020202020204" pitchFamily="34" charset="0"/>
          </a:endParaRPr>
        </a:p>
      </dsp:txBody>
      <dsp:txXfrm>
        <a:off x="0" y="2399179"/>
        <a:ext cx="3250742" cy="787464"/>
      </dsp:txXfrm>
    </dsp:sp>
    <dsp:sp modelId="{998BC1A1-488B-4389-94A3-816F8C60079C}">
      <dsp:nvSpPr>
        <dsp:cNvPr id="0" name=""/>
        <dsp:cNvSpPr/>
      </dsp:nvSpPr>
      <dsp:spPr>
        <a:xfrm rot="10800000">
          <a:off x="0" y="1199871"/>
          <a:ext cx="3250742" cy="1211119"/>
        </a:xfrm>
        <a:prstGeom prst="upArrowCallout">
          <a:avLst/>
        </a:prstGeom>
        <a:solidFill>
          <a:schemeClr val="lt1">
            <a:hueOff val="0"/>
            <a:satOff val="0"/>
            <a:lumOff val="0"/>
            <a:alphaOff val="0"/>
          </a:schemeClr>
        </a:solidFill>
        <a:ln w="25400" cap="flat" cmpd="sng" algn="ctr">
          <a:solidFill>
            <a:srgbClr val="0072B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Workforce</a:t>
          </a:r>
        </a:p>
        <a:p>
          <a:pPr marL="0" lvl="0" indent="0" algn="ctr" defTabSz="53340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capturing workforce data that aligns to the activity undertaken for the reciprocal time period and care settings</a:t>
          </a:r>
          <a:endParaRPr lang="en-US" sz="1100" kern="1200" dirty="0">
            <a:latin typeface="Arial" panose="020B0604020202020204" pitchFamily="34" charset="0"/>
            <a:cs typeface="Arial" panose="020B0604020202020204" pitchFamily="34" charset="0"/>
          </a:endParaRPr>
        </a:p>
      </dsp:txBody>
      <dsp:txXfrm rot="10800000">
        <a:off x="0" y="1199871"/>
        <a:ext cx="3250742" cy="786949"/>
      </dsp:txXfrm>
    </dsp:sp>
    <dsp:sp modelId="{9924A48D-B454-43DD-961D-0E7F471D4E28}">
      <dsp:nvSpPr>
        <dsp:cNvPr id="0" name=""/>
        <dsp:cNvSpPr/>
      </dsp:nvSpPr>
      <dsp:spPr>
        <a:xfrm rot="10800000">
          <a:off x="0" y="563"/>
          <a:ext cx="3250742" cy="1211119"/>
        </a:xfrm>
        <a:prstGeom prst="upArrowCallout">
          <a:avLst/>
        </a:prstGeom>
        <a:solidFill>
          <a:schemeClr val="lt1">
            <a:hueOff val="0"/>
            <a:satOff val="0"/>
            <a:lumOff val="0"/>
            <a:alphaOff val="0"/>
          </a:schemeClr>
        </a:solidFill>
        <a:ln w="25400" cap="flat" cmpd="sng" algn="ctr">
          <a:solidFill>
            <a:srgbClr val="0072B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Activity</a:t>
          </a:r>
          <a:r>
            <a:rPr lang="en-GB" sz="1100" kern="1200" dirty="0">
              <a:latin typeface="Arial" panose="020B0604020202020204" pitchFamily="34" charset="0"/>
              <a:cs typeface="Arial" panose="020B0604020202020204" pitchFamily="34" charset="0"/>
            </a:rPr>
            <a:t> </a:t>
          </a:r>
        </a:p>
        <a:p>
          <a:pPr marL="0" lvl="0" indent="0" algn="ctr" defTabSz="53340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obtain historical activity data for previous three years for all clinically relevant services, outpatient/community alongside inpatient data </a:t>
          </a:r>
          <a:endParaRPr lang="en-US" sz="1100" kern="1200" dirty="0">
            <a:latin typeface="Arial" panose="020B0604020202020204" pitchFamily="34" charset="0"/>
            <a:cs typeface="Arial" panose="020B0604020202020204" pitchFamily="34" charset="0"/>
          </a:endParaRPr>
        </a:p>
      </dsp:txBody>
      <dsp:txXfrm rot="10800000">
        <a:off x="0" y="563"/>
        <a:ext cx="3250742" cy="786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6A2F4-AC07-4CF9-AD06-76C05091C9C4}">
      <dsp:nvSpPr>
        <dsp:cNvPr id="0" name=""/>
        <dsp:cNvSpPr/>
      </dsp:nvSpPr>
      <dsp:spPr>
        <a:xfrm>
          <a:off x="1487" y="0"/>
          <a:ext cx="1459544" cy="27707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Do Nothing</a:t>
          </a:r>
        </a:p>
      </dsp:txBody>
      <dsp:txXfrm>
        <a:off x="1487" y="0"/>
        <a:ext cx="1459544" cy="831232"/>
      </dsp:txXfrm>
    </dsp:sp>
    <dsp:sp modelId="{DA357042-9D3C-4E4C-B409-12F4947D7641}">
      <dsp:nvSpPr>
        <dsp:cNvPr id="0" name=""/>
        <dsp:cNvSpPr/>
      </dsp:nvSpPr>
      <dsp:spPr>
        <a:xfrm>
          <a:off x="147441" y="832044"/>
          <a:ext cx="1167635" cy="835426"/>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Current growth and demand projections</a:t>
          </a:r>
        </a:p>
      </dsp:txBody>
      <dsp:txXfrm>
        <a:off x="171910" y="856513"/>
        <a:ext cx="1118697" cy="786488"/>
      </dsp:txXfrm>
    </dsp:sp>
    <dsp:sp modelId="{0CF8311C-4B42-4C1E-A1D5-0F10FC27463C}">
      <dsp:nvSpPr>
        <dsp:cNvPr id="0" name=""/>
        <dsp:cNvSpPr/>
      </dsp:nvSpPr>
      <dsp:spPr>
        <a:xfrm>
          <a:off x="147441" y="1795997"/>
          <a:ext cx="1167635" cy="835426"/>
        </a:xfrm>
        <a:prstGeom prst="roundRect">
          <a:avLst>
            <a:gd name="adj" fmla="val 10000"/>
          </a:avLst>
        </a:prstGeom>
        <a:solidFill>
          <a:schemeClr val="accent1">
            <a:shade val="80000"/>
            <a:hueOff val="43749"/>
            <a:satOff val="-627"/>
            <a:lumOff val="36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No service or productivity changes</a:t>
          </a:r>
        </a:p>
      </dsp:txBody>
      <dsp:txXfrm>
        <a:off x="171910" y="1820466"/>
        <a:ext cx="1118697" cy="786488"/>
      </dsp:txXfrm>
    </dsp:sp>
    <dsp:sp modelId="{19712D64-B83C-4DE8-98DA-BED7E39DF703}">
      <dsp:nvSpPr>
        <dsp:cNvPr id="0" name=""/>
        <dsp:cNvSpPr/>
      </dsp:nvSpPr>
      <dsp:spPr>
        <a:xfrm>
          <a:off x="1570497" y="0"/>
          <a:ext cx="1459544" cy="27707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Achievable</a:t>
          </a:r>
        </a:p>
      </dsp:txBody>
      <dsp:txXfrm>
        <a:off x="1570497" y="0"/>
        <a:ext cx="1459544" cy="831232"/>
      </dsp:txXfrm>
    </dsp:sp>
    <dsp:sp modelId="{E025EB87-1E07-4B4E-88A2-94E46C11165B}">
      <dsp:nvSpPr>
        <dsp:cNvPr id="0" name=""/>
        <dsp:cNvSpPr/>
      </dsp:nvSpPr>
      <dsp:spPr>
        <a:xfrm>
          <a:off x="1716452" y="832044"/>
          <a:ext cx="1167635" cy="835426"/>
        </a:xfrm>
        <a:prstGeom prst="roundRect">
          <a:avLst>
            <a:gd name="adj" fmla="val 10000"/>
          </a:avLst>
        </a:prstGeom>
        <a:solidFill>
          <a:schemeClr val="accent1">
            <a:shade val="80000"/>
            <a:hueOff val="87499"/>
            <a:satOff val="-1255"/>
            <a:lumOff val="73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Realistic improvements in productivity and performance</a:t>
          </a:r>
        </a:p>
      </dsp:txBody>
      <dsp:txXfrm>
        <a:off x="1740921" y="856513"/>
        <a:ext cx="1118697" cy="786488"/>
      </dsp:txXfrm>
    </dsp:sp>
    <dsp:sp modelId="{65879F27-D748-4C48-AEBB-8F7EF46173A4}">
      <dsp:nvSpPr>
        <dsp:cNvPr id="0" name=""/>
        <dsp:cNvSpPr/>
      </dsp:nvSpPr>
      <dsp:spPr>
        <a:xfrm>
          <a:off x="1716452" y="1795997"/>
          <a:ext cx="1167635" cy="835426"/>
        </a:xfrm>
        <a:prstGeom prst="roundRect">
          <a:avLst>
            <a:gd name="adj" fmla="val 10000"/>
          </a:avLst>
        </a:prstGeom>
        <a:solidFill>
          <a:schemeClr val="accent1">
            <a:shade val="80000"/>
            <a:hueOff val="131248"/>
            <a:satOff val="-1882"/>
            <a:lumOff val="109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What the service can deliver on its own</a:t>
          </a:r>
        </a:p>
      </dsp:txBody>
      <dsp:txXfrm>
        <a:off x="1740921" y="1820466"/>
        <a:ext cx="1118697" cy="786488"/>
      </dsp:txXfrm>
    </dsp:sp>
    <dsp:sp modelId="{1360DD0A-BBDF-404C-87BE-16A5987C9EF0}">
      <dsp:nvSpPr>
        <dsp:cNvPr id="0" name=""/>
        <dsp:cNvSpPr/>
      </dsp:nvSpPr>
      <dsp:spPr>
        <a:xfrm>
          <a:off x="3139507" y="0"/>
          <a:ext cx="1459544" cy="27707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Ambitious</a:t>
          </a:r>
        </a:p>
      </dsp:txBody>
      <dsp:txXfrm>
        <a:off x="3139507" y="0"/>
        <a:ext cx="1459544" cy="831232"/>
      </dsp:txXfrm>
    </dsp:sp>
    <dsp:sp modelId="{8F304EC7-2259-45B7-9703-1127605B34EB}">
      <dsp:nvSpPr>
        <dsp:cNvPr id="0" name=""/>
        <dsp:cNvSpPr/>
      </dsp:nvSpPr>
      <dsp:spPr>
        <a:xfrm>
          <a:off x="3285462" y="832044"/>
          <a:ext cx="1167635" cy="835426"/>
        </a:xfrm>
        <a:prstGeom prst="roundRect">
          <a:avLst>
            <a:gd name="adj" fmla="val 10000"/>
          </a:avLst>
        </a:prstGeom>
        <a:solidFill>
          <a:schemeClr val="accent1">
            <a:shade val="80000"/>
            <a:hueOff val="174998"/>
            <a:satOff val="-2510"/>
            <a:lumOff val="146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‘Stretch’ improvements in productivity and quality metrics</a:t>
          </a:r>
        </a:p>
      </dsp:txBody>
      <dsp:txXfrm>
        <a:off x="3309931" y="856513"/>
        <a:ext cx="1118697" cy="786488"/>
      </dsp:txXfrm>
    </dsp:sp>
    <dsp:sp modelId="{02504CF8-105A-4925-99C4-D45E31F43B7F}">
      <dsp:nvSpPr>
        <dsp:cNvPr id="0" name=""/>
        <dsp:cNvSpPr/>
      </dsp:nvSpPr>
      <dsp:spPr>
        <a:xfrm>
          <a:off x="3285462" y="1795997"/>
          <a:ext cx="1167635" cy="835426"/>
        </a:xfrm>
        <a:prstGeom prst="roundRect">
          <a:avLst>
            <a:gd name="adj" fmla="val 10000"/>
          </a:avLst>
        </a:prstGeom>
        <a:solidFill>
          <a:schemeClr val="accent1">
            <a:shade val="80000"/>
            <a:hueOff val="218747"/>
            <a:satOff val="-3137"/>
            <a:lumOff val="182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Deliverable through organisational change</a:t>
          </a:r>
        </a:p>
      </dsp:txBody>
      <dsp:txXfrm>
        <a:off x="3309931" y="1820466"/>
        <a:ext cx="1118697" cy="786488"/>
      </dsp:txXfrm>
    </dsp:sp>
    <dsp:sp modelId="{A1C8E137-4F7A-4ECB-9274-DA54B3208F02}">
      <dsp:nvSpPr>
        <dsp:cNvPr id="0" name=""/>
        <dsp:cNvSpPr/>
      </dsp:nvSpPr>
      <dsp:spPr>
        <a:xfrm>
          <a:off x="4708518" y="0"/>
          <a:ext cx="1459544" cy="27707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Aspirational</a:t>
          </a:r>
        </a:p>
      </dsp:txBody>
      <dsp:txXfrm>
        <a:off x="4708518" y="0"/>
        <a:ext cx="1459544" cy="831232"/>
      </dsp:txXfrm>
    </dsp:sp>
    <dsp:sp modelId="{4301EDB3-7288-474D-BB29-E1AC6EE1340B}">
      <dsp:nvSpPr>
        <dsp:cNvPr id="0" name=""/>
        <dsp:cNvSpPr/>
      </dsp:nvSpPr>
      <dsp:spPr>
        <a:xfrm>
          <a:off x="4854472" y="832044"/>
          <a:ext cx="1167635" cy="835426"/>
        </a:xfrm>
        <a:prstGeom prst="roundRect">
          <a:avLst>
            <a:gd name="adj" fmla="val 10000"/>
          </a:avLst>
        </a:prstGeom>
        <a:solidFill>
          <a:schemeClr val="accent1">
            <a:shade val="80000"/>
            <a:hueOff val="262496"/>
            <a:satOff val="-3765"/>
            <a:lumOff val="219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Transformational improvements in productivity and quality metrics</a:t>
          </a:r>
        </a:p>
      </dsp:txBody>
      <dsp:txXfrm>
        <a:off x="4878941" y="856513"/>
        <a:ext cx="1118697" cy="786488"/>
      </dsp:txXfrm>
    </dsp:sp>
    <dsp:sp modelId="{BA33EE35-E02C-4C99-95A8-8DAC949E2C06}">
      <dsp:nvSpPr>
        <dsp:cNvPr id="0" name=""/>
        <dsp:cNvSpPr/>
      </dsp:nvSpPr>
      <dsp:spPr>
        <a:xfrm>
          <a:off x="4854472" y="1795997"/>
          <a:ext cx="1167635" cy="835426"/>
        </a:xfrm>
        <a:prstGeom prst="roundRect">
          <a:avLst>
            <a:gd name="adj" fmla="val 1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Requires partner support/ system transformation</a:t>
          </a:r>
        </a:p>
      </dsp:txBody>
      <dsp:txXfrm>
        <a:off x="4878941" y="1820466"/>
        <a:ext cx="1118697" cy="7864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3A3A3-9E61-4D74-AE3D-4C3BA4B296AC}">
      <dsp:nvSpPr>
        <dsp:cNvPr id="0" name=""/>
        <dsp:cNvSpPr/>
      </dsp:nvSpPr>
      <dsp:spPr>
        <a:xfrm>
          <a:off x="3602" y="0"/>
          <a:ext cx="3150258" cy="441276"/>
        </a:xfrm>
        <a:prstGeom prst="homePlat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               Co-developed </a:t>
          </a:r>
          <a:endParaRPr lang="en-GB" sz="1200" kern="1200" dirty="0"/>
        </a:p>
      </dsp:txBody>
      <dsp:txXfrm>
        <a:off x="3602" y="0"/>
        <a:ext cx="3039939" cy="441276"/>
      </dsp:txXfrm>
    </dsp:sp>
    <dsp:sp modelId="{A840EA81-AECE-4166-AF33-6FDEA6AB52AB}">
      <dsp:nvSpPr>
        <dsp:cNvPr id="0" name=""/>
        <dsp:cNvSpPr/>
      </dsp:nvSpPr>
      <dsp:spPr>
        <a:xfrm>
          <a:off x="2523809" y="0"/>
          <a:ext cx="3150258" cy="441276"/>
        </a:xfrm>
        <a:prstGeom prst="chevron">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               Clinically-led</a:t>
          </a:r>
          <a:endParaRPr lang="en-GB" sz="1200" kern="1200" dirty="0"/>
        </a:p>
      </dsp:txBody>
      <dsp:txXfrm>
        <a:off x="2744447" y="0"/>
        <a:ext cx="2708982" cy="441276"/>
      </dsp:txXfrm>
    </dsp:sp>
    <dsp:sp modelId="{E2EA372C-BDAA-4842-81AA-3E219C6F6E36}">
      <dsp:nvSpPr>
        <dsp:cNvPr id="0" name=""/>
        <dsp:cNvSpPr/>
      </dsp:nvSpPr>
      <dsp:spPr>
        <a:xfrm>
          <a:off x="5044016" y="0"/>
          <a:ext cx="3150258" cy="441276"/>
        </a:xfrm>
        <a:prstGeom prst="chevron">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Informed by benchmarking</a:t>
          </a:r>
          <a:endParaRPr lang="en-GB" sz="1200" kern="1200" dirty="0"/>
        </a:p>
      </dsp:txBody>
      <dsp:txXfrm>
        <a:off x="5264654" y="0"/>
        <a:ext cx="2708982" cy="4412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3A3A3-9E61-4D74-AE3D-4C3BA4B296AC}">
      <dsp:nvSpPr>
        <dsp:cNvPr id="0" name=""/>
        <dsp:cNvSpPr/>
      </dsp:nvSpPr>
      <dsp:spPr>
        <a:xfrm>
          <a:off x="662" y="0"/>
          <a:ext cx="2393937" cy="44127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Validate baseline</a:t>
          </a:r>
          <a:endParaRPr lang="en-GB" sz="1200" kern="1200" dirty="0"/>
        </a:p>
      </dsp:txBody>
      <dsp:txXfrm>
        <a:off x="662" y="0"/>
        <a:ext cx="2283618" cy="441276"/>
      </dsp:txXfrm>
    </dsp:sp>
    <dsp:sp modelId="{6C9968D8-3AD6-44AE-A71E-0DBCEBF8091B}">
      <dsp:nvSpPr>
        <dsp:cNvPr id="0" name=""/>
        <dsp:cNvSpPr/>
      </dsp:nvSpPr>
      <dsp:spPr>
        <a:xfrm>
          <a:off x="1917535" y="0"/>
          <a:ext cx="2393937" cy="441276"/>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Develop scenarios</a:t>
          </a:r>
        </a:p>
      </dsp:txBody>
      <dsp:txXfrm>
        <a:off x="2138173" y="0"/>
        <a:ext cx="1952661" cy="441276"/>
      </dsp:txXfrm>
    </dsp:sp>
    <dsp:sp modelId="{EB665966-F17C-405F-A534-AC03EC1A1DF8}">
      <dsp:nvSpPr>
        <dsp:cNvPr id="0" name=""/>
        <dsp:cNvSpPr/>
      </dsp:nvSpPr>
      <dsp:spPr>
        <a:xfrm>
          <a:off x="3832685" y="0"/>
          <a:ext cx="2393937" cy="441276"/>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Confirm outputs</a:t>
          </a:r>
        </a:p>
      </dsp:txBody>
      <dsp:txXfrm>
        <a:off x="4053323" y="0"/>
        <a:ext cx="1952661" cy="441276"/>
      </dsp:txXfrm>
    </dsp:sp>
    <dsp:sp modelId="{8D19660A-B224-4662-9FCD-A32F8597F0B4}">
      <dsp:nvSpPr>
        <dsp:cNvPr id="0" name=""/>
        <dsp:cNvSpPr/>
      </dsp:nvSpPr>
      <dsp:spPr>
        <a:xfrm>
          <a:off x="5747834" y="0"/>
          <a:ext cx="2393937" cy="441276"/>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Collaborative action plan</a:t>
          </a:r>
        </a:p>
      </dsp:txBody>
      <dsp:txXfrm>
        <a:off x="5968472" y="0"/>
        <a:ext cx="1952661" cy="4412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9660C-78E3-4192-8F15-E42C5CE700B7}">
      <dsp:nvSpPr>
        <dsp:cNvPr id="0" name=""/>
        <dsp:cNvSpPr/>
      </dsp:nvSpPr>
      <dsp:spPr>
        <a:xfrm>
          <a:off x="2401" y="234575"/>
          <a:ext cx="1905221" cy="1143132"/>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Clinical and ops ownership is crucial</a:t>
          </a:r>
          <a:endParaRPr lang="en-US" sz="1500" kern="1200" dirty="0">
            <a:latin typeface="Arial" panose="020B0604020202020204" pitchFamily="34" charset="0"/>
            <a:cs typeface="Arial" panose="020B0604020202020204" pitchFamily="34" charset="0"/>
          </a:endParaRPr>
        </a:p>
      </dsp:txBody>
      <dsp:txXfrm>
        <a:off x="2401" y="234575"/>
        <a:ext cx="1905221" cy="1143132"/>
      </dsp:txXfrm>
    </dsp:sp>
    <dsp:sp modelId="{430BE722-2349-4A52-A88F-7F0BCABF2EAE}">
      <dsp:nvSpPr>
        <dsp:cNvPr id="0" name=""/>
        <dsp:cNvSpPr/>
      </dsp:nvSpPr>
      <dsp:spPr>
        <a:xfrm>
          <a:off x="2098145" y="234575"/>
          <a:ext cx="1905221" cy="1143132"/>
        </a:xfrm>
        <a:prstGeom prst="rect">
          <a:avLst/>
        </a:prstGeom>
        <a:solidFill>
          <a:schemeClr val="accent1">
            <a:shade val="80000"/>
            <a:hueOff val="43749"/>
            <a:satOff val="-627"/>
            <a:lumOff val="36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Times New Roman" panose="02020603050405020304" pitchFamily="18" charset="0"/>
            <a:buNone/>
          </a:pPr>
          <a:r>
            <a:rPr lang="en-GB" sz="1500" kern="1200" dirty="0">
              <a:latin typeface="Arial" panose="020B0604020202020204" pitchFamily="34" charset="0"/>
              <a:cs typeface="Arial" panose="020B0604020202020204" pitchFamily="34" charset="0"/>
            </a:rPr>
            <a:t>Articulate what is delivered for the workforce deployed</a:t>
          </a:r>
        </a:p>
      </dsp:txBody>
      <dsp:txXfrm>
        <a:off x="2098145" y="234575"/>
        <a:ext cx="1905221" cy="1143132"/>
      </dsp:txXfrm>
    </dsp:sp>
    <dsp:sp modelId="{AEF02660-D8FA-40F2-A36F-8C92EBBAACED}">
      <dsp:nvSpPr>
        <dsp:cNvPr id="0" name=""/>
        <dsp:cNvSpPr/>
      </dsp:nvSpPr>
      <dsp:spPr>
        <a:xfrm>
          <a:off x="4193888" y="234575"/>
          <a:ext cx="1905221" cy="1143132"/>
        </a:xfrm>
        <a:prstGeom prst="rect">
          <a:avLst/>
        </a:prstGeom>
        <a:solidFill>
          <a:schemeClr val="accent1">
            <a:shade val="80000"/>
            <a:hueOff val="87499"/>
            <a:satOff val="-1255"/>
            <a:lumOff val="73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Times New Roman" panose="02020603050405020304" pitchFamily="18" charset="0"/>
            <a:buNone/>
          </a:pPr>
          <a:r>
            <a:rPr lang="en-GB" sz="1500" kern="1200" dirty="0">
              <a:latin typeface="Arial" panose="020B0604020202020204" pitchFamily="34" charset="0"/>
              <a:cs typeface="Arial" panose="020B0604020202020204" pitchFamily="34" charset="0"/>
            </a:rPr>
            <a:t>Understand implications of performance and service requirements</a:t>
          </a:r>
        </a:p>
      </dsp:txBody>
      <dsp:txXfrm>
        <a:off x="4193888" y="234575"/>
        <a:ext cx="1905221" cy="1143132"/>
      </dsp:txXfrm>
    </dsp:sp>
    <dsp:sp modelId="{AF35CE68-FDCE-46F2-8824-B9E17125A716}">
      <dsp:nvSpPr>
        <dsp:cNvPr id="0" name=""/>
        <dsp:cNvSpPr/>
      </dsp:nvSpPr>
      <dsp:spPr>
        <a:xfrm>
          <a:off x="6289632" y="234575"/>
          <a:ext cx="1905221" cy="1143132"/>
        </a:xfrm>
        <a:prstGeom prst="rect">
          <a:avLst/>
        </a:prstGeom>
        <a:solidFill>
          <a:schemeClr val="accent1">
            <a:shade val="80000"/>
            <a:hueOff val="131248"/>
            <a:satOff val="-1882"/>
            <a:lumOff val="109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Times New Roman" panose="02020603050405020304" pitchFamily="18" charset="0"/>
            <a:buNone/>
          </a:pPr>
          <a:r>
            <a:rPr lang="en-GB" sz="1500" kern="1200" dirty="0">
              <a:latin typeface="Arial" panose="020B0604020202020204" pitchFamily="34" charset="0"/>
              <a:cs typeface="Arial" panose="020B0604020202020204" pitchFamily="34" charset="0"/>
            </a:rPr>
            <a:t>Develop evidence base to support investment decisions</a:t>
          </a:r>
        </a:p>
      </dsp:txBody>
      <dsp:txXfrm>
        <a:off x="6289632" y="234575"/>
        <a:ext cx="1905221" cy="1143132"/>
      </dsp:txXfrm>
    </dsp:sp>
    <dsp:sp modelId="{675437EA-77A5-4E81-A508-196433179041}">
      <dsp:nvSpPr>
        <dsp:cNvPr id="0" name=""/>
        <dsp:cNvSpPr/>
      </dsp:nvSpPr>
      <dsp:spPr>
        <a:xfrm>
          <a:off x="2401" y="1568230"/>
          <a:ext cx="1905221" cy="1143132"/>
        </a:xfrm>
        <a:prstGeom prst="rect">
          <a:avLst/>
        </a:prstGeom>
        <a:solidFill>
          <a:schemeClr val="accent1">
            <a:shade val="80000"/>
            <a:hueOff val="174998"/>
            <a:satOff val="-2510"/>
            <a:lumOff val="146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Times New Roman" panose="02020603050405020304" pitchFamily="18" charset="0"/>
            <a:buNone/>
          </a:pPr>
          <a:r>
            <a:rPr lang="en-GB" sz="1500" kern="1200" dirty="0">
              <a:latin typeface="Arial" panose="020B0604020202020204" pitchFamily="34" charset="0"/>
              <a:cs typeface="Arial" panose="020B0604020202020204" pitchFamily="34" charset="0"/>
            </a:rPr>
            <a:t>Helps clinicians to not feel threatened by the process</a:t>
          </a:r>
        </a:p>
      </dsp:txBody>
      <dsp:txXfrm>
        <a:off x="2401" y="1568230"/>
        <a:ext cx="1905221" cy="1143132"/>
      </dsp:txXfrm>
    </dsp:sp>
    <dsp:sp modelId="{A62C8B7B-ADC1-4090-8C95-367B078CC648}">
      <dsp:nvSpPr>
        <dsp:cNvPr id="0" name=""/>
        <dsp:cNvSpPr/>
      </dsp:nvSpPr>
      <dsp:spPr>
        <a:xfrm>
          <a:off x="2098145" y="1568230"/>
          <a:ext cx="1905221" cy="1143132"/>
        </a:xfrm>
        <a:prstGeom prst="rect">
          <a:avLst/>
        </a:prstGeom>
        <a:solidFill>
          <a:schemeClr val="accent1">
            <a:shade val="80000"/>
            <a:hueOff val="218747"/>
            <a:satOff val="-3137"/>
            <a:lumOff val="182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Times New Roman" panose="02020603050405020304" pitchFamily="18" charset="0"/>
            <a:buNone/>
          </a:pPr>
          <a:r>
            <a:rPr lang="en-GB" sz="1500" kern="1200" dirty="0">
              <a:latin typeface="Arial" panose="020B0604020202020204" pitchFamily="34" charset="0"/>
              <a:cs typeface="Arial" panose="020B0604020202020204" pitchFamily="34" charset="0"/>
            </a:rPr>
            <a:t>Executive interest and committee deadlines help to focus the process</a:t>
          </a:r>
        </a:p>
      </dsp:txBody>
      <dsp:txXfrm>
        <a:off x="2098145" y="1568230"/>
        <a:ext cx="1905221" cy="1143132"/>
      </dsp:txXfrm>
    </dsp:sp>
    <dsp:sp modelId="{9CA8BD41-99B1-4C02-8519-B969448FBCBB}">
      <dsp:nvSpPr>
        <dsp:cNvPr id="0" name=""/>
        <dsp:cNvSpPr/>
      </dsp:nvSpPr>
      <dsp:spPr>
        <a:xfrm>
          <a:off x="4193888" y="1568230"/>
          <a:ext cx="1905221" cy="1143132"/>
        </a:xfrm>
        <a:prstGeom prst="rect">
          <a:avLst/>
        </a:prstGeom>
        <a:solidFill>
          <a:schemeClr val="accent1">
            <a:shade val="80000"/>
            <a:hueOff val="262496"/>
            <a:satOff val="-3765"/>
            <a:lumOff val="219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Times New Roman" panose="02020603050405020304" pitchFamily="18" charset="0"/>
            <a:buNone/>
          </a:pPr>
          <a:r>
            <a:rPr lang="en-GB" sz="1500" kern="1200" dirty="0">
              <a:latin typeface="Arial" panose="020B0604020202020204" pitchFamily="34" charset="0"/>
              <a:cs typeface="Arial" panose="020B0604020202020204" pitchFamily="34" charset="0"/>
            </a:rPr>
            <a:t>Joint teams = shared  view between finance, BI, ops &amp; clinical front line</a:t>
          </a:r>
        </a:p>
      </dsp:txBody>
      <dsp:txXfrm>
        <a:off x="4193888" y="1568230"/>
        <a:ext cx="1905221" cy="1143132"/>
      </dsp:txXfrm>
    </dsp:sp>
    <dsp:sp modelId="{1440FC93-4D03-491E-A035-1906D2D0FAEE}">
      <dsp:nvSpPr>
        <dsp:cNvPr id="0" name=""/>
        <dsp:cNvSpPr/>
      </dsp:nvSpPr>
      <dsp:spPr>
        <a:xfrm>
          <a:off x="6289632" y="1568230"/>
          <a:ext cx="1905221" cy="1143132"/>
        </a:xfrm>
        <a:prstGeom prst="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Times New Roman" panose="02020603050405020304" pitchFamily="18" charset="0"/>
            <a:buNone/>
          </a:pPr>
          <a:r>
            <a:rPr lang="en-GB" sz="1500" kern="1200" dirty="0">
              <a:latin typeface="Arial" panose="020B0604020202020204" pitchFamily="34" charset="0"/>
              <a:cs typeface="Arial" panose="020B0604020202020204" pitchFamily="34" charset="0"/>
            </a:rPr>
            <a:t>Ensure approach is sustainable = productivity part of planning discussions</a:t>
          </a:r>
        </a:p>
      </dsp:txBody>
      <dsp:txXfrm>
        <a:off x="6289632" y="1568230"/>
        <a:ext cx="1905221" cy="11431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FCC2A-F2C6-485F-9AB4-1D92BC93F7FE}">
      <dsp:nvSpPr>
        <dsp:cNvPr id="0" name=""/>
        <dsp:cNvSpPr/>
      </dsp:nvSpPr>
      <dsp:spPr>
        <a:xfrm>
          <a:off x="252615" y="278354"/>
          <a:ext cx="4053089" cy="1971232"/>
        </a:xfrm>
        <a:prstGeom prst="swooshArrow">
          <a:avLst>
            <a:gd name="adj1" fmla="val 25000"/>
            <a:gd name="adj2" fmla="val 25000"/>
          </a:avLst>
        </a:prstGeom>
        <a:solidFill>
          <a:srgbClr val="00308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D0FEB88-0E28-40E3-9CD1-11DF74A6020E}">
      <dsp:nvSpPr>
        <dsp:cNvPr id="0" name=""/>
        <dsp:cNvSpPr/>
      </dsp:nvSpPr>
      <dsp:spPr>
        <a:xfrm>
          <a:off x="546824" y="1805709"/>
          <a:ext cx="111948" cy="111948"/>
        </a:xfrm>
        <a:prstGeom prst="ellipse">
          <a:avLst/>
        </a:prstGeom>
        <a:solidFill>
          <a:srgbClr val="003087">
            <a:hueOff val="0"/>
            <a:satOff val="0"/>
            <a:lumOff val="0"/>
            <a:alphaOff val="0"/>
          </a:srgbClr>
        </a:solidFill>
        <a:ln w="12700" cap="flat" cmpd="sng" algn="ctr">
          <a:solidFill>
            <a:srgbClr val="231F2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1F882-4526-4D77-BA41-25E7E40A94B1}">
      <dsp:nvSpPr>
        <dsp:cNvPr id="0" name=""/>
        <dsp:cNvSpPr/>
      </dsp:nvSpPr>
      <dsp:spPr>
        <a:xfrm>
          <a:off x="602798" y="1861683"/>
          <a:ext cx="1003229" cy="7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319" tIns="0" rIns="0" bIns="0" numCol="1" spcCol="1270" anchor="t" anchorCtr="0">
          <a:noAutofit/>
        </a:bodyPr>
        <a:lstStyle/>
        <a:p>
          <a:pPr marL="0" lvl="0" indent="0" algn="l" defTabSz="533400">
            <a:lnSpc>
              <a:spcPct val="90000"/>
            </a:lnSpc>
            <a:spcBef>
              <a:spcPct val="0"/>
            </a:spcBef>
            <a:spcAft>
              <a:spcPct val="35000"/>
            </a:spcAft>
            <a:buNone/>
          </a:pPr>
          <a:r>
            <a:rPr lang="en-GB" sz="1200" kern="1200" dirty="0">
              <a:solidFill>
                <a:srgbClr val="231F20">
                  <a:hueOff val="0"/>
                  <a:satOff val="0"/>
                  <a:lumOff val="0"/>
                  <a:alphaOff val="0"/>
                </a:srgbClr>
              </a:solidFill>
              <a:latin typeface="Calibri" panose="020F0502020204030204" pitchFamily="34" charset="0"/>
              <a:ea typeface="+mn-ea"/>
              <a:cs typeface="Calibri" panose="020F0502020204030204" pitchFamily="34" charset="0"/>
            </a:rPr>
            <a:t>‘ Hands on’  operational &amp; clinical support to frontline teams</a:t>
          </a:r>
        </a:p>
      </dsp:txBody>
      <dsp:txXfrm>
        <a:off x="602798" y="1861683"/>
        <a:ext cx="1003229" cy="777717"/>
      </dsp:txXfrm>
    </dsp:sp>
    <dsp:sp modelId="{EA05EA0C-F56C-46C3-860E-0C23B5A67B53}">
      <dsp:nvSpPr>
        <dsp:cNvPr id="0" name=""/>
        <dsp:cNvSpPr/>
      </dsp:nvSpPr>
      <dsp:spPr>
        <a:xfrm>
          <a:off x="1534983" y="1196155"/>
          <a:ext cx="202368" cy="202368"/>
        </a:xfrm>
        <a:prstGeom prst="ellipse">
          <a:avLst/>
        </a:prstGeom>
        <a:solidFill>
          <a:srgbClr val="003087">
            <a:hueOff val="0"/>
            <a:satOff val="0"/>
            <a:lumOff val="0"/>
            <a:alphaOff val="0"/>
          </a:srgbClr>
        </a:solidFill>
        <a:ln w="12700" cap="flat" cmpd="sng" algn="ctr">
          <a:solidFill>
            <a:srgbClr val="231F2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30332-2ED9-4B94-95E6-272D1E013368}">
      <dsp:nvSpPr>
        <dsp:cNvPr id="0" name=""/>
        <dsp:cNvSpPr/>
      </dsp:nvSpPr>
      <dsp:spPr>
        <a:xfrm>
          <a:off x="1636167" y="1325969"/>
          <a:ext cx="1033369" cy="1162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31" tIns="0" rIns="0" bIns="0" numCol="1" spcCol="1270" anchor="t" anchorCtr="0">
          <a:noAutofit/>
        </a:bodyPr>
        <a:lstStyle/>
        <a:p>
          <a:pPr marL="0" lvl="0" indent="0" algn="l" defTabSz="533400">
            <a:lnSpc>
              <a:spcPct val="90000"/>
            </a:lnSpc>
            <a:spcBef>
              <a:spcPct val="0"/>
            </a:spcBef>
            <a:spcAft>
              <a:spcPct val="35000"/>
            </a:spcAft>
            <a:buNone/>
          </a:pPr>
          <a:r>
            <a:rPr lang="en-GB" sz="1200" kern="1200" dirty="0">
              <a:solidFill>
                <a:srgbClr val="231F20">
                  <a:hueOff val="0"/>
                  <a:satOff val="0"/>
                  <a:lumOff val="0"/>
                  <a:alphaOff val="0"/>
                </a:srgbClr>
              </a:solidFill>
              <a:latin typeface="Arial" panose="020B0604020202020204"/>
              <a:ea typeface="+mn-ea"/>
              <a:cs typeface="+mn-cs"/>
            </a:rPr>
            <a:t> </a:t>
          </a:r>
          <a:r>
            <a:rPr lang="en-GB" sz="1200" kern="1200" dirty="0">
              <a:solidFill>
                <a:prstClr val="black">
                  <a:hueOff val="0"/>
                  <a:satOff val="0"/>
                  <a:lumOff val="0"/>
                  <a:alphaOff val="0"/>
                </a:prstClr>
              </a:solidFill>
              <a:latin typeface="Calibri" panose="020F0502020204030204"/>
              <a:ea typeface="+mn-ea"/>
              <a:cs typeface="+mn-cs"/>
            </a:rPr>
            <a:t>Sharing of data &amp; good practice, peer review, local recommendations</a:t>
          </a:r>
        </a:p>
      </dsp:txBody>
      <dsp:txXfrm>
        <a:off x="1636167" y="1325969"/>
        <a:ext cx="1033369" cy="1162924"/>
      </dsp:txXfrm>
    </dsp:sp>
    <dsp:sp modelId="{3F73B5F1-0D83-472B-856B-AB34AA589C7B}">
      <dsp:nvSpPr>
        <dsp:cNvPr id="0" name=""/>
        <dsp:cNvSpPr/>
      </dsp:nvSpPr>
      <dsp:spPr>
        <a:xfrm>
          <a:off x="2723358" y="730046"/>
          <a:ext cx="279870" cy="279870"/>
        </a:xfrm>
        <a:prstGeom prst="ellipse">
          <a:avLst/>
        </a:prstGeom>
        <a:solidFill>
          <a:srgbClr val="003087">
            <a:hueOff val="0"/>
            <a:satOff val="0"/>
            <a:lumOff val="0"/>
            <a:alphaOff val="0"/>
          </a:srgbClr>
        </a:solidFill>
        <a:ln w="12700" cap="flat" cmpd="sng" algn="ctr">
          <a:solidFill>
            <a:srgbClr val="231F2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26200A-7D84-44F5-A6B5-B1BFCF079EF6}">
      <dsp:nvSpPr>
        <dsp:cNvPr id="0" name=""/>
        <dsp:cNvSpPr/>
      </dsp:nvSpPr>
      <dsp:spPr>
        <a:xfrm>
          <a:off x="2863293" y="968783"/>
          <a:ext cx="1033369" cy="1470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298" tIns="0" rIns="0" bIns="0" numCol="1" spcCol="1270" anchor="t" anchorCtr="0">
          <a:noAutofit/>
        </a:bodyPr>
        <a:lstStyle/>
        <a:p>
          <a:pPr marL="0" lvl="0" indent="0" algn="l" defTabSz="533400">
            <a:lnSpc>
              <a:spcPct val="90000"/>
            </a:lnSpc>
            <a:spcBef>
              <a:spcPct val="0"/>
            </a:spcBef>
            <a:spcAft>
              <a:spcPct val="35000"/>
            </a:spcAft>
            <a:buNone/>
          </a:pPr>
          <a:r>
            <a:rPr lang="en-GB" sz="1200" kern="1200" dirty="0">
              <a:solidFill>
                <a:srgbClr val="231F20">
                  <a:hueOff val="0"/>
                  <a:satOff val="0"/>
                  <a:lumOff val="0"/>
                  <a:alphaOff val="0"/>
                </a:srgbClr>
              </a:solidFill>
              <a:latin typeface="Calibri" panose="020F0502020204030204" pitchFamily="34" charset="0"/>
              <a:ea typeface="+mn-ea"/>
              <a:cs typeface="Calibri" panose="020F0502020204030204" pitchFamily="34" charset="0"/>
            </a:rPr>
            <a:t> National Guidance, Pathways &amp; Toolkits</a:t>
          </a:r>
        </a:p>
      </dsp:txBody>
      <dsp:txXfrm>
        <a:off x="2863293" y="968783"/>
        <a:ext cx="1033369" cy="14709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E23A9-5027-4DCD-8BAD-2C139A3AF541}">
      <dsp:nvSpPr>
        <dsp:cNvPr id="0" name=""/>
        <dsp:cNvSpPr/>
      </dsp:nvSpPr>
      <dsp:spPr>
        <a:xfrm>
          <a:off x="1290071" y="1568602"/>
          <a:ext cx="548744" cy="548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D879F-BC94-48C2-A4C0-EEFCAB3A6EAD}">
      <dsp:nvSpPr>
        <dsp:cNvPr id="0" name=""/>
        <dsp:cNvSpPr/>
      </dsp:nvSpPr>
      <dsp:spPr>
        <a:xfrm>
          <a:off x="38096" y="1369774"/>
          <a:ext cx="1567842" cy="473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kern="1200" dirty="0"/>
            <a:t>Outpatient Transformation – Further Faster</a:t>
          </a:r>
          <a:endParaRPr lang="en-US" sz="1400" kern="1200" dirty="0"/>
        </a:p>
      </dsp:txBody>
      <dsp:txXfrm>
        <a:off x="38096" y="1369774"/>
        <a:ext cx="1567842" cy="473201"/>
      </dsp:txXfrm>
    </dsp:sp>
    <dsp:sp modelId="{3D77A9E8-7A1D-4AA7-B425-EC526EDBBF51}">
      <dsp:nvSpPr>
        <dsp:cNvPr id="0" name=""/>
        <dsp:cNvSpPr/>
      </dsp:nvSpPr>
      <dsp:spPr>
        <a:xfrm>
          <a:off x="41153" y="1776456"/>
          <a:ext cx="1567842" cy="166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endParaRPr lang="en-GB" sz="1200" kern="1200" dirty="0"/>
        </a:p>
        <a:p>
          <a:pPr marL="0" lvl="0" indent="0" algn="l" defTabSz="533400">
            <a:lnSpc>
              <a:spcPct val="100000"/>
            </a:lnSpc>
            <a:spcBef>
              <a:spcPct val="0"/>
            </a:spcBef>
            <a:spcAft>
              <a:spcPct val="35000"/>
            </a:spcAft>
            <a:buNone/>
          </a:pPr>
          <a:r>
            <a:rPr lang="en-GB" sz="1000" kern="1200" dirty="0"/>
            <a:t>Improving referral management &amp; Primary Care engagement</a:t>
          </a:r>
          <a:endParaRPr lang="en-US" sz="1000" kern="1200" dirty="0"/>
        </a:p>
        <a:p>
          <a:pPr marL="0" lvl="0" indent="0" algn="l" defTabSz="444500">
            <a:lnSpc>
              <a:spcPct val="100000"/>
            </a:lnSpc>
            <a:spcBef>
              <a:spcPct val="0"/>
            </a:spcBef>
            <a:spcAft>
              <a:spcPct val="35000"/>
            </a:spcAft>
            <a:buNone/>
          </a:pPr>
          <a:r>
            <a:rPr lang="en-GB" sz="1000" kern="1200" dirty="0"/>
            <a:t>Reducing Unnecessary Follow Ups &amp; wasted appointments</a:t>
          </a:r>
          <a:endParaRPr lang="en-US" sz="1000" kern="1200" dirty="0"/>
        </a:p>
        <a:p>
          <a:pPr marL="0" lvl="0" indent="0" algn="l" defTabSz="444500">
            <a:lnSpc>
              <a:spcPct val="100000"/>
            </a:lnSpc>
            <a:spcBef>
              <a:spcPct val="0"/>
            </a:spcBef>
            <a:spcAft>
              <a:spcPct val="35000"/>
            </a:spcAft>
            <a:buNone/>
          </a:pPr>
          <a:r>
            <a:rPr lang="en-GB" sz="1000" kern="1200" dirty="0"/>
            <a:t>Improving pathways with Straight to Test / One Stop </a:t>
          </a:r>
          <a:endParaRPr lang="en-US" sz="1000" kern="1200" dirty="0"/>
        </a:p>
      </dsp:txBody>
      <dsp:txXfrm>
        <a:off x="41153" y="1776456"/>
        <a:ext cx="1567842" cy="1669849"/>
      </dsp:txXfrm>
    </dsp:sp>
    <dsp:sp modelId="{18A8A3CD-BB35-4C6F-AC33-94FC7BBE6648}">
      <dsp:nvSpPr>
        <dsp:cNvPr id="0" name=""/>
        <dsp:cNvSpPr/>
      </dsp:nvSpPr>
      <dsp:spPr>
        <a:xfrm>
          <a:off x="2281556" y="1135851"/>
          <a:ext cx="548744" cy="54874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266E5-96E0-480E-89B1-D2333A439627}">
      <dsp:nvSpPr>
        <dsp:cNvPr id="0" name=""/>
        <dsp:cNvSpPr/>
      </dsp:nvSpPr>
      <dsp:spPr>
        <a:xfrm>
          <a:off x="1848327" y="1684595"/>
          <a:ext cx="1567842" cy="473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kern="1200" dirty="0"/>
            <a:t>Theatres &amp; </a:t>
          </a:r>
          <a:r>
            <a:rPr lang="en-GB" sz="1400" kern="1200" dirty="0" err="1"/>
            <a:t>Periop</a:t>
          </a:r>
          <a:r>
            <a:rPr lang="en-GB" sz="1400" kern="1200" dirty="0"/>
            <a:t> Programme</a:t>
          </a:r>
          <a:endParaRPr lang="en-US" sz="1400" kern="1200" dirty="0"/>
        </a:p>
      </dsp:txBody>
      <dsp:txXfrm>
        <a:off x="1848327" y="1684595"/>
        <a:ext cx="1567842" cy="473201"/>
      </dsp:txXfrm>
    </dsp:sp>
    <dsp:sp modelId="{95590E9E-276D-46FA-BFBE-33726825401D}">
      <dsp:nvSpPr>
        <dsp:cNvPr id="0" name=""/>
        <dsp:cNvSpPr/>
      </dsp:nvSpPr>
      <dsp:spPr>
        <a:xfrm>
          <a:off x="1848327" y="1982532"/>
          <a:ext cx="1567842" cy="166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66725">
            <a:lnSpc>
              <a:spcPct val="100000"/>
            </a:lnSpc>
            <a:spcBef>
              <a:spcPct val="0"/>
            </a:spcBef>
            <a:spcAft>
              <a:spcPct val="35000"/>
            </a:spcAft>
            <a:buNone/>
          </a:pPr>
          <a:endParaRPr lang="en-GB" sz="1050" kern="1200" dirty="0"/>
        </a:p>
        <a:p>
          <a:pPr marL="0" lvl="0" indent="0" algn="l" defTabSz="466725">
            <a:lnSpc>
              <a:spcPct val="100000"/>
            </a:lnSpc>
            <a:spcBef>
              <a:spcPct val="0"/>
            </a:spcBef>
            <a:spcAft>
              <a:spcPct val="35000"/>
            </a:spcAft>
            <a:buNone/>
          </a:pPr>
          <a:r>
            <a:rPr lang="en-GB" sz="1050" kern="1200" dirty="0"/>
            <a:t>Increasing Theatre Utilisation to 85%</a:t>
          </a:r>
          <a:endParaRPr lang="en-US" sz="1050" kern="1200" dirty="0"/>
        </a:p>
        <a:p>
          <a:pPr marL="0" lvl="0" indent="0" algn="l" defTabSz="466725">
            <a:lnSpc>
              <a:spcPct val="100000"/>
            </a:lnSpc>
            <a:spcBef>
              <a:spcPct val="0"/>
            </a:spcBef>
            <a:spcAft>
              <a:spcPct val="35000"/>
            </a:spcAft>
            <a:buNone/>
          </a:pPr>
          <a:r>
            <a:rPr lang="en-GB" sz="1050" kern="1200" dirty="0"/>
            <a:t>Increasing </a:t>
          </a:r>
          <a:r>
            <a:rPr lang="en-GB" sz="1050" kern="1200" dirty="0" err="1"/>
            <a:t>Daycase</a:t>
          </a:r>
          <a:r>
            <a:rPr lang="en-GB" sz="1050" kern="1200" dirty="0"/>
            <a:t> Surgery rates to 85%</a:t>
          </a:r>
          <a:endParaRPr lang="en-US" sz="1050" kern="1200" dirty="0"/>
        </a:p>
        <a:p>
          <a:pPr marL="0" lvl="0" indent="0" algn="l" defTabSz="466725">
            <a:lnSpc>
              <a:spcPct val="100000"/>
            </a:lnSpc>
            <a:spcBef>
              <a:spcPct val="0"/>
            </a:spcBef>
            <a:spcAft>
              <a:spcPct val="35000"/>
            </a:spcAft>
            <a:buNone/>
          </a:pPr>
          <a:r>
            <a:rPr lang="en-GB" sz="1050" kern="1200" dirty="0"/>
            <a:t>Delivering Right Procedure Right Place</a:t>
          </a:r>
          <a:endParaRPr lang="en-US" sz="1050" kern="1200" dirty="0"/>
        </a:p>
      </dsp:txBody>
      <dsp:txXfrm>
        <a:off x="1848327" y="1982532"/>
        <a:ext cx="1567842" cy="1669849"/>
      </dsp:txXfrm>
    </dsp:sp>
    <dsp:sp modelId="{70BCB4B2-6E33-434E-9C53-24205361E600}">
      <dsp:nvSpPr>
        <dsp:cNvPr id="0" name=""/>
        <dsp:cNvSpPr/>
      </dsp:nvSpPr>
      <dsp:spPr>
        <a:xfrm>
          <a:off x="4180576" y="1232594"/>
          <a:ext cx="548744" cy="5487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B827F-62D5-468C-AFDD-EE42588D91A9}">
      <dsp:nvSpPr>
        <dsp:cNvPr id="0" name=""/>
        <dsp:cNvSpPr/>
      </dsp:nvSpPr>
      <dsp:spPr>
        <a:xfrm>
          <a:off x="3685007" y="1695342"/>
          <a:ext cx="1567842" cy="473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kern="1200" dirty="0"/>
            <a:t>Urgent &amp; Emergency Care</a:t>
          </a:r>
          <a:endParaRPr lang="en-US" sz="1400" kern="1200" dirty="0"/>
        </a:p>
      </dsp:txBody>
      <dsp:txXfrm>
        <a:off x="3685007" y="1695342"/>
        <a:ext cx="1567842" cy="473201"/>
      </dsp:txXfrm>
    </dsp:sp>
    <dsp:sp modelId="{6E290BD8-4972-4FEE-8EB2-226F3D0FC604}">
      <dsp:nvSpPr>
        <dsp:cNvPr id="0" name=""/>
        <dsp:cNvSpPr/>
      </dsp:nvSpPr>
      <dsp:spPr>
        <a:xfrm>
          <a:off x="3690542" y="1982532"/>
          <a:ext cx="1567842" cy="166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endParaRPr lang="en-GB" sz="1200" kern="1200" dirty="0"/>
        </a:p>
        <a:p>
          <a:pPr marL="0" lvl="0" indent="0" algn="l" defTabSz="533400">
            <a:lnSpc>
              <a:spcPct val="100000"/>
            </a:lnSpc>
            <a:spcBef>
              <a:spcPct val="0"/>
            </a:spcBef>
            <a:spcAft>
              <a:spcPct val="35000"/>
            </a:spcAft>
            <a:buNone/>
          </a:pPr>
          <a:r>
            <a:rPr lang="en-GB" sz="1050" kern="1200" dirty="0"/>
            <a:t>Combining Emergency Medicine, Acute &amp; General Medicine &amp; Geriatrics</a:t>
          </a:r>
          <a:endParaRPr lang="en-US" sz="1050" kern="1200" dirty="0"/>
        </a:p>
        <a:p>
          <a:pPr marL="0" lvl="0" indent="0" algn="l" defTabSz="466725">
            <a:lnSpc>
              <a:spcPct val="100000"/>
            </a:lnSpc>
            <a:spcBef>
              <a:spcPct val="0"/>
            </a:spcBef>
            <a:spcAft>
              <a:spcPct val="35000"/>
            </a:spcAft>
            <a:buNone/>
          </a:pPr>
          <a:r>
            <a:rPr lang="en-GB" sz="1050" kern="1200" dirty="0"/>
            <a:t>System approach – in and out of hospital </a:t>
          </a:r>
          <a:endParaRPr lang="en-US" sz="1050" kern="1200" dirty="0"/>
        </a:p>
      </dsp:txBody>
      <dsp:txXfrm>
        <a:off x="3690542" y="1982532"/>
        <a:ext cx="1567842" cy="1669849"/>
      </dsp:txXfrm>
    </dsp:sp>
    <dsp:sp modelId="{68939265-7A70-4F86-A9CE-804F20097009}">
      <dsp:nvSpPr>
        <dsp:cNvPr id="0" name=""/>
        <dsp:cNvSpPr/>
      </dsp:nvSpPr>
      <dsp:spPr>
        <a:xfrm>
          <a:off x="5518478" y="812355"/>
          <a:ext cx="548744" cy="5487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E8CF02-527C-4CF0-B01D-BF59FE1786BE}">
      <dsp:nvSpPr>
        <dsp:cNvPr id="0" name=""/>
        <dsp:cNvSpPr/>
      </dsp:nvSpPr>
      <dsp:spPr>
        <a:xfrm>
          <a:off x="5532757" y="1451874"/>
          <a:ext cx="1567842" cy="473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kern="1200"/>
            <a:t>Specialist Networks</a:t>
          </a:r>
          <a:endParaRPr lang="en-US" sz="1400" kern="1200"/>
        </a:p>
      </dsp:txBody>
      <dsp:txXfrm>
        <a:off x="5532757" y="1451874"/>
        <a:ext cx="1567842" cy="473201"/>
      </dsp:txXfrm>
    </dsp:sp>
    <dsp:sp modelId="{2BADB345-5CC6-4955-AFC3-2397EA8C2B9C}">
      <dsp:nvSpPr>
        <dsp:cNvPr id="0" name=""/>
        <dsp:cNvSpPr/>
      </dsp:nvSpPr>
      <dsp:spPr>
        <a:xfrm>
          <a:off x="5532757" y="1982532"/>
          <a:ext cx="1567842" cy="166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GB" sz="1200" kern="1200" dirty="0"/>
            <a:t>Cancer Alliances with priority Supporting Tumour groups</a:t>
          </a:r>
          <a:endParaRPr lang="en-US" sz="1200" kern="1200" dirty="0"/>
        </a:p>
        <a:p>
          <a:pPr marL="0" lvl="0" indent="0" algn="l" defTabSz="533400">
            <a:lnSpc>
              <a:spcPct val="100000"/>
            </a:lnSpc>
            <a:spcBef>
              <a:spcPct val="0"/>
            </a:spcBef>
            <a:spcAft>
              <a:spcPct val="35000"/>
            </a:spcAft>
            <a:buNone/>
          </a:pPr>
          <a:r>
            <a:rPr lang="en-GB" sz="1200" kern="1200" dirty="0"/>
            <a:t>Spinal Networks – delivery of ‘HVLC’, Paediatrics  &amp; Complex </a:t>
          </a:r>
          <a:endParaRPr lang="en-US" sz="1200" kern="1200" dirty="0"/>
        </a:p>
      </dsp:txBody>
      <dsp:txXfrm>
        <a:off x="5532757" y="1982532"/>
        <a:ext cx="1567842" cy="1669849"/>
      </dsp:txXfrm>
    </dsp:sp>
    <dsp:sp modelId="{1199EB78-076F-4984-A841-C754658EFBB4}">
      <dsp:nvSpPr>
        <dsp:cNvPr id="0" name=""/>
        <dsp:cNvSpPr/>
      </dsp:nvSpPr>
      <dsp:spPr>
        <a:xfrm>
          <a:off x="7374532" y="478218"/>
          <a:ext cx="548744" cy="5487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7A3B0-07BA-467D-B097-A9126A0C0B67}">
      <dsp:nvSpPr>
        <dsp:cNvPr id="0" name=""/>
        <dsp:cNvSpPr/>
      </dsp:nvSpPr>
      <dsp:spPr>
        <a:xfrm>
          <a:off x="7279662" y="1222290"/>
          <a:ext cx="1567842" cy="338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kern="1200" dirty="0"/>
            <a:t>Focused Support</a:t>
          </a:r>
          <a:endParaRPr lang="en-US" sz="1400" kern="1200" dirty="0"/>
        </a:p>
      </dsp:txBody>
      <dsp:txXfrm>
        <a:off x="7279662" y="1222290"/>
        <a:ext cx="1567842" cy="338206"/>
      </dsp:txXfrm>
    </dsp:sp>
    <dsp:sp modelId="{A5F0A9DA-F2FD-40DE-AB86-8A4307D6ED64}">
      <dsp:nvSpPr>
        <dsp:cNvPr id="0" name=""/>
        <dsp:cNvSpPr/>
      </dsp:nvSpPr>
      <dsp:spPr>
        <a:xfrm>
          <a:off x="7280760" y="1596774"/>
          <a:ext cx="1567842" cy="1743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66725">
            <a:lnSpc>
              <a:spcPct val="100000"/>
            </a:lnSpc>
            <a:spcBef>
              <a:spcPct val="0"/>
            </a:spcBef>
            <a:spcAft>
              <a:spcPct val="35000"/>
            </a:spcAft>
            <a:buNone/>
          </a:pPr>
          <a:r>
            <a:rPr lang="en-GB" sz="1050" kern="1200" dirty="0"/>
            <a:t>On the ground support to drive improvements with subject matter experts.  </a:t>
          </a:r>
          <a:endParaRPr lang="en-US" sz="1050" kern="1200" dirty="0"/>
        </a:p>
        <a:p>
          <a:pPr marL="0" lvl="0" indent="0" algn="l" defTabSz="466725">
            <a:lnSpc>
              <a:spcPct val="100000"/>
            </a:lnSpc>
            <a:spcBef>
              <a:spcPct val="0"/>
            </a:spcBef>
            <a:spcAft>
              <a:spcPct val="35000"/>
            </a:spcAft>
            <a:buNone/>
          </a:pPr>
          <a:r>
            <a:rPr lang="en-GB" sz="1050" kern="1200" dirty="0"/>
            <a:t>Driving System/provider collaborative approach to maximising capacity </a:t>
          </a:r>
          <a:endParaRPr lang="en-US" sz="1050" kern="1200" dirty="0"/>
        </a:p>
        <a:p>
          <a:pPr marL="0" lvl="0" indent="0" algn="l" defTabSz="466725">
            <a:lnSpc>
              <a:spcPct val="100000"/>
            </a:lnSpc>
            <a:spcBef>
              <a:spcPct val="0"/>
            </a:spcBef>
            <a:spcAft>
              <a:spcPct val="35000"/>
            </a:spcAft>
            <a:buNone/>
          </a:pPr>
          <a:r>
            <a:rPr lang="en-GB" sz="1050" kern="1200" dirty="0"/>
            <a:t>Supporting Elective Recovery with targeted work on ‘hard to clear’ specialties and all +78 </a:t>
          </a:r>
          <a:r>
            <a:rPr lang="en-GB" sz="1050" kern="1200" dirty="0" err="1"/>
            <a:t>wk</a:t>
          </a:r>
          <a:r>
            <a:rPr lang="en-GB" sz="1050" kern="1200" dirty="0"/>
            <a:t> waits</a:t>
          </a:r>
          <a:endParaRPr lang="en-US" sz="1050" kern="1200" dirty="0"/>
        </a:p>
      </dsp:txBody>
      <dsp:txXfrm>
        <a:off x="7280760" y="1596774"/>
        <a:ext cx="1567842" cy="17430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0.10525</cdr:x>
      <cdr:y>0.58631</cdr:y>
    </cdr:from>
    <cdr:to>
      <cdr:x>0.21775</cdr:x>
      <cdr:y>0.75506</cdr:y>
    </cdr:to>
    <cdr:sp macro="" textlink="">
      <cdr:nvSpPr>
        <cdr:cNvPr id="2" name="TextBox 1">
          <a:extLst xmlns:a="http://schemas.openxmlformats.org/drawingml/2006/main">
            <a:ext uri="{FF2B5EF4-FFF2-40B4-BE49-F238E27FC236}">
              <a16:creationId xmlns:a16="http://schemas.microsoft.com/office/drawing/2014/main" id="{9793B90D-DE81-3494-CAF4-69357D658D97}"/>
            </a:ext>
          </a:extLst>
        </cdr:cNvPr>
        <cdr:cNvSpPr txBox="1"/>
      </cdr:nvSpPr>
      <cdr:spPr>
        <a:xfrm xmlns:a="http://schemas.openxmlformats.org/drawingml/2006/main">
          <a:off x="855453" y="31769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a:t>Glaucoma</a:t>
          </a:r>
          <a:endParaRPr lang="en-GB" sz="2800" dirty="0"/>
        </a:p>
      </cdr:txBody>
    </cdr:sp>
  </cdr:relSizeAnchor>
  <cdr:relSizeAnchor xmlns:cdr="http://schemas.openxmlformats.org/drawingml/2006/chartDrawing">
    <cdr:from>
      <cdr:x>0.09878</cdr:x>
      <cdr:y>0.37488</cdr:y>
    </cdr:from>
    <cdr:to>
      <cdr:x>0.21128</cdr:x>
      <cdr:y>0.54363</cdr:y>
    </cdr:to>
    <cdr:sp macro="" textlink="">
      <cdr:nvSpPr>
        <cdr:cNvPr id="3" name="TextBox 2">
          <a:extLst xmlns:a="http://schemas.openxmlformats.org/drawingml/2006/main">
            <a:ext uri="{FF2B5EF4-FFF2-40B4-BE49-F238E27FC236}">
              <a16:creationId xmlns:a16="http://schemas.microsoft.com/office/drawing/2014/main" id="{9CA84A87-2AAE-9856-26D4-8C6EA1F6F763}"/>
            </a:ext>
          </a:extLst>
        </cdr:cNvPr>
        <cdr:cNvSpPr txBox="1"/>
      </cdr:nvSpPr>
      <cdr:spPr>
        <a:xfrm xmlns:a="http://schemas.openxmlformats.org/drawingml/2006/main">
          <a:off x="802901" y="203137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a:t>Medical Retina</a:t>
          </a:r>
          <a:endParaRPr lang="en-GB" sz="2800" dirty="0"/>
        </a:p>
      </cdr:txBody>
    </cdr:sp>
  </cdr:relSizeAnchor>
  <cdr:relSizeAnchor xmlns:cdr="http://schemas.openxmlformats.org/drawingml/2006/chartDrawing">
    <cdr:from>
      <cdr:x>0.09878</cdr:x>
      <cdr:y>0.15182</cdr:y>
    </cdr:from>
    <cdr:to>
      <cdr:x>0.21128</cdr:x>
      <cdr:y>0.32057</cdr:y>
    </cdr:to>
    <cdr:sp macro="" textlink="">
      <cdr:nvSpPr>
        <cdr:cNvPr id="4" name="TextBox 3">
          <a:extLst xmlns:a="http://schemas.openxmlformats.org/drawingml/2006/main">
            <a:ext uri="{FF2B5EF4-FFF2-40B4-BE49-F238E27FC236}">
              <a16:creationId xmlns:a16="http://schemas.microsoft.com/office/drawing/2014/main" id="{C1A1FE01-F622-D4B0-D337-538E69744975}"/>
            </a:ext>
          </a:extLst>
        </cdr:cNvPr>
        <cdr:cNvSpPr txBox="1"/>
      </cdr:nvSpPr>
      <cdr:spPr>
        <a:xfrm xmlns:a="http://schemas.openxmlformats.org/drawingml/2006/main">
          <a:off x="802901" y="82268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a:t>Cataract</a:t>
          </a:r>
          <a:endParaRPr lang="en-GB" sz="2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2FCE95-2976-344E-94D9-10B6D0D38487}" type="datetimeFigureOut">
              <a:rPr lang="en-US" smtClean="0"/>
              <a:t>9/23/2024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74689F-AE04-C145-B338-EFD8FC06E429}" type="slidenum">
              <a:rPr lang="en-US" smtClean="0"/>
              <a:t>‹#›</a:t>
            </a:fld>
            <a:endParaRPr lang="en-US"/>
          </a:p>
        </p:txBody>
      </p:sp>
    </p:spTree>
    <p:extLst>
      <p:ext uri="{BB962C8B-B14F-4D97-AF65-F5344CB8AC3E}">
        <p14:creationId xmlns:p14="http://schemas.microsoft.com/office/powerpoint/2010/main" val="3991037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E8CF5-DA00-E140-AFA1-0350172083EA}" type="datetimeFigureOut">
              <a:rPr lang="en-GB" smtClean="0"/>
              <a:t>23/09/2024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F96E1-018F-E845-BDF9-82F7B49A20BF}" type="slidenum">
              <a:rPr lang="en-GB" smtClean="0"/>
              <a:t>‹#›</a:t>
            </a:fld>
            <a:endParaRPr lang="en-GB"/>
          </a:p>
        </p:txBody>
      </p:sp>
    </p:spTree>
    <p:extLst>
      <p:ext uri="{BB962C8B-B14F-4D97-AF65-F5344CB8AC3E}">
        <p14:creationId xmlns:p14="http://schemas.microsoft.com/office/powerpoint/2010/main" val="398719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C0DAA3-66E9-0F42-BA2E-E7669483613A}" type="slidenum">
              <a:rPr lang="en-US" smtClean="0"/>
              <a:t>1</a:t>
            </a:fld>
            <a:endParaRPr lang="en-US"/>
          </a:p>
        </p:txBody>
      </p:sp>
    </p:spTree>
    <p:extLst>
      <p:ext uri="{BB962C8B-B14F-4D97-AF65-F5344CB8AC3E}">
        <p14:creationId xmlns:p14="http://schemas.microsoft.com/office/powerpoint/2010/main" val="277387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0DAA3-66E9-0F42-BA2E-E76694836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21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385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7D209-915E-B9A4-1952-4B6F99953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CD194-75ED-0DD2-A001-D21B5FDFB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FD37A-85CA-25AE-9BDD-7C76F251220E}"/>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F34EF6BF-02FF-5370-DB54-E11D84AB8F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250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06FE4-6918-3B94-AC13-BCB956E3B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7C8AE-F8AD-80A3-F1EF-F0A3500ED7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B4B8E-2F1C-0B7E-AF17-DF431CEFA866}"/>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2B860F6D-F04A-40DC-64E4-57A9BACA95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376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840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3EDF5-BC63-B50D-DE27-2A028C337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0BA98-3823-5CC6-0C84-89F599923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E505B-FE3F-39C1-55EC-D03A351C9CF7}"/>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77FE7F76-7281-470F-D458-FFC60B44D2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533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3EDF5-BC63-B50D-DE27-2A028C337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0BA98-3823-5CC6-0C84-89F599923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E505B-FE3F-39C1-55EC-D03A351C9CF7}"/>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77FE7F76-7281-470F-D458-FFC60B44D2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724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3EDF5-BC63-B50D-DE27-2A028C337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0BA98-3823-5CC6-0C84-89F599923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E505B-FE3F-39C1-55EC-D03A351C9CF7}"/>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77FE7F76-7281-470F-D458-FFC60B44D2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052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3EDF5-BC63-B50D-DE27-2A028C337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0BA98-3823-5CC6-0C84-89F599923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E505B-FE3F-39C1-55EC-D03A351C9CF7}"/>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77FE7F76-7281-470F-D458-FFC60B44D2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05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4F96E1-018F-E845-BDF9-82F7B49A20BF}" type="slidenum">
              <a:rPr lang="en-GB" smtClean="0"/>
              <a:t>3</a:t>
            </a:fld>
            <a:endParaRPr lang="en-GB"/>
          </a:p>
        </p:txBody>
      </p:sp>
    </p:spTree>
    <p:extLst>
      <p:ext uri="{BB962C8B-B14F-4D97-AF65-F5344CB8AC3E}">
        <p14:creationId xmlns:p14="http://schemas.microsoft.com/office/powerpoint/2010/main" val="619414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3EDF5-BC63-B50D-DE27-2A028C337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0BA98-3823-5CC6-0C84-89F599923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E505B-FE3F-39C1-55EC-D03A351C9CF7}"/>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77FE7F76-7281-470F-D458-FFC60B44D2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56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3EDF5-BC63-B50D-DE27-2A028C337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0BA98-3823-5CC6-0C84-89F599923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E505B-FE3F-39C1-55EC-D03A351C9CF7}"/>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77FE7F76-7281-470F-D458-FFC60B44D2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307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0DAA3-66E9-0F42-BA2E-E76694836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93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7C492-5B34-4476-BDDB-B262C6D1EE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55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0DAA3-66E9-0F42-BA2E-E76694836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946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solidFill>
                  <a:srgbClr val="000000"/>
                </a:solidFill>
                <a:latin typeface="Arial" panose="020B0604020202020204" pitchFamily="34" charset="0"/>
              </a:rPr>
              <a:t>For example, we were able to see Referral demand per </a:t>
            </a:r>
            <a:r>
              <a:rPr lang="en-GB" sz="1200" b="1" i="0" u="none" strike="noStrike" baseline="0" dirty="0">
                <a:solidFill>
                  <a:srgbClr val="000000"/>
                </a:solidFill>
                <a:latin typeface="Arial" panose="020B0604020202020204" pitchFamily="34" charset="0"/>
              </a:rPr>
              <a:t>1000 head of population </a:t>
            </a:r>
            <a:r>
              <a:rPr lang="en-GB" sz="1200" b="0" i="0" u="none" strike="noStrike" baseline="0" dirty="0">
                <a:solidFill>
                  <a:srgbClr val="000000"/>
                </a:solidFill>
                <a:latin typeface="Arial" panose="020B0604020202020204" pitchFamily="34" charset="0"/>
              </a:rPr>
              <a:t>varied across the sector and was highest in </a:t>
            </a:r>
            <a:r>
              <a:rPr lang="en-GB" sz="1200" b="1" i="0" u="none" strike="noStrike" baseline="0" dirty="0">
                <a:solidFill>
                  <a:srgbClr val="000000"/>
                </a:solidFill>
                <a:latin typeface="Arial" panose="020B0604020202020204" pitchFamily="34" charset="0"/>
              </a:rPr>
              <a:t>Hillingdon (90 referrals) </a:t>
            </a:r>
            <a:r>
              <a:rPr lang="en-GB" sz="1200" b="0" i="0" u="none" strike="noStrike" baseline="0" dirty="0">
                <a:solidFill>
                  <a:srgbClr val="000000"/>
                </a:solidFill>
                <a:latin typeface="Arial" panose="020B0604020202020204" pitchFamily="34" charset="0"/>
              </a:rPr>
              <a:t>and lowest in Brent and Ealing (below 50). </a:t>
            </a:r>
          </a:p>
          <a:p>
            <a:endParaRPr lang="en-GB" sz="1200" b="0" i="0" u="none" strike="noStrike" baseline="0" dirty="0">
              <a:solidFill>
                <a:srgbClr val="000000"/>
              </a:solidFill>
              <a:latin typeface="Arial" panose="020B0604020202020204" pitchFamily="34" charset="0"/>
            </a:endParaRPr>
          </a:p>
          <a:p>
            <a:r>
              <a:rPr lang="en-GB" sz="1200" b="0" i="0" u="none" strike="noStrike" baseline="0" dirty="0">
                <a:solidFill>
                  <a:srgbClr val="000000"/>
                </a:solidFill>
                <a:latin typeface="Arial" panose="020B0604020202020204" pitchFamily="34" charset="0"/>
              </a:rPr>
              <a:t>Average </a:t>
            </a:r>
            <a:r>
              <a:rPr lang="en-GB" sz="1200" b="1" i="0" u="none" strike="noStrike" baseline="0" dirty="0">
                <a:solidFill>
                  <a:srgbClr val="000000"/>
                </a:solidFill>
                <a:latin typeface="Arial" panose="020B0604020202020204" pitchFamily="34" charset="0"/>
              </a:rPr>
              <a:t>assessment and contact durations </a:t>
            </a:r>
            <a:r>
              <a:rPr lang="en-GB" sz="1200" b="0" i="0" u="none" strike="noStrike" baseline="0" dirty="0">
                <a:solidFill>
                  <a:srgbClr val="000000"/>
                </a:solidFill>
                <a:latin typeface="Arial" panose="020B0604020202020204" pitchFamily="34" charset="0"/>
              </a:rPr>
              <a:t>were typically below best practice levels with </a:t>
            </a:r>
            <a:r>
              <a:rPr lang="en-GB" sz="1200" b="1" i="0" u="none" strike="noStrike" baseline="0" dirty="0">
                <a:solidFill>
                  <a:srgbClr val="000000"/>
                </a:solidFill>
                <a:latin typeface="Arial" panose="020B0604020202020204" pitchFamily="34" charset="0"/>
              </a:rPr>
              <a:t>Hillingdon </a:t>
            </a:r>
            <a:r>
              <a:rPr lang="en-GB" sz="1200" b="0" i="0" u="none" strike="noStrike" baseline="0" dirty="0">
                <a:solidFill>
                  <a:srgbClr val="000000"/>
                </a:solidFill>
                <a:latin typeface="Arial" panose="020B0604020202020204" pitchFamily="34" charset="0"/>
              </a:rPr>
              <a:t>having the longest treatment (</a:t>
            </a:r>
            <a:r>
              <a:rPr lang="en-GB" sz="1200" b="1" i="0" u="none" strike="noStrike" baseline="0" dirty="0">
                <a:solidFill>
                  <a:srgbClr val="000000"/>
                </a:solidFill>
                <a:latin typeface="Arial" panose="020B0604020202020204" pitchFamily="34" charset="0"/>
              </a:rPr>
              <a:t>33 mins</a:t>
            </a:r>
            <a:r>
              <a:rPr lang="en-GB" sz="1200" b="0" i="0" u="none" strike="noStrike" baseline="0" dirty="0">
                <a:solidFill>
                  <a:srgbClr val="000000"/>
                </a:solidFill>
                <a:latin typeface="Arial" panose="020B0604020202020204" pitchFamily="34" charset="0"/>
              </a:rPr>
              <a:t>) and assessment (</a:t>
            </a:r>
            <a:r>
              <a:rPr lang="en-GB" sz="1200" b="1" i="0" u="none" strike="noStrike" baseline="0" dirty="0">
                <a:solidFill>
                  <a:srgbClr val="000000"/>
                </a:solidFill>
                <a:latin typeface="Arial" panose="020B0604020202020204" pitchFamily="34" charset="0"/>
              </a:rPr>
              <a:t>31 mins</a:t>
            </a:r>
            <a:r>
              <a:rPr lang="en-GB" sz="1200" b="0" i="0" u="none" strike="noStrike" baseline="0" dirty="0">
                <a:solidFill>
                  <a:srgbClr val="000000"/>
                </a:solidFill>
                <a:latin typeface="Arial" panose="020B0604020202020204" pitchFamily="34" charset="0"/>
              </a:rPr>
              <a:t>) times. Links to quality, outcomes and reduced time on caseload are anticipated consequences of improvements in these duration times. </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average assessment times, the clinical community felt they didn’t have enough time particularly in assessments to deliver the quality levels they would aspire to</a:t>
            </a:r>
          </a:p>
          <a:p>
            <a:endParaRPr lang="en-GB" dirty="0"/>
          </a:p>
          <a:p>
            <a:r>
              <a:rPr lang="en-GB" dirty="0"/>
              <a:t>The collaborative did not fully understand there was such wild variation across the boroughs until we did this modelling - </a:t>
            </a:r>
          </a:p>
          <a:p>
            <a:r>
              <a:rPr lang="en-GB" dirty="0"/>
              <a:t>There was a feeling that some boroughs were not as efficient as others, and other externally commissioned reviews had made wild assertions around potential savings opportunities</a:t>
            </a:r>
          </a:p>
          <a:p>
            <a:endParaRPr lang="en-GB" dirty="0"/>
          </a:p>
          <a:p>
            <a:r>
              <a:rPr lang="en-GB" dirty="0"/>
              <a:t>Service staff recognised the challenges shown in the data but some service leaders struggled to accept this – requiring multiple rounds of validation by the GT team before it was accepted.</a:t>
            </a:r>
          </a:p>
          <a:p>
            <a:endParaRPr lang="en-GB" dirty="0"/>
          </a:p>
          <a:p>
            <a:r>
              <a:rPr lang="en-GB" dirty="0"/>
              <a:t>Positives, people did recognise there was opportunities, lots to go through from a productivity point of view</a:t>
            </a:r>
          </a:p>
          <a:p>
            <a:r>
              <a:rPr lang="en-GB" dirty="0"/>
              <a:t>CFOs could demonstrate a detailed understanding of the current position to the ICB</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82E2296-C369-4AC9-8A22-0E516F38DB2B}"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8970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bg1">
                    <a:lumMod val="100000"/>
                  </a:schemeClr>
                </a:solidFill>
                <a:effectLst/>
                <a:latin typeface="Arial" panose="020B0604020202020204" pitchFamily="34" charset="0"/>
                <a:cs typeface="Arial" panose="020B0604020202020204" pitchFamily="34" charset="0"/>
              </a:rPr>
              <a:t>Headline outcomes from the modelling is that, through engagement with the services, we were able to demonstrate how </a:t>
            </a:r>
          </a:p>
          <a:p>
            <a:endParaRPr lang="en-GB" sz="1200" b="0" i="0" kern="1200" dirty="0">
              <a:solidFill>
                <a:schemeClr val="bg1">
                  <a:lumMod val="100000"/>
                </a:schemeClr>
              </a:solidFill>
              <a:effectLst/>
              <a:latin typeface="Arial" panose="020B0604020202020204" pitchFamily="34" charset="0"/>
              <a:cs typeface="Arial" panose="020B0604020202020204" pitchFamily="34" charset="0"/>
            </a:endParaRPr>
          </a:p>
          <a:p>
            <a:r>
              <a:rPr lang="en-GB" sz="1200" b="0" i="0" kern="1200" dirty="0">
                <a:solidFill>
                  <a:schemeClr val="bg1">
                    <a:lumMod val="100000"/>
                  </a:schemeClr>
                </a:solidFill>
                <a:effectLst/>
                <a:latin typeface="Arial" panose="020B0604020202020204" pitchFamily="34" charset="0"/>
                <a:cs typeface="Arial" panose="020B0604020202020204" pitchFamily="34" charset="0"/>
              </a:rPr>
              <a:t>Based upon anticipated growth and the current service delivery models the current requirement for 27/28 would be for an additional </a:t>
            </a:r>
            <a:r>
              <a:rPr lang="en-GB" sz="1200" b="1" i="0" kern="1200" dirty="0">
                <a:solidFill>
                  <a:schemeClr val="bg1">
                    <a:lumMod val="100000"/>
                  </a:schemeClr>
                </a:solidFill>
                <a:effectLst/>
                <a:latin typeface="Arial" panose="020B0604020202020204" pitchFamily="34" charset="0"/>
                <a:cs typeface="Arial" panose="020B0604020202020204" pitchFamily="34" charset="0"/>
              </a:rPr>
              <a:t>65 </a:t>
            </a:r>
            <a:r>
              <a:rPr lang="en-GB" sz="1200" b="0" i="0" kern="1200" dirty="0">
                <a:solidFill>
                  <a:schemeClr val="bg1">
                    <a:lumMod val="100000"/>
                  </a:schemeClr>
                </a:solidFill>
                <a:effectLst/>
                <a:latin typeface="Arial" panose="020B0604020202020204" pitchFamily="34" charset="0"/>
                <a:cs typeface="Arial" panose="020B0604020202020204" pitchFamily="34" charset="0"/>
              </a:rPr>
              <a:t>WTE nurses.</a:t>
            </a:r>
          </a:p>
          <a:p>
            <a:endParaRPr lang="en-GB" sz="1200" dirty="0">
              <a:solidFill>
                <a:schemeClr val="bg1">
                  <a:lumMod val="100000"/>
                </a:schemeClr>
              </a:solidFill>
              <a:latin typeface="Arial" panose="020B0604020202020204" pitchFamily="34" charset="0"/>
              <a:cs typeface="Arial" panose="020B0604020202020204" pitchFamily="34" charset="0"/>
            </a:endParaRPr>
          </a:p>
          <a:p>
            <a:r>
              <a:rPr lang="en-GB" sz="1200" b="0" i="0" kern="1200" dirty="0">
                <a:solidFill>
                  <a:schemeClr val="bg1">
                    <a:lumMod val="100000"/>
                  </a:schemeClr>
                </a:solidFill>
                <a:effectLst/>
                <a:latin typeface="Arial" panose="020B0604020202020204" pitchFamily="34" charset="0"/>
                <a:cs typeface="Arial" panose="020B0604020202020204" pitchFamily="34" charset="0"/>
              </a:rPr>
              <a:t>Based solely on addressing some of the variation shown on the previous slide we were able to work with services to agree a 15% improvement for the under-performing boroughs that will enable the services to consume their own smoke (Achievable)</a:t>
            </a:r>
          </a:p>
          <a:p>
            <a:endParaRPr lang="en-GB" sz="1200" b="0" i="0" kern="1200" dirty="0">
              <a:solidFill>
                <a:schemeClr val="bg1">
                  <a:lumMod val="100000"/>
                </a:schemeClr>
              </a:solidFill>
              <a:effectLst/>
              <a:latin typeface="Arial" panose="020B0604020202020204" pitchFamily="34" charset="0"/>
              <a:cs typeface="Arial" panose="020B0604020202020204" pitchFamily="34" charset="0"/>
            </a:endParaRPr>
          </a:p>
          <a:p>
            <a:pPr marL="0" marR="0" lvl="0" indent="0" algn="l" defTabSz="622066" rtl="0" eaLnBrk="1" fontAlgn="auto" latinLnBrk="0" hangingPunct="1">
              <a:lnSpc>
                <a:spcPct val="100000"/>
              </a:lnSpc>
              <a:spcBef>
                <a:spcPts val="0"/>
              </a:spcBef>
              <a:spcAft>
                <a:spcPts val="0"/>
              </a:spcAft>
              <a:buClrTx/>
              <a:buSzTx/>
              <a:buFontTx/>
              <a:buNone/>
              <a:tabLst/>
              <a:defRPr/>
            </a:pPr>
            <a:r>
              <a:rPr lang="en-GB" sz="1200" b="0" i="0" kern="1200" dirty="0">
                <a:solidFill>
                  <a:schemeClr val="bg1">
                    <a:lumMod val="100000"/>
                  </a:schemeClr>
                </a:solidFill>
                <a:effectLst/>
                <a:latin typeface="Arial" panose="020B0604020202020204" pitchFamily="34" charset="0"/>
                <a:cs typeface="Arial" panose="020B0604020202020204" pitchFamily="34" charset="0"/>
              </a:rPr>
              <a:t>Demonstrates that the original requests for significant investment wasn’t evidence based. </a:t>
            </a:r>
          </a:p>
          <a:p>
            <a:endParaRPr lang="en-GB" sz="1200" b="0" i="0" kern="1200" dirty="0">
              <a:solidFill>
                <a:schemeClr val="bg1">
                  <a:lumMod val="100000"/>
                </a:schemeClr>
              </a:solidFill>
              <a:effectLst/>
              <a:latin typeface="Arial" panose="020B0604020202020204" pitchFamily="34" charset="0"/>
              <a:cs typeface="Arial" panose="020B0604020202020204" pitchFamily="34" charset="0"/>
            </a:endParaRPr>
          </a:p>
          <a:p>
            <a:r>
              <a:rPr lang="en-GB" sz="1200" b="0" i="0" kern="1200" dirty="0">
                <a:solidFill>
                  <a:schemeClr val="bg1">
                    <a:lumMod val="100000"/>
                  </a:schemeClr>
                </a:solidFill>
                <a:effectLst/>
                <a:latin typeface="Arial" panose="020B0604020202020204" pitchFamily="34" charset="0"/>
                <a:cs typeface="Arial" panose="020B0604020202020204" pitchFamily="34" charset="0"/>
              </a:rPr>
              <a:t>And its not about making staff working harder, but smarter by removing non-value-add, non-clinical time – no standardised approach to training, routing across boroughs, clinical supervision, etc = recognised this should be an easy ask)</a:t>
            </a:r>
          </a:p>
          <a:p>
            <a:endParaRPr lang="en-GB" sz="1200" b="0" i="0" kern="1200" dirty="0">
              <a:solidFill>
                <a:schemeClr val="bg1">
                  <a:lumMod val="100000"/>
                </a:schemeClr>
              </a:solidFill>
              <a:effectLst/>
              <a:latin typeface="Arial" panose="020B0604020202020204" pitchFamily="34" charset="0"/>
              <a:cs typeface="Arial" panose="020B0604020202020204" pitchFamily="34" charset="0"/>
            </a:endParaRPr>
          </a:p>
          <a:p>
            <a:r>
              <a:rPr lang="en-GB" sz="1200" b="0" i="0" kern="1200" dirty="0">
                <a:solidFill>
                  <a:schemeClr val="bg1">
                    <a:lumMod val="100000"/>
                  </a:schemeClr>
                </a:solidFill>
                <a:effectLst/>
                <a:latin typeface="Arial" panose="020B0604020202020204" pitchFamily="34" charset="0"/>
                <a:cs typeface="Arial" panose="020B0604020202020204" pitchFamily="34" charset="0"/>
              </a:rPr>
              <a:t>This has been clinically developed and is owned by the collaboratives community nursing SRO and the COOs across the Trusts. </a:t>
            </a:r>
          </a:p>
          <a:p>
            <a:endParaRPr lang="en-GB" sz="1200" b="0" i="0" kern="1200" dirty="0">
              <a:solidFill>
                <a:schemeClr val="bg1">
                  <a:lumMod val="100000"/>
                </a:schemeClr>
              </a:solidFill>
              <a:effectLs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82E2296-C369-4AC9-8A22-0E516F38DB2B}"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8625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real benefit in the modelling is the conversations this has enabled within the services and across the boroughs.</a:t>
            </a:r>
          </a:p>
          <a:p>
            <a:endParaRPr lang="en-GB" dirty="0"/>
          </a:p>
          <a:p>
            <a:r>
              <a:rPr lang="en-GB" dirty="0"/>
              <a:t>Clinicians felt they didn’t have the time to deliver the quality they wanted to. Clinicians were able to embrace productivity requirements because they were also looking at improvement in care, and ultimately well being of staff, and their patients. </a:t>
            </a:r>
          </a:p>
          <a:p>
            <a:endParaRPr lang="en-GB" dirty="0"/>
          </a:p>
          <a:p>
            <a:r>
              <a:rPr lang="en-GB" dirty="0"/>
              <a:t>Making this clinically led meant it went beyond finance and savings  - resulted in a shared understanding of performance but also of quality</a:t>
            </a:r>
          </a:p>
          <a:p>
            <a:endParaRPr lang="en-GB" dirty="0"/>
          </a:p>
          <a:p>
            <a:r>
              <a:rPr lang="en-GB" dirty="0"/>
              <a:t>Ultimately these workforce plans will reflect current and future reality.</a:t>
            </a:r>
          </a:p>
          <a:p>
            <a:endParaRPr lang="en-GB" dirty="0"/>
          </a:p>
          <a:p>
            <a:r>
              <a:rPr lang="en-GB" dirty="0"/>
              <a:t>----</a:t>
            </a:r>
          </a:p>
          <a:p>
            <a:endParaRPr lang="en-GB" dirty="0"/>
          </a:p>
          <a:p>
            <a:r>
              <a:rPr lang="en-GB" sz="1200" b="0" i="0" u="none" strike="noStrike" baseline="0" dirty="0">
                <a:solidFill>
                  <a:srgbClr val="000000"/>
                </a:solidFill>
                <a:latin typeface="Arial" panose="020B0604020202020204" pitchFamily="34" charset="0"/>
              </a:rPr>
              <a:t>Benchmarking and best practice evidence was fed into engagement sessions to encourage stretch and challenge, leading to the development of </a:t>
            </a:r>
            <a:r>
              <a:rPr lang="en-GB" sz="1200" b="1" i="0" u="none" strike="noStrike" baseline="0" dirty="0">
                <a:solidFill>
                  <a:srgbClr val="000000"/>
                </a:solidFill>
                <a:latin typeface="Arial" panose="020B0604020202020204" pitchFamily="34" charset="0"/>
              </a:rPr>
              <a:t>Achievable, Ambitious and Aspirational scenarios. </a:t>
            </a:r>
            <a:endParaRPr lang="en-GB" sz="1200" b="0" i="0" u="none" strike="noStrike" baseline="0" dirty="0">
              <a:solidFill>
                <a:srgbClr val="000000"/>
              </a:solidFill>
              <a:latin typeface="Arial" panose="020B0604020202020204" pitchFamily="34" charset="0"/>
            </a:endParaRPr>
          </a:p>
          <a:p>
            <a:r>
              <a:rPr lang="en-GB" sz="1200" b="0" i="0" u="none" strike="noStrike" baseline="0" dirty="0">
                <a:solidFill>
                  <a:srgbClr val="000000"/>
                </a:solidFill>
                <a:latin typeface="Arial" panose="020B0604020202020204" pitchFamily="34" charset="0"/>
              </a:rPr>
              <a:t>If the community providers can deliver the service delivery improvements that they have identified within the </a:t>
            </a:r>
            <a:r>
              <a:rPr lang="en-GB" sz="1200" b="1" i="0" u="none" strike="noStrike" baseline="0" dirty="0">
                <a:solidFill>
                  <a:srgbClr val="000000"/>
                </a:solidFill>
                <a:latin typeface="Arial" panose="020B0604020202020204" pitchFamily="34" charset="0"/>
              </a:rPr>
              <a:t>Achievable </a:t>
            </a:r>
            <a:r>
              <a:rPr lang="en-GB" sz="1200" b="0" i="0" u="none" strike="noStrike" baseline="0" dirty="0">
                <a:solidFill>
                  <a:srgbClr val="000000"/>
                </a:solidFill>
                <a:latin typeface="Arial" panose="020B0604020202020204" pitchFamily="34" charset="0"/>
              </a:rPr>
              <a:t>scenario, the increased capacity requirement of </a:t>
            </a:r>
            <a:r>
              <a:rPr lang="en-GB" sz="1200" b="1" i="0" u="none" strike="noStrike" baseline="0" dirty="0">
                <a:solidFill>
                  <a:srgbClr val="000000"/>
                </a:solidFill>
                <a:latin typeface="Arial" panose="020B0604020202020204" pitchFamily="34" charset="0"/>
              </a:rPr>
              <a:t>65 FTE district nurses </a:t>
            </a:r>
            <a:r>
              <a:rPr lang="en-GB" sz="1200" b="0" i="0" u="none" strike="noStrike" baseline="0" dirty="0">
                <a:solidFill>
                  <a:srgbClr val="000000"/>
                </a:solidFill>
                <a:latin typeface="Arial" panose="020B0604020202020204" pitchFamily="34" charset="0"/>
              </a:rPr>
              <a:t>under BAU can be offset. This will require the providers to increase staff time available for direct clinical work by 15% through: </a:t>
            </a:r>
          </a:p>
          <a:p>
            <a:r>
              <a:rPr lang="en-GB" sz="1200" b="0" i="0" u="none" strike="noStrike" baseline="0" dirty="0">
                <a:solidFill>
                  <a:srgbClr val="000000"/>
                </a:solidFill>
                <a:latin typeface="Arial" panose="020B0604020202020204" pitchFamily="34" charset="0"/>
              </a:rPr>
              <a:t>Reducing variation in productivity levels, improving caseload management processes including sharing good practice across providers </a:t>
            </a:r>
          </a:p>
          <a:p>
            <a:r>
              <a:rPr lang="en-GB" sz="1200" b="0" i="0" u="none" strike="noStrike" baseline="0" dirty="0">
                <a:solidFill>
                  <a:srgbClr val="000000"/>
                </a:solidFill>
                <a:latin typeface="Arial" panose="020B0604020202020204" pitchFamily="34" charset="0"/>
              </a:rPr>
              <a:t>Optimising skill mix aligned with complexity of need </a:t>
            </a:r>
          </a:p>
          <a:p>
            <a:r>
              <a:rPr lang="en-GB" sz="1200" b="0" i="0" u="none" strike="noStrike" baseline="0" dirty="0">
                <a:solidFill>
                  <a:srgbClr val="000000"/>
                </a:solidFill>
                <a:latin typeface="Arial" panose="020B0604020202020204" pitchFamily="34" charset="0"/>
              </a:rPr>
              <a:t>Minimal shifting of resources to those boroughs that would need additional support, such as Brent and Hillingdon (all other boroughs show opportunity to support this) </a:t>
            </a:r>
          </a:p>
          <a:p>
            <a:r>
              <a:rPr lang="en-GB" sz="1200" b="0" i="0" u="none" strike="noStrike" baseline="0" dirty="0">
                <a:solidFill>
                  <a:srgbClr val="000000"/>
                </a:solidFill>
                <a:latin typeface="Arial" panose="020B0604020202020204" pitchFamily="34" charset="0"/>
              </a:rPr>
              <a:t>This would allow the management of an additional </a:t>
            </a:r>
            <a:r>
              <a:rPr lang="en-GB" sz="1200" b="1" i="0" u="none" strike="noStrike" baseline="0" dirty="0">
                <a:solidFill>
                  <a:srgbClr val="000000"/>
                </a:solidFill>
                <a:latin typeface="Arial" panose="020B0604020202020204" pitchFamily="34" charset="0"/>
              </a:rPr>
              <a:t>12,000 </a:t>
            </a:r>
            <a:r>
              <a:rPr lang="en-GB" sz="1200" b="0" i="0" u="none" strike="noStrike" baseline="0" dirty="0">
                <a:solidFill>
                  <a:srgbClr val="000000"/>
                </a:solidFill>
                <a:latin typeface="Arial" panose="020B0604020202020204" pitchFamily="34" charset="0"/>
              </a:rPr>
              <a:t>referrals and over </a:t>
            </a:r>
            <a:r>
              <a:rPr lang="en-GB" sz="1200" b="1" i="0" u="none" strike="noStrike" baseline="0" dirty="0">
                <a:solidFill>
                  <a:srgbClr val="000000"/>
                </a:solidFill>
                <a:latin typeface="Arial" panose="020B0604020202020204" pitchFamily="34" charset="0"/>
              </a:rPr>
              <a:t>95,000 </a:t>
            </a:r>
            <a:r>
              <a:rPr lang="en-GB" sz="1200" b="0" i="0" u="none" strike="noStrike" baseline="0" dirty="0">
                <a:solidFill>
                  <a:srgbClr val="000000"/>
                </a:solidFill>
                <a:latin typeface="Arial" panose="020B0604020202020204" pitchFamily="34" charset="0"/>
              </a:rPr>
              <a:t>clinical contacts per annum within the existing NWL district nursing headcount </a:t>
            </a:r>
          </a:p>
          <a:p>
            <a:endParaRPr lang="en-GB" sz="1200" b="0" i="0" u="none" strike="noStrike" baseline="0" dirty="0">
              <a:solidFill>
                <a:srgbClr val="000000"/>
              </a:solidFill>
              <a:latin typeface="Arial" panose="020B0604020202020204" pitchFamily="34" charset="0"/>
            </a:endParaRPr>
          </a:p>
          <a:p>
            <a:endParaRPr lang="en-GB" sz="1200" b="0" i="0" u="none" strike="noStrike" baseline="0" dirty="0">
              <a:solidFill>
                <a:srgbClr val="000000"/>
              </a:solidFill>
              <a:latin typeface="Arial" panose="020B0604020202020204" pitchFamily="34" charset="0"/>
            </a:endParaRPr>
          </a:p>
          <a:p>
            <a:endParaRPr lang="en-GB" sz="1200" b="0" i="0" u="none" strike="noStrike" baseline="0" dirty="0">
              <a:solidFill>
                <a:srgbClr val="000000"/>
              </a:solidFill>
              <a:latin typeface="Arial" panose="020B0604020202020204" pitchFamily="34" charset="0"/>
            </a:endParaRPr>
          </a:p>
          <a:p>
            <a:r>
              <a:rPr lang="en-GB" sz="1200" b="0" i="0" u="none" strike="noStrike" baseline="0" dirty="0">
                <a:solidFill>
                  <a:srgbClr val="000000"/>
                </a:solidFill>
                <a:latin typeface="Arial" panose="020B0604020202020204" pitchFamily="34" charset="0"/>
              </a:rPr>
              <a:t>The </a:t>
            </a:r>
            <a:r>
              <a:rPr lang="en-GB" sz="1200" b="1" i="0" u="none" strike="noStrike" baseline="0" dirty="0">
                <a:solidFill>
                  <a:srgbClr val="000000"/>
                </a:solidFill>
                <a:latin typeface="Arial" panose="020B0604020202020204" pitchFamily="34" charset="0"/>
              </a:rPr>
              <a:t>Ambitious </a:t>
            </a:r>
            <a:r>
              <a:rPr lang="en-GB" sz="1200" b="0" i="0" u="none" strike="noStrike" baseline="0" dirty="0">
                <a:solidFill>
                  <a:srgbClr val="000000"/>
                </a:solidFill>
                <a:latin typeface="Arial" panose="020B0604020202020204" pitchFamily="34" charset="0"/>
              </a:rPr>
              <a:t>and </a:t>
            </a:r>
            <a:r>
              <a:rPr lang="en-GB" sz="1200" b="1" i="0" u="none" strike="noStrike" baseline="0" dirty="0">
                <a:solidFill>
                  <a:srgbClr val="000000"/>
                </a:solidFill>
                <a:latin typeface="Arial" panose="020B0604020202020204" pitchFamily="34" charset="0"/>
              </a:rPr>
              <a:t>Aspirational </a:t>
            </a:r>
            <a:r>
              <a:rPr lang="en-GB" sz="1200" b="0" i="0" u="none" strike="noStrike" baseline="0" dirty="0">
                <a:solidFill>
                  <a:srgbClr val="000000"/>
                </a:solidFill>
                <a:latin typeface="Arial" panose="020B0604020202020204" pitchFamily="34" charset="0"/>
              </a:rPr>
              <a:t>scenarios identify </a:t>
            </a:r>
            <a:r>
              <a:rPr lang="en-GB" sz="1200" b="1" i="0" u="none" strike="noStrike" baseline="0" dirty="0">
                <a:solidFill>
                  <a:srgbClr val="000000"/>
                </a:solidFill>
                <a:latin typeface="Arial" panose="020B0604020202020204" pitchFamily="34" charset="0"/>
              </a:rPr>
              <a:t>opportunities for capacity release which could be redirected to improve other priority areas of clinical activity. </a:t>
            </a:r>
            <a:r>
              <a:rPr lang="en-GB" sz="1200" b="0" i="0" u="none" strike="noStrike" baseline="0" dirty="0">
                <a:solidFill>
                  <a:srgbClr val="000000"/>
                </a:solidFill>
                <a:latin typeface="Arial" panose="020B0604020202020204" pitchFamily="34" charset="0"/>
              </a:rPr>
              <a:t>These scenarios also include moving towards best practice assessment and treatment times that result in an increase in time spent on clinical interventions for all providers. This is to ensure quality interventions and support reduced time on caseload and contact frequency. They also include an NWL-wide approach to population health management, prevention, a Collaborative-wide workforce development strategy and best practice referral and caseload management including use of digital technologies. </a:t>
            </a:r>
          </a:p>
          <a:p>
            <a:endParaRPr lang="en-GB" sz="1200" b="0" i="0" u="none" strike="noStrike" baseline="0" dirty="0">
              <a:solidFill>
                <a:srgbClr val="000000"/>
              </a:solidFill>
              <a:latin typeface="Arial" panose="020B0604020202020204" pitchFamily="34" charset="0"/>
            </a:endParaRPr>
          </a:p>
          <a:p>
            <a:pPr marL="0" marR="0" lvl="0" indent="0" algn="l" defTabSz="622066" rtl="0" eaLnBrk="1" fontAlgn="auto" latinLnBrk="0" hangingPunct="1">
              <a:lnSpc>
                <a:spcPct val="100000"/>
              </a:lnSpc>
              <a:spcBef>
                <a:spcPts val="0"/>
              </a:spcBef>
              <a:spcAft>
                <a:spcPts val="0"/>
              </a:spcAft>
              <a:buClrTx/>
              <a:buSzTx/>
              <a:buFontTx/>
              <a:buNone/>
              <a:tabLst/>
              <a:defRPr/>
            </a:pPr>
            <a:r>
              <a:rPr lang="en-GB" sz="800" b="0" i="0" kern="1200" dirty="0">
                <a:solidFill>
                  <a:schemeClr val="tx1">
                    <a:lumMod val="100000"/>
                  </a:schemeClr>
                </a:solidFill>
                <a:effectLst/>
                <a:latin typeface="Arial" panose="020B0604020202020204" pitchFamily="34" charset="0"/>
                <a:cs typeface="Arial" panose="020B0604020202020204" pitchFamily="34" charset="0"/>
              </a:rPr>
              <a:t>Stretch productivity improvements see a capacity release opportunity of </a:t>
            </a:r>
            <a:r>
              <a:rPr lang="en-GB" sz="800" b="1" i="0" kern="1200" dirty="0">
                <a:solidFill>
                  <a:schemeClr val="tx1">
                    <a:lumMod val="100000"/>
                  </a:schemeClr>
                </a:solidFill>
                <a:effectLst/>
                <a:latin typeface="Arial" panose="020B0604020202020204" pitchFamily="34" charset="0"/>
                <a:cs typeface="Arial" panose="020B0604020202020204" pitchFamily="34" charset="0"/>
              </a:rPr>
              <a:t>80 WTE </a:t>
            </a:r>
            <a:r>
              <a:rPr lang="en-GB" sz="800" b="0" i="0" kern="1200" dirty="0">
                <a:solidFill>
                  <a:schemeClr val="tx1">
                    <a:lumMod val="100000"/>
                  </a:schemeClr>
                </a:solidFill>
                <a:effectLst/>
                <a:latin typeface="Arial" panose="020B0604020202020204" pitchFamily="34" charset="0"/>
                <a:cs typeface="Arial" panose="020B0604020202020204" pitchFamily="34" charset="0"/>
              </a:rPr>
              <a:t>against baseline</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82E2296-C369-4AC9-8A22-0E516F38DB2B}"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1031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solidFill>
                  <a:srgbClr val="000000"/>
                </a:solidFill>
                <a:latin typeface="Arial" panose="020B0604020202020204" pitchFamily="34" charset="0"/>
              </a:rPr>
              <a:t>The Collaborative's community nursing specification includes a shift towards a 24- and 48-hour response times. </a:t>
            </a:r>
            <a:r>
              <a:rPr lang="en-GB" sz="1200" b="1" i="0" u="none" strike="noStrike" baseline="0" dirty="0">
                <a:solidFill>
                  <a:srgbClr val="000000"/>
                </a:solidFill>
                <a:latin typeface="Arial" panose="020B0604020202020204" pitchFamily="34" charset="0"/>
              </a:rPr>
              <a:t>Compliance with an absolute target will require additional resource </a:t>
            </a:r>
            <a:r>
              <a:rPr lang="en-GB" sz="1200" b="0" i="0" u="none" strike="noStrike" baseline="0" dirty="0">
                <a:solidFill>
                  <a:srgbClr val="000000"/>
                </a:solidFill>
                <a:latin typeface="Arial" panose="020B0604020202020204" pitchFamily="34" charset="0"/>
              </a:rPr>
              <a:t>to account for seasonal and weekly variation and to address the variation in response which currently ranges from 1-5 days for district nursing. </a:t>
            </a:r>
          </a:p>
          <a:p>
            <a:endParaRPr lang="en-GB" sz="1200" b="0" i="0" u="none" strike="noStrike" baseline="0" dirty="0">
              <a:solidFill>
                <a:srgbClr val="000000"/>
              </a:solidFill>
              <a:latin typeface="Arial" panose="020B0604020202020204" pitchFamily="34" charset="0"/>
            </a:endParaRPr>
          </a:p>
          <a:p>
            <a:r>
              <a:rPr lang="en-GB" sz="1200" b="0" i="0" u="none" strike="noStrike" baseline="0" dirty="0">
                <a:solidFill>
                  <a:srgbClr val="000000"/>
                </a:solidFill>
                <a:latin typeface="Arial" panose="020B0604020202020204" pitchFamily="34" charset="0"/>
              </a:rPr>
              <a:t>Achieving this will need </a:t>
            </a:r>
            <a:r>
              <a:rPr lang="en-GB" sz="1200" b="1" i="0" u="none" strike="noStrike" baseline="0" dirty="0">
                <a:solidFill>
                  <a:srgbClr val="000000"/>
                </a:solidFill>
                <a:latin typeface="Arial" panose="020B0604020202020204" pitchFamily="34" charset="0"/>
              </a:rPr>
              <a:t>an increase of 103 FTE district nurses </a:t>
            </a:r>
            <a:r>
              <a:rPr lang="en-GB" sz="1200" b="0" i="0" u="none" strike="noStrike" baseline="0" dirty="0">
                <a:solidFill>
                  <a:srgbClr val="000000"/>
                </a:solidFill>
                <a:latin typeface="Arial" panose="020B0604020202020204" pitchFamily="34" charset="0"/>
              </a:rPr>
              <a:t>on top of growth (168 FTE in total before productivity scenarios) </a:t>
            </a:r>
          </a:p>
          <a:p>
            <a:endParaRPr lang="en-GB" sz="1200" b="0" i="0" u="none" strike="noStrike" baseline="0" dirty="0">
              <a:solidFill>
                <a:srgbClr val="000000"/>
              </a:solidFill>
              <a:latin typeface="Arial" panose="020B0604020202020204" pitchFamily="34" charset="0"/>
            </a:endParaRPr>
          </a:p>
          <a:p>
            <a:pPr marL="0" marR="0" lvl="0" indent="0" algn="l" defTabSz="622066"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rPr>
              <a:t>Massive variation in delivery of this already, Some crossover with the UCR team, not al cases were priority that needed to be seen within that time</a:t>
            </a:r>
          </a:p>
          <a:p>
            <a:endParaRPr lang="en-GB" sz="1200" b="0" i="0" u="none" strike="noStrike" baseline="0" dirty="0">
              <a:solidFill>
                <a:srgbClr val="000000"/>
              </a:solidFill>
              <a:latin typeface="Arial" panose="020B0604020202020204" pitchFamily="34" charset="0"/>
            </a:endParaRPr>
          </a:p>
          <a:p>
            <a:r>
              <a:rPr lang="en-GB" sz="1200" b="0" i="0" u="none" strike="noStrike" baseline="0" dirty="0">
                <a:solidFill>
                  <a:srgbClr val="000000"/>
                </a:solidFill>
                <a:latin typeface="Arial" panose="020B0604020202020204" pitchFamily="34" charset="0"/>
              </a:rPr>
              <a:t>Clinical leads felt that staffing to 85</a:t>
            </a:r>
            <a:r>
              <a:rPr lang="en-GB" sz="1200" b="0" i="0" u="none" strike="noStrike" baseline="30000" dirty="0">
                <a:solidFill>
                  <a:srgbClr val="000000"/>
                </a:solidFill>
                <a:latin typeface="Arial" panose="020B0604020202020204" pitchFamily="34" charset="0"/>
              </a:rPr>
              <a:t>th</a:t>
            </a:r>
            <a:r>
              <a:rPr lang="en-GB" sz="1200" b="0" i="0" u="none" strike="noStrike" baseline="0" dirty="0">
                <a:solidFill>
                  <a:srgbClr val="000000"/>
                </a:solidFill>
                <a:latin typeface="Arial" panose="020B0604020202020204" pitchFamily="34" charset="0"/>
              </a:rPr>
              <a:t> percentile would introduce massive inefficiencies as the level required to be able to respond to the wait time targets would mean that at times people would be sat around not fully utilised,</a:t>
            </a:r>
          </a:p>
          <a:p>
            <a:endParaRPr lang="en-GB" sz="1200" b="0" i="0" u="none" strike="noStrike" baseline="0" dirty="0">
              <a:solidFill>
                <a:srgbClr val="000000"/>
              </a:solidFill>
              <a:latin typeface="Arial" panose="020B0604020202020204" pitchFamily="34" charset="0"/>
            </a:endParaRPr>
          </a:p>
          <a:p>
            <a:r>
              <a:rPr lang="en-GB" sz="1200" b="0" i="0" u="none" strike="noStrike" baseline="0" dirty="0">
                <a:solidFill>
                  <a:srgbClr val="000000"/>
                </a:solidFill>
                <a:latin typeface="Arial" panose="020B0604020202020204" pitchFamily="34" charset="0"/>
              </a:rPr>
              <a:t>The D&amp;C programme provided an evidence base that not only was the wait time undeliverable from a workforce point of view, it was felt that is was also clinically unnecessary based on the services understanding of the patients they were treating.</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82E2296-C369-4AC9-8A22-0E516F38DB2B}"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28</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8578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 affirm headline outputs</a:t>
            </a:r>
          </a:p>
          <a:p>
            <a:endParaRPr lang="en-GB" dirty="0"/>
          </a:p>
          <a:p>
            <a:r>
              <a:rPr lang="en-GB" dirty="0"/>
              <a:t>BAU – needed an additional 65 staff</a:t>
            </a:r>
          </a:p>
          <a:p>
            <a:br>
              <a:rPr lang="en-GB" dirty="0"/>
            </a:br>
            <a:r>
              <a:rPr lang="en-GB" dirty="0"/>
              <a:t>We could consume 27/28 additional activity/growth in the current establishment, and see more 95k more contacts and 12000 more patients could be seen by a marginal increase in the clinic facing time (15%) which would be done by looking at the non clinical tasks being undertaken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82E2296-C369-4AC9-8A22-0E516F38DB2B}"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29</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59062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svg"/><Relationship Id="rId10" Type="http://schemas.openxmlformats.org/officeDocument/2006/relationships/image" Target="../media/image8.png"/><Relationship Id="rId4" Type="http://schemas.openxmlformats.org/officeDocument/2006/relationships/image" Target="../media/image25.png"/><Relationship Id="rId9" Type="http://schemas.openxmlformats.org/officeDocument/2006/relationships/image" Target="../media/image2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7.xml"/><Relationship Id="rId4"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9360" y="1597820"/>
            <a:ext cx="8527143" cy="1102519"/>
          </a:xfrm>
        </p:spPr>
        <p:txBody>
          <a:bodyPr/>
          <a:lstStyle/>
          <a:p>
            <a:r>
              <a:rPr lang="en-US"/>
              <a:t>Click to edit Master title style</a:t>
            </a:r>
          </a:p>
        </p:txBody>
      </p:sp>
      <p:sp>
        <p:nvSpPr>
          <p:cNvPr id="3" name="Subtitle 2"/>
          <p:cNvSpPr>
            <a:spLocks noGrp="1"/>
          </p:cNvSpPr>
          <p:nvPr>
            <p:ph type="subTitle" idx="1"/>
          </p:nvPr>
        </p:nvSpPr>
        <p:spPr>
          <a:xfrm>
            <a:off x="299360" y="2914650"/>
            <a:ext cx="8527143" cy="1314450"/>
          </a:xfrm>
        </p:spPr>
        <p:txBody>
          <a:bodyPr>
            <a:normAutofit/>
          </a:bodyPr>
          <a:lstStyle>
            <a:lvl1pPr marL="198000" indent="-198000" algn="l">
              <a:buFont typeface="Arial"/>
              <a:buChar char="•"/>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AEB7D5-1E81-A348-80E2-DA9697828BC1}" type="datetimeFigureOut">
              <a:rPr lang="en-US"/>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B7D5-1E81-A348-80E2-DA9697828BC1}" type="datetimeFigureOut">
              <a:rPr lang="en-US"/>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B7D5-1E81-A348-80E2-DA9697828BC1}" type="datetimeFigureOut">
              <a:rPr lang="en-US"/>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95300" y="1644793"/>
            <a:ext cx="3949700" cy="1537760"/>
          </a:xfrm>
        </p:spPr>
        <p:txBody>
          <a:bodyPr anchor="b">
            <a:normAutofit/>
          </a:bodyPr>
          <a:lstStyle>
            <a:lvl1pPr>
              <a:defRPr sz="375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501650" y="3692829"/>
            <a:ext cx="394335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3" name="Picture Placeholder 12"/>
          <p:cNvSpPr>
            <a:spLocks noGrp="1"/>
          </p:cNvSpPr>
          <p:nvPr>
            <p:ph type="pic" sz="quarter" idx="10"/>
          </p:nvPr>
        </p:nvSpPr>
        <p:spPr>
          <a:xfrm>
            <a:off x="5080398" y="495301"/>
            <a:ext cx="3576984" cy="3632597"/>
          </a:xfrm>
          <a:custGeom>
            <a:avLst/>
            <a:gdLst>
              <a:gd name="connsiteX0" fmla="*/ 0 w 4757737"/>
              <a:gd name="connsiteY0" fmla="*/ 792972 h 4843463"/>
              <a:gd name="connsiteX1" fmla="*/ 792972 w 4757737"/>
              <a:gd name="connsiteY1" fmla="*/ 0 h 4843463"/>
              <a:gd name="connsiteX2" fmla="*/ 3964765 w 4757737"/>
              <a:gd name="connsiteY2" fmla="*/ 0 h 4843463"/>
              <a:gd name="connsiteX3" fmla="*/ 4757737 w 4757737"/>
              <a:gd name="connsiteY3" fmla="*/ 792972 h 4843463"/>
              <a:gd name="connsiteX4" fmla="*/ 4757737 w 4757737"/>
              <a:gd name="connsiteY4" fmla="*/ 4050491 h 4843463"/>
              <a:gd name="connsiteX5" fmla="*/ 3964765 w 4757737"/>
              <a:gd name="connsiteY5" fmla="*/ 4843463 h 4843463"/>
              <a:gd name="connsiteX6" fmla="*/ 792972 w 4757737"/>
              <a:gd name="connsiteY6" fmla="*/ 4843463 h 4843463"/>
              <a:gd name="connsiteX7" fmla="*/ 0 w 4757737"/>
              <a:gd name="connsiteY7" fmla="*/ 4050491 h 4843463"/>
              <a:gd name="connsiteX8" fmla="*/ 0 w 4757737"/>
              <a:gd name="connsiteY8" fmla="*/ 792972 h 4843463"/>
              <a:gd name="connsiteX0" fmla="*/ 0 w 4757737"/>
              <a:gd name="connsiteY0" fmla="*/ 457307 h 4843463"/>
              <a:gd name="connsiteX1" fmla="*/ 792972 w 4757737"/>
              <a:gd name="connsiteY1" fmla="*/ 0 h 4843463"/>
              <a:gd name="connsiteX2" fmla="*/ 3964765 w 4757737"/>
              <a:gd name="connsiteY2" fmla="*/ 0 h 4843463"/>
              <a:gd name="connsiteX3" fmla="*/ 4757737 w 4757737"/>
              <a:gd name="connsiteY3" fmla="*/ 792972 h 4843463"/>
              <a:gd name="connsiteX4" fmla="*/ 4757737 w 4757737"/>
              <a:gd name="connsiteY4" fmla="*/ 4050491 h 4843463"/>
              <a:gd name="connsiteX5" fmla="*/ 3964765 w 4757737"/>
              <a:gd name="connsiteY5" fmla="*/ 4843463 h 4843463"/>
              <a:gd name="connsiteX6" fmla="*/ 792972 w 4757737"/>
              <a:gd name="connsiteY6" fmla="*/ 4843463 h 4843463"/>
              <a:gd name="connsiteX7" fmla="*/ 0 w 4757737"/>
              <a:gd name="connsiteY7" fmla="*/ 4050491 h 4843463"/>
              <a:gd name="connsiteX8" fmla="*/ 0 w 4757737"/>
              <a:gd name="connsiteY8" fmla="*/ 457307 h 4843463"/>
              <a:gd name="connsiteX0" fmla="*/ 0 w 4757737"/>
              <a:gd name="connsiteY0" fmla="*/ 457307 h 4843463"/>
              <a:gd name="connsiteX1" fmla="*/ 792972 w 4757737"/>
              <a:gd name="connsiteY1" fmla="*/ 0 h 4843463"/>
              <a:gd name="connsiteX2" fmla="*/ 3964765 w 4757737"/>
              <a:gd name="connsiteY2" fmla="*/ 0 h 4843463"/>
              <a:gd name="connsiteX3" fmla="*/ 4757737 w 4757737"/>
              <a:gd name="connsiteY3" fmla="*/ 792972 h 4843463"/>
              <a:gd name="connsiteX4" fmla="*/ 4757737 w 4757737"/>
              <a:gd name="connsiteY4" fmla="*/ 4050491 h 4843463"/>
              <a:gd name="connsiteX5" fmla="*/ 3964765 w 4757737"/>
              <a:gd name="connsiteY5" fmla="*/ 4843463 h 4843463"/>
              <a:gd name="connsiteX6" fmla="*/ 792972 w 4757737"/>
              <a:gd name="connsiteY6" fmla="*/ 4843463 h 4843463"/>
              <a:gd name="connsiteX7" fmla="*/ 0 w 4757737"/>
              <a:gd name="connsiteY7" fmla="*/ 4397731 h 4843463"/>
              <a:gd name="connsiteX8" fmla="*/ 0 w 4757737"/>
              <a:gd name="connsiteY8" fmla="*/ 457307 h 4843463"/>
              <a:gd name="connsiteX0" fmla="*/ 0 w 4769312"/>
              <a:gd name="connsiteY0" fmla="*/ 457307 h 4843463"/>
              <a:gd name="connsiteX1" fmla="*/ 792972 w 4769312"/>
              <a:gd name="connsiteY1" fmla="*/ 0 h 4843463"/>
              <a:gd name="connsiteX2" fmla="*/ 3964765 w 4769312"/>
              <a:gd name="connsiteY2" fmla="*/ 0 h 4843463"/>
              <a:gd name="connsiteX3" fmla="*/ 4757737 w 4769312"/>
              <a:gd name="connsiteY3" fmla="*/ 792972 h 4843463"/>
              <a:gd name="connsiteX4" fmla="*/ 4769312 w 4769312"/>
              <a:gd name="connsiteY4" fmla="*/ 4397732 h 4843463"/>
              <a:gd name="connsiteX5" fmla="*/ 3964765 w 4769312"/>
              <a:gd name="connsiteY5" fmla="*/ 4843463 h 4843463"/>
              <a:gd name="connsiteX6" fmla="*/ 792972 w 4769312"/>
              <a:gd name="connsiteY6" fmla="*/ 4843463 h 4843463"/>
              <a:gd name="connsiteX7" fmla="*/ 0 w 4769312"/>
              <a:gd name="connsiteY7" fmla="*/ 4397731 h 4843463"/>
              <a:gd name="connsiteX8" fmla="*/ 0 w 4769312"/>
              <a:gd name="connsiteY8" fmla="*/ 457307 h 4843463"/>
              <a:gd name="connsiteX0" fmla="*/ 0 w 4769312"/>
              <a:gd name="connsiteY0" fmla="*/ 457307 h 4843463"/>
              <a:gd name="connsiteX1" fmla="*/ 792972 w 4769312"/>
              <a:gd name="connsiteY1" fmla="*/ 0 h 4843463"/>
              <a:gd name="connsiteX2" fmla="*/ 3964765 w 4769312"/>
              <a:gd name="connsiteY2" fmla="*/ 0 h 4843463"/>
              <a:gd name="connsiteX3" fmla="*/ 4746163 w 4769312"/>
              <a:gd name="connsiteY3" fmla="*/ 445731 h 4843463"/>
              <a:gd name="connsiteX4" fmla="*/ 4769312 w 4769312"/>
              <a:gd name="connsiteY4" fmla="*/ 4397732 h 4843463"/>
              <a:gd name="connsiteX5" fmla="*/ 3964765 w 4769312"/>
              <a:gd name="connsiteY5" fmla="*/ 4843463 h 4843463"/>
              <a:gd name="connsiteX6" fmla="*/ 792972 w 4769312"/>
              <a:gd name="connsiteY6" fmla="*/ 4843463 h 4843463"/>
              <a:gd name="connsiteX7" fmla="*/ 0 w 4769312"/>
              <a:gd name="connsiteY7" fmla="*/ 4397731 h 4843463"/>
              <a:gd name="connsiteX8" fmla="*/ 0 w 4769312"/>
              <a:gd name="connsiteY8" fmla="*/ 457307 h 484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9312" h="4843463">
                <a:moveTo>
                  <a:pt x="0" y="457307"/>
                </a:moveTo>
                <a:cubicBezTo>
                  <a:pt x="0" y="19361"/>
                  <a:pt x="355026" y="0"/>
                  <a:pt x="792972" y="0"/>
                </a:cubicBezTo>
                <a:lnTo>
                  <a:pt x="3964765" y="0"/>
                </a:lnTo>
                <a:cubicBezTo>
                  <a:pt x="4402711" y="0"/>
                  <a:pt x="4746163" y="7785"/>
                  <a:pt x="4746163" y="445731"/>
                </a:cubicBezTo>
                <a:cubicBezTo>
                  <a:pt x="4750021" y="1647318"/>
                  <a:pt x="4765454" y="3196145"/>
                  <a:pt x="4769312" y="4397732"/>
                </a:cubicBezTo>
                <a:cubicBezTo>
                  <a:pt x="4769312" y="4835678"/>
                  <a:pt x="4402711" y="4843463"/>
                  <a:pt x="3964765" y="4843463"/>
                </a:cubicBezTo>
                <a:lnTo>
                  <a:pt x="792972" y="4843463"/>
                </a:lnTo>
                <a:cubicBezTo>
                  <a:pt x="355026" y="4843463"/>
                  <a:pt x="0" y="4835677"/>
                  <a:pt x="0" y="4397731"/>
                </a:cubicBezTo>
                <a:lnTo>
                  <a:pt x="0" y="457307"/>
                </a:lnTo>
                <a:close/>
              </a:path>
            </a:pathLst>
          </a:custGeom>
          <a:solidFill>
            <a:schemeClr val="bg1">
              <a:lumMod val="75000"/>
            </a:schemeClr>
          </a:solidFill>
        </p:spPr>
        <p:txBody>
          <a:bodyPr/>
          <a:lstStyle/>
          <a:p>
            <a:endParaRPr lang="en-US"/>
          </a:p>
        </p:txBody>
      </p:sp>
      <p:cxnSp>
        <p:nvCxnSpPr>
          <p:cNvPr id="8" name="Straight Connector 7"/>
          <p:cNvCxnSpPr/>
          <p:nvPr userDrawn="1"/>
        </p:nvCxnSpPr>
        <p:spPr>
          <a:xfrm>
            <a:off x="623887" y="3367297"/>
            <a:ext cx="1921886" cy="0"/>
          </a:xfrm>
          <a:prstGeom prst="line">
            <a:avLst/>
          </a:prstGeom>
          <a:ln w="95250" cap="rnd">
            <a:solidFill>
              <a:srgbClr val="289DCB"/>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0F588FC-C1FB-1ABE-4F24-277550F4CDA7}"/>
              </a:ext>
            </a:extLst>
          </p:cNvPr>
          <p:cNvSpPr/>
          <p:nvPr userDrawn="1"/>
        </p:nvSpPr>
        <p:spPr>
          <a:xfrm>
            <a:off x="623888" y="350044"/>
            <a:ext cx="1669256" cy="98276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picture containing text, tableware, dishware&#10;&#10;Description automatically generated">
            <a:extLst>
              <a:ext uri="{FF2B5EF4-FFF2-40B4-BE49-F238E27FC236}">
                <a16:creationId xmlns:a16="http://schemas.microsoft.com/office/drawing/2014/main" id="{8D6A652B-E74F-169A-80FE-06FED7B3289C}"/>
              </a:ext>
            </a:extLst>
          </p:cNvPr>
          <p:cNvPicPr>
            <a:picLocks noChangeAspect="1"/>
          </p:cNvPicPr>
          <p:nvPr userDrawn="1"/>
        </p:nvPicPr>
        <p:blipFill>
          <a:blip r:embed="rId3"/>
          <a:stretch>
            <a:fillRect/>
          </a:stretch>
        </p:blipFill>
        <p:spPr>
          <a:xfrm>
            <a:off x="570245" y="456355"/>
            <a:ext cx="1722899" cy="862907"/>
          </a:xfrm>
          <a:prstGeom prst="rect">
            <a:avLst/>
          </a:prstGeom>
        </p:spPr>
      </p:pic>
    </p:spTree>
    <p:extLst>
      <p:ext uri="{BB962C8B-B14F-4D97-AF65-F5344CB8AC3E}">
        <p14:creationId xmlns:p14="http://schemas.microsoft.com/office/powerpoint/2010/main" val="169103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94854" y="1676400"/>
            <a:ext cx="8208818" cy="1790700"/>
          </a:xfrm>
        </p:spPr>
        <p:txBody>
          <a:bodyPr anchor="ctr"/>
          <a:lstStyle>
            <a:lvl1pPr algn="l">
              <a:lnSpc>
                <a:spcPct val="100000"/>
              </a:lnSpc>
              <a:defRPr sz="4500">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8278B1AF-7FBA-2431-2EF6-BD5687991D26}"/>
              </a:ext>
            </a:extLst>
          </p:cNvPr>
          <p:cNvSpPr/>
          <p:nvPr userDrawn="1"/>
        </p:nvSpPr>
        <p:spPr>
          <a:xfrm>
            <a:off x="394853" y="383152"/>
            <a:ext cx="3148447" cy="57411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a:extLst>
              <a:ext uri="{FF2B5EF4-FFF2-40B4-BE49-F238E27FC236}">
                <a16:creationId xmlns:a16="http://schemas.microsoft.com/office/drawing/2014/main" id="{DD2206B5-5A1F-BEF4-F06C-2136F9863FC7}"/>
              </a:ext>
            </a:extLst>
          </p:cNvPr>
          <p:cNvPicPr>
            <a:picLocks noChangeAspect="1"/>
          </p:cNvPicPr>
          <p:nvPr userDrawn="1"/>
        </p:nvPicPr>
        <p:blipFill>
          <a:blip r:embed="rId3"/>
          <a:stretch>
            <a:fillRect/>
          </a:stretch>
        </p:blipFill>
        <p:spPr>
          <a:xfrm>
            <a:off x="394853" y="469953"/>
            <a:ext cx="2434072" cy="529080"/>
          </a:xfrm>
          <a:prstGeom prst="rect">
            <a:avLst/>
          </a:prstGeom>
        </p:spPr>
      </p:pic>
    </p:spTree>
    <p:extLst>
      <p:ext uri="{BB962C8B-B14F-4D97-AF65-F5344CB8AC3E}">
        <p14:creationId xmlns:p14="http://schemas.microsoft.com/office/powerpoint/2010/main" val="78346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963CC41A-726C-418F-8480-B302C402028F}"/>
              </a:ext>
            </a:extLst>
          </p:cNvPr>
          <p:cNvSpPr>
            <a:spLocks noGrp="1"/>
          </p:cNvSpPr>
          <p:nvPr>
            <p:ph type="subTitle" idx="4294967295" hasCustomPrompt="1"/>
          </p:nvPr>
        </p:nvSpPr>
        <p:spPr>
          <a:xfrm>
            <a:off x="827584" y="3381840"/>
            <a:ext cx="6400800" cy="1059583"/>
          </a:xfrm>
        </p:spPr>
        <p:txBody>
          <a:bodyPr>
            <a:normAutofit/>
          </a:bodyPr>
          <a:lstStyle>
            <a:lvl1pPr marL="0" indent="0" algn="l">
              <a:buNone/>
              <a:defRPr>
                <a:solidFill>
                  <a:schemeClr val="tx1">
                    <a:lumMod val="65000"/>
                    <a:lumOff val="35000"/>
                  </a:schemeClr>
                </a:solidFill>
              </a:defRPr>
            </a:lvl1pPr>
          </a:lstStyle>
          <a:p>
            <a:pPr marL="0" indent="0" algn="l">
              <a:buNone/>
            </a:pPr>
            <a:r>
              <a:rPr lang="en-GB" sz="1800" b="1" dirty="0">
                <a:solidFill>
                  <a:schemeClr val="tx1">
                    <a:lumMod val="65000"/>
                    <a:lumOff val="35000"/>
                  </a:schemeClr>
                </a:solidFill>
              </a:rPr>
              <a:t>Lee Budge CPFA</a:t>
            </a:r>
          </a:p>
          <a:p>
            <a:pPr marL="0" indent="0" algn="l">
              <a:buNone/>
            </a:pPr>
            <a:r>
              <a:rPr lang="en-GB" sz="1800" b="1" dirty="0">
                <a:solidFill>
                  <a:schemeClr val="tx1">
                    <a:lumMod val="65000"/>
                    <a:lumOff val="35000"/>
                  </a:schemeClr>
                </a:solidFill>
              </a:rPr>
              <a:t>Managing Director</a:t>
            </a:r>
          </a:p>
          <a:p>
            <a:pPr marL="0" indent="0" algn="l">
              <a:buNone/>
            </a:pPr>
            <a:r>
              <a:rPr lang="en-GB" sz="1800" dirty="0"/>
              <a:t>October 2020</a:t>
            </a:r>
          </a:p>
        </p:txBody>
      </p:sp>
      <p:sp>
        <p:nvSpPr>
          <p:cNvPr id="9" name="Title 1">
            <a:extLst>
              <a:ext uri="{FF2B5EF4-FFF2-40B4-BE49-F238E27FC236}">
                <a16:creationId xmlns:a16="http://schemas.microsoft.com/office/drawing/2014/main" id="{62F2A5F1-090E-4BE1-A7AB-32AA009245BE}"/>
              </a:ext>
            </a:extLst>
          </p:cNvPr>
          <p:cNvSpPr>
            <a:spLocks noGrp="1"/>
          </p:cNvSpPr>
          <p:nvPr>
            <p:ph type="ctrTitle" idx="4294967295"/>
          </p:nvPr>
        </p:nvSpPr>
        <p:spPr>
          <a:xfrm>
            <a:off x="832048" y="1653648"/>
            <a:ext cx="7772400" cy="1134126"/>
          </a:xfrm>
          <a:ln>
            <a:noFill/>
          </a:ln>
        </p:spPr>
        <p:txBody>
          <a:bodyPr>
            <a:normAutofit/>
          </a:bodyPr>
          <a:lstStyle>
            <a:lvl1pPr>
              <a:defRPr>
                <a:solidFill>
                  <a:schemeClr val="accent1">
                    <a:lumMod val="75000"/>
                  </a:schemeClr>
                </a:solidFill>
              </a:defRPr>
            </a:lvl1pPr>
          </a:lstStyle>
          <a:p>
            <a:pPr algn="l"/>
            <a:r>
              <a:rPr lang="en-GB" sz="3675" dirty="0">
                <a:solidFill>
                  <a:srgbClr val="8064A2"/>
                </a:solidFill>
              </a:rPr>
              <a:t>Presentation Title</a:t>
            </a:r>
            <a:br>
              <a:rPr lang="en-GB" sz="3675" dirty="0">
                <a:solidFill>
                  <a:schemeClr val="tx1">
                    <a:lumMod val="65000"/>
                    <a:lumOff val="35000"/>
                  </a:schemeClr>
                </a:solidFill>
              </a:rPr>
            </a:br>
            <a:r>
              <a:rPr lang="en-GB" sz="2400" b="0" dirty="0">
                <a:solidFill>
                  <a:schemeClr val="tx1">
                    <a:lumMod val="65000"/>
                    <a:lumOff val="35000"/>
                  </a:schemeClr>
                </a:solidFill>
              </a:rPr>
              <a:t>Client Name</a:t>
            </a:r>
            <a:endParaRPr lang="en-GB" sz="3000" b="0" dirty="0">
              <a:solidFill>
                <a:schemeClr val="tx1">
                  <a:lumMod val="65000"/>
                  <a:lumOff val="35000"/>
                </a:schemeClr>
              </a:solidFill>
            </a:endParaRPr>
          </a:p>
        </p:txBody>
      </p:sp>
      <p:pic>
        <p:nvPicPr>
          <p:cNvPr id="5" name="Picture 4">
            <a:extLst>
              <a:ext uri="{FF2B5EF4-FFF2-40B4-BE49-F238E27FC236}">
                <a16:creationId xmlns:a16="http://schemas.microsoft.com/office/drawing/2014/main" id="{2A4FAEBE-C72E-457F-BC75-09012DD217A4}"/>
              </a:ext>
            </a:extLst>
          </p:cNvPr>
          <p:cNvPicPr>
            <a:picLocks noChangeAspect="1" noChangeArrowheads="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4444231"/>
            <a:ext cx="9144000" cy="93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Half Frame 13">
            <a:extLst>
              <a:ext uri="{FF2B5EF4-FFF2-40B4-BE49-F238E27FC236}">
                <a16:creationId xmlns:a16="http://schemas.microsoft.com/office/drawing/2014/main" id="{557D5B42-F42E-42ED-8A0C-6551D4F2D470}"/>
              </a:ext>
            </a:extLst>
          </p:cNvPr>
          <p:cNvSpPr/>
          <p:nvPr userDrawn="1"/>
        </p:nvSpPr>
        <p:spPr>
          <a:xfrm>
            <a:off x="-8" y="0"/>
            <a:ext cx="4500000" cy="3375000"/>
          </a:xfrm>
          <a:prstGeom prst="halfFrame">
            <a:avLst>
              <a:gd name="adj1" fmla="val 12445"/>
              <a:gd name="adj2" fmla="val 1346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pic>
        <p:nvPicPr>
          <p:cNvPr id="3" name="Picture 2" descr="Text&#10;&#10;Description automatically generated with medium confidence">
            <a:extLst>
              <a:ext uri="{FF2B5EF4-FFF2-40B4-BE49-F238E27FC236}">
                <a16:creationId xmlns:a16="http://schemas.microsoft.com/office/drawing/2014/main" id="{6762A66C-8825-4A54-B347-3025D1B148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24370" y="143365"/>
            <a:ext cx="3213344" cy="1014414"/>
          </a:xfrm>
          <a:prstGeom prst="rect">
            <a:avLst/>
          </a:prstGeom>
        </p:spPr>
      </p:pic>
    </p:spTree>
    <p:extLst>
      <p:ext uri="{BB962C8B-B14F-4D97-AF65-F5344CB8AC3E}">
        <p14:creationId xmlns:p14="http://schemas.microsoft.com/office/powerpoint/2010/main" val="2643574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10090"/>
          </a:xfrm>
          <a:ln>
            <a:noFill/>
          </a:ln>
        </p:spPr>
        <p:txBody>
          <a:bodyPr>
            <a:normAutofit/>
          </a:bodyPr>
          <a:lstStyle>
            <a:lvl1pPr algn="l">
              <a:defRPr sz="2400">
                <a:solidFill>
                  <a:srgbClr val="8064A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221600"/>
            <a:ext cx="8229600" cy="3618402"/>
          </a:xfrm>
        </p:spPr>
        <p:txBody>
          <a:bodyPr/>
          <a:lstStyle>
            <a:lvl1pPr marL="257175" indent="-257175">
              <a:buClr>
                <a:srgbClr val="8064A2"/>
              </a:buClr>
              <a:buSzPct val="80000"/>
              <a:buFont typeface="Wingdings" panose="05000000000000000000" pitchFamily="2" charset="2"/>
              <a:buChar char=""/>
              <a:defRPr sz="2100"/>
            </a:lvl1pPr>
            <a:lvl2pPr marL="557213" indent="-214313">
              <a:spcBef>
                <a:spcPts val="150"/>
              </a:spcBef>
              <a:buClr>
                <a:srgbClr val="8064A2"/>
              </a:buClr>
              <a:buFont typeface="Segoe UI" panose="020B0502040204020203" pitchFamily="34" charset="0"/>
              <a:buChar char="‐"/>
              <a:defRPr sz="1800"/>
            </a:lvl2pPr>
            <a:lvl3pPr marL="857250" indent="-171450">
              <a:spcBef>
                <a:spcPts val="150"/>
              </a:spcBef>
              <a:buClr>
                <a:srgbClr val="8064A2"/>
              </a:buClr>
              <a:buFont typeface="Arial" panose="020B0604020202020204" pitchFamily="34" charset="0"/>
              <a:buChar char="•"/>
              <a:defRPr sz="1500"/>
            </a:lvl3pPr>
            <a:lvl4pPr>
              <a:buClr>
                <a:srgbClr val="009A96"/>
              </a:buClr>
              <a:defRPr/>
            </a:lvl4pPr>
            <a:lvl5pPr>
              <a:buClr>
                <a:srgbClr val="009A96"/>
              </a:buClr>
              <a:defRPr/>
            </a:lvl5pPr>
          </a:lstStyle>
          <a:p>
            <a:pPr lvl="0"/>
            <a:r>
              <a:rPr lang="en-US" dirty="0"/>
              <a:t>Click to edit Master text styles</a:t>
            </a:r>
          </a:p>
          <a:p>
            <a:pPr lvl="1"/>
            <a:r>
              <a:rPr lang="en-US" dirty="0"/>
              <a:t>Second level</a:t>
            </a:r>
          </a:p>
          <a:p>
            <a:pPr lvl="2"/>
            <a:r>
              <a:rPr lang="en-US" dirty="0"/>
              <a:t>Third level</a:t>
            </a:r>
          </a:p>
        </p:txBody>
      </p:sp>
      <p:cxnSp>
        <p:nvCxnSpPr>
          <p:cNvPr id="5" name="Straight Connector 4">
            <a:extLst>
              <a:ext uri="{FF2B5EF4-FFF2-40B4-BE49-F238E27FC236}">
                <a16:creationId xmlns:a16="http://schemas.microsoft.com/office/drawing/2014/main" id="{2772190A-BE2A-47A2-AEA6-D3B8D6F4205D}"/>
              </a:ext>
            </a:extLst>
          </p:cNvPr>
          <p:cNvCxnSpPr/>
          <p:nvPr userDrawn="1"/>
        </p:nvCxnSpPr>
        <p:spPr>
          <a:xfrm>
            <a:off x="433152" y="1005576"/>
            <a:ext cx="8288548" cy="0"/>
          </a:xfrm>
          <a:prstGeom prst="line">
            <a:avLst/>
          </a:prstGeom>
          <a:ln w="38100">
            <a:solidFill>
              <a:srgbClr val="8064A2"/>
            </a:solidFill>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B4F66376-6C4A-4060-9368-77C2FAC31397}"/>
              </a:ext>
            </a:extLst>
          </p:cNvPr>
          <p:cNvSpPr>
            <a:spLocks noGrp="1"/>
          </p:cNvSpPr>
          <p:nvPr>
            <p:ph type="dt" sz="half" idx="2"/>
          </p:nvPr>
        </p:nvSpPr>
        <p:spPr>
          <a:xfrm>
            <a:off x="457200" y="4931343"/>
            <a:ext cx="2133600" cy="273844"/>
          </a:xfrm>
          <a:prstGeom prst="rect">
            <a:avLst/>
          </a:prstGeom>
        </p:spPr>
        <p:txBody>
          <a:bodyPr vert="horz" lIns="91440" tIns="45720" rIns="91440" bIns="45720" rtlCol="0" anchor="ctr"/>
          <a:lstStyle>
            <a:lvl1pPr algn="l">
              <a:defRPr sz="90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 LJB Consulting Ltd 2020</a:t>
            </a:r>
            <a:endParaRPr lang="en-GB" dirty="0">
              <a:solidFill>
                <a:schemeClr val="accent4">
                  <a:lumMod val="75000"/>
                </a:schemeClr>
              </a:solidFill>
            </a:endParaRPr>
          </a:p>
        </p:txBody>
      </p:sp>
      <p:sp>
        <p:nvSpPr>
          <p:cNvPr id="7" name="Slide Number Placeholder 5">
            <a:extLst>
              <a:ext uri="{FF2B5EF4-FFF2-40B4-BE49-F238E27FC236}">
                <a16:creationId xmlns:a16="http://schemas.microsoft.com/office/drawing/2014/main" id="{344BD6B7-C5BF-4F57-AF8B-5C410CEA1E46}"/>
              </a:ext>
            </a:extLst>
          </p:cNvPr>
          <p:cNvSpPr>
            <a:spLocks noGrp="1"/>
          </p:cNvSpPr>
          <p:nvPr>
            <p:ph type="sldNum" sz="quarter" idx="4"/>
          </p:nvPr>
        </p:nvSpPr>
        <p:spPr>
          <a:xfrm>
            <a:off x="6553200" y="4890195"/>
            <a:ext cx="2133600" cy="273844"/>
          </a:xfrm>
          <a:prstGeom prst="rect">
            <a:avLst/>
          </a:prstGeom>
        </p:spPr>
        <p:txBody>
          <a:bodyPr vert="horz" lIns="91440" tIns="45720" rIns="91440" bIns="45720" rtlCol="0" anchor="ctr"/>
          <a:lstStyle>
            <a:lvl1pPr algn="r">
              <a:defRPr sz="750">
                <a:solidFill>
                  <a:schemeClr val="accent4"/>
                </a:solidFill>
                <a:latin typeface="Segoe UI" panose="020B0502040204020203" pitchFamily="34" charset="0"/>
                <a:cs typeface="Segoe UI" panose="020B0502040204020203" pitchFamily="34" charset="0"/>
              </a:defRPr>
            </a:lvl1pPr>
          </a:lstStyle>
          <a:p>
            <a:fld id="{9627D798-280C-4BD5-BEED-115CADE5EFF1}" type="slidenum">
              <a:rPr lang="en-GB" smtClean="0"/>
              <a:pPr/>
              <a:t>‹#›</a:t>
            </a:fld>
            <a:endParaRPr lang="en-GB" dirty="0"/>
          </a:p>
        </p:txBody>
      </p:sp>
    </p:spTree>
    <p:extLst>
      <p:ext uri="{BB962C8B-B14F-4D97-AF65-F5344CB8AC3E}">
        <p14:creationId xmlns:p14="http://schemas.microsoft.com/office/powerpoint/2010/main" val="2373899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10090"/>
          </a:xfrm>
          <a:ln>
            <a:noFill/>
          </a:ln>
        </p:spPr>
        <p:txBody>
          <a:bodyPr>
            <a:normAutofit/>
          </a:bodyPr>
          <a:lstStyle>
            <a:lvl1pPr algn="l">
              <a:defRPr sz="2400">
                <a:solidFill>
                  <a:srgbClr val="8064A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221600"/>
            <a:ext cx="8229600" cy="3618402"/>
          </a:xfrm>
        </p:spPr>
        <p:txBody>
          <a:bodyPr/>
          <a:lstStyle>
            <a:lvl1pPr marL="257175" indent="-257175">
              <a:buClr>
                <a:srgbClr val="8064A2"/>
              </a:buClr>
              <a:buSzPct val="80000"/>
              <a:buFont typeface="Wingdings" panose="05000000000000000000" pitchFamily="2" charset="2"/>
              <a:buChar char=""/>
              <a:defRPr sz="2100"/>
            </a:lvl1pPr>
            <a:lvl2pPr marL="557213" indent="-214313">
              <a:spcBef>
                <a:spcPts val="150"/>
              </a:spcBef>
              <a:buClr>
                <a:srgbClr val="8064A2"/>
              </a:buClr>
              <a:buFont typeface="Segoe UI" panose="020B0502040204020203" pitchFamily="34" charset="0"/>
              <a:buChar char="‐"/>
              <a:defRPr sz="1800"/>
            </a:lvl2pPr>
            <a:lvl3pPr marL="857250" indent="-171450">
              <a:spcBef>
                <a:spcPts val="150"/>
              </a:spcBef>
              <a:buClr>
                <a:srgbClr val="8064A2"/>
              </a:buClr>
              <a:buFont typeface="Arial" panose="020B0604020202020204" pitchFamily="34" charset="0"/>
              <a:buChar char="•"/>
              <a:defRPr sz="1500"/>
            </a:lvl3pPr>
            <a:lvl4pPr>
              <a:buClr>
                <a:srgbClr val="009A96"/>
              </a:buClr>
              <a:defRPr/>
            </a:lvl4pPr>
            <a:lvl5pPr>
              <a:buClr>
                <a:srgbClr val="009A96"/>
              </a:buClr>
              <a:defRPr/>
            </a:lvl5pPr>
          </a:lstStyle>
          <a:p>
            <a:pPr lvl="0"/>
            <a:r>
              <a:rPr lang="en-US" dirty="0"/>
              <a:t>Click to edit Master text styles</a:t>
            </a:r>
          </a:p>
          <a:p>
            <a:pPr lvl="1"/>
            <a:r>
              <a:rPr lang="en-US" dirty="0"/>
              <a:t>Second level</a:t>
            </a:r>
          </a:p>
          <a:p>
            <a:pPr lvl="2"/>
            <a:r>
              <a:rPr lang="en-US" dirty="0"/>
              <a:t>Third level</a:t>
            </a:r>
          </a:p>
        </p:txBody>
      </p:sp>
      <p:sp>
        <p:nvSpPr>
          <p:cNvPr id="6" name="Date Placeholder 3">
            <a:extLst>
              <a:ext uri="{FF2B5EF4-FFF2-40B4-BE49-F238E27FC236}">
                <a16:creationId xmlns:a16="http://schemas.microsoft.com/office/drawing/2014/main" id="{B4F66376-6C4A-4060-9368-77C2FAC31397}"/>
              </a:ext>
            </a:extLst>
          </p:cNvPr>
          <p:cNvSpPr>
            <a:spLocks noGrp="1"/>
          </p:cNvSpPr>
          <p:nvPr>
            <p:ph type="dt" sz="half" idx="2"/>
          </p:nvPr>
        </p:nvSpPr>
        <p:spPr>
          <a:xfrm>
            <a:off x="457200" y="4931343"/>
            <a:ext cx="2133600" cy="273844"/>
          </a:xfrm>
          <a:prstGeom prst="rect">
            <a:avLst/>
          </a:prstGeom>
        </p:spPr>
        <p:txBody>
          <a:bodyPr vert="horz" lIns="91440" tIns="45720" rIns="91440" bIns="45720" rtlCol="0" anchor="ctr"/>
          <a:lstStyle>
            <a:lvl1pPr algn="l">
              <a:defRPr sz="90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 LJB Consulting Ltd 2020</a:t>
            </a:r>
            <a:endParaRPr lang="en-GB" dirty="0">
              <a:solidFill>
                <a:schemeClr val="accent4">
                  <a:lumMod val="75000"/>
                </a:schemeClr>
              </a:solidFill>
            </a:endParaRPr>
          </a:p>
        </p:txBody>
      </p:sp>
      <p:sp>
        <p:nvSpPr>
          <p:cNvPr id="7" name="Slide Number Placeholder 5">
            <a:extLst>
              <a:ext uri="{FF2B5EF4-FFF2-40B4-BE49-F238E27FC236}">
                <a16:creationId xmlns:a16="http://schemas.microsoft.com/office/drawing/2014/main" id="{344BD6B7-C5BF-4F57-AF8B-5C410CEA1E46}"/>
              </a:ext>
            </a:extLst>
          </p:cNvPr>
          <p:cNvSpPr>
            <a:spLocks noGrp="1"/>
          </p:cNvSpPr>
          <p:nvPr>
            <p:ph type="sldNum" sz="quarter" idx="4"/>
          </p:nvPr>
        </p:nvSpPr>
        <p:spPr>
          <a:xfrm>
            <a:off x="6553200" y="4890195"/>
            <a:ext cx="2133600" cy="273844"/>
          </a:xfrm>
          <a:prstGeom prst="rect">
            <a:avLst/>
          </a:prstGeom>
        </p:spPr>
        <p:txBody>
          <a:bodyPr vert="horz" lIns="91440" tIns="45720" rIns="91440" bIns="45720" rtlCol="0" anchor="ctr"/>
          <a:lstStyle>
            <a:lvl1pPr algn="r">
              <a:defRPr sz="750">
                <a:solidFill>
                  <a:schemeClr val="accent4"/>
                </a:solidFill>
                <a:latin typeface="Segoe UI" panose="020B0502040204020203" pitchFamily="34" charset="0"/>
                <a:cs typeface="Segoe UI" panose="020B0502040204020203" pitchFamily="34" charset="0"/>
              </a:defRPr>
            </a:lvl1pPr>
          </a:lstStyle>
          <a:p>
            <a:fld id="{9627D798-280C-4BD5-BEED-115CADE5EFF1}" type="slidenum">
              <a:rPr lang="en-GB" smtClean="0"/>
              <a:pPr/>
              <a:t>‹#›</a:t>
            </a:fld>
            <a:endParaRPr lang="en-GB" dirty="0"/>
          </a:p>
        </p:txBody>
      </p:sp>
    </p:spTree>
    <p:extLst>
      <p:ext uri="{BB962C8B-B14F-4D97-AF65-F5344CB8AC3E}">
        <p14:creationId xmlns:p14="http://schemas.microsoft.com/office/powerpoint/2010/main" val="1181018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C24B64-8C06-4561-B0FD-C81FABACE7EA}"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AC6EC-A939-4CE4-B629-46C3245F09F5}" type="slidenum">
              <a:rPr lang="en-GB" smtClean="0"/>
              <a:t>‹#›</a:t>
            </a:fld>
            <a:endParaRPr lang="en-GB"/>
          </a:p>
        </p:txBody>
      </p:sp>
    </p:spTree>
    <p:extLst>
      <p:ext uri="{BB962C8B-B14F-4D97-AF65-F5344CB8AC3E}">
        <p14:creationId xmlns:p14="http://schemas.microsoft.com/office/powerpoint/2010/main" val="3006764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24B64-8C06-4561-B0FD-C81FABACE7EA}"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AC6EC-A939-4CE4-B629-46C3245F09F5}" type="slidenum">
              <a:rPr lang="en-GB" smtClean="0"/>
              <a:t>‹#›</a:t>
            </a:fld>
            <a:endParaRPr lang="en-GB"/>
          </a:p>
        </p:txBody>
      </p:sp>
    </p:spTree>
    <p:extLst>
      <p:ext uri="{BB962C8B-B14F-4D97-AF65-F5344CB8AC3E}">
        <p14:creationId xmlns:p14="http://schemas.microsoft.com/office/powerpoint/2010/main" val="34521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C24B64-8C06-4561-B0FD-C81FABACE7EA}"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AC6EC-A939-4CE4-B629-46C3245F09F5}" type="slidenum">
              <a:rPr lang="en-GB" smtClean="0"/>
              <a:t>‹#›</a:t>
            </a:fld>
            <a:endParaRPr lang="en-GB"/>
          </a:p>
        </p:txBody>
      </p:sp>
    </p:spTree>
    <p:extLst>
      <p:ext uri="{BB962C8B-B14F-4D97-AF65-F5344CB8AC3E}">
        <p14:creationId xmlns:p14="http://schemas.microsoft.com/office/powerpoint/2010/main" val="87369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98000" indent="-198000">
              <a:buFont typeface="Arial"/>
              <a:buChar char="•"/>
              <a:defRPr/>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B7D5-1E81-A348-80E2-DA9697828BC1}" type="datetimeFigureOut">
              <a:rPr lang="en-US"/>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C24B64-8C06-4561-B0FD-C81FABACE7EA}"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AC6EC-A939-4CE4-B629-46C3245F09F5}" type="slidenum">
              <a:rPr lang="en-GB" smtClean="0"/>
              <a:t>‹#›</a:t>
            </a:fld>
            <a:endParaRPr lang="en-GB"/>
          </a:p>
        </p:txBody>
      </p:sp>
    </p:spTree>
    <p:extLst>
      <p:ext uri="{BB962C8B-B14F-4D97-AF65-F5344CB8AC3E}">
        <p14:creationId xmlns:p14="http://schemas.microsoft.com/office/powerpoint/2010/main" val="2596206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C24B64-8C06-4561-B0FD-C81FABACE7EA}" type="datetimeFigureOut">
              <a:rPr lang="en-GB" smtClean="0"/>
              <a:t>23/09/2024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4AC6EC-A939-4CE4-B629-46C3245F09F5}" type="slidenum">
              <a:rPr lang="en-GB" smtClean="0"/>
              <a:t>‹#›</a:t>
            </a:fld>
            <a:endParaRPr lang="en-GB"/>
          </a:p>
        </p:txBody>
      </p:sp>
    </p:spTree>
    <p:extLst>
      <p:ext uri="{BB962C8B-B14F-4D97-AF65-F5344CB8AC3E}">
        <p14:creationId xmlns:p14="http://schemas.microsoft.com/office/powerpoint/2010/main" val="2181584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C24B64-8C06-4561-B0FD-C81FABACE7EA}" type="datetimeFigureOut">
              <a:rPr lang="en-GB" smtClean="0"/>
              <a:t>23/09/2024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4AC6EC-A939-4CE4-B629-46C3245F09F5}" type="slidenum">
              <a:rPr lang="en-GB" smtClean="0"/>
              <a:t>‹#›</a:t>
            </a:fld>
            <a:endParaRPr lang="en-GB"/>
          </a:p>
        </p:txBody>
      </p:sp>
    </p:spTree>
    <p:extLst>
      <p:ext uri="{BB962C8B-B14F-4D97-AF65-F5344CB8AC3E}">
        <p14:creationId xmlns:p14="http://schemas.microsoft.com/office/powerpoint/2010/main" val="378483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24B64-8C06-4561-B0FD-C81FABACE7EA}" type="datetimeFigureOut">
              <a:rPr lang="en-GB" smtClean="0"/>
              <a:t>23/09/2024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4AC6EC-A939-4CE4-B629-46C3245F09F5}" type="slidenum">
              <a:rPr lang="en-GB" smtClean="0"/>
              <a:t>‹#›</a:t>
            </a:fld>
            <a:endParaRPr lang="en-GB"/>
          </a:p>
        </p:txBody>
      </p:sp>
    </p:spTree>
    <p:extLst>
      <p:ext uri="{BB962C8B-B14F-4D97-AF65-F5344CB8AC3E}">
        <p14:creationId xmlns:p14="http://schemas.microsoft.com/office/powerpoint/2010/main" val="1526205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7C24B64-8C06-4561-B0FD-C81FABACE7EA}"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AC6EC-A939-4CE4-B629-46C3245F09F5}" type="slidenum">
              <a:rPr lang="en-GB" smtClean="0"/>
              <a:t>‹#›</a:t>
            </a:fld>
            <a:endParaRPr lang="en-GB"/>
          </a:p>
        </p:txBody>
      </p:sp>
    </p:spTree>
    <p:extLst>
      <p:ext uri="{BB962C8B-B14F-4D97-AF65-F5344CB8AC3E}">
        <p14:creationId xmlns:p14="http://schemas.microsoft.com/office/powerpoint/2010/main" val="3393627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7C24B64-8C06-4561-B0FD-C81FABACE7EA}"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AC6EC-A939-4CE4-B629-46C3245F09F5}" type="slidenum">
              <a:rPr lang="en-GB" smtClean="0"/>
              <a:t>‹#›</a:t>
            </a:fld>
            <a:endParaRPr lang="en-GB"/>
          </a:p>
        </p:txBody>
      </p:sp>
    </p:spTree>
    <p:extLst>
      <p:ext uri="{BB962C8B-B14F-4D97-AF65-F5344CB8AC3E}">
        <p14:creationId xmlns:p14="http://schemas.microsoft.com/office/powerpoint/2010/main" val="1800752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24B64-8C06-4561-B0FD-C81FABACE7EA}"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AC6EC-A939-4CE4-B629-46C3245F09F5}" type="slidenum">
              <a:rPr lang="en-GB" smtClean="0"/>
              <a:t>‹#›</a:t>
            </a:fld>
            <a:endParaRPr lang="en-GB"/>
          </a:p>
        </p:txBody>
      </p:sp>
    </p:spTree>
    <p:extLst>
      <p:ext uri="{BB962C8B-B14F-4D97-AF65-F5344CB8AC3E}">
        <p14:creationId xmlns:p14="http://schemas.microsoft.com/office/powerpoint/2010/main" val="3663620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24B64-8C06-4561-B0FD-C81FABACE7EA}"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AC6EC-A939-4CE4-B629-46C3245F09F5}" type="slidenum">
              <a:rPr lang="en-GB" smtClean="0"/>
              <a:t>‹#›</a:t>
            </a:fld>
            <a:endParaRPr lang="en-GB"/>
          </a:p>
        </p:txBody>
      </p:sp>
    </p:spTree>
    <p:extLst>
      <p:ext uri="{BB962C8B-B14F-4D97-AF65-F5344CB8AC3E}">
        <p14:creationId xmlns:p14="http://schemas.microsoft.com/office/powerpoint/2010/main" val="1596530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1"/>
            <a:ext cx="9154977" cy="5154461"/>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Content Placeholder 2"/>
          <p:cNvSpPr>
            <a:spLocks noGrp="1"/>
          </p:cNvSpPr>
          <p:nvPr>
            <p:ph idx="1"/>
          </p:nvPr>
        </p:nvSpPr>
        <p:spPr>
          <a:xfrm>
            <a:off x="324000" y="2051994"/>
            <a:ext cx="8316000" cy="2592000"/>
          </a:xfrm>
          <a:prstGeom prst="rect">
            <a:avLst/>
          </a:prstGeom>
        </p:spPr>
        <p:txBody>
          <a:bodyPr lIns="0" tIns="0" rIns="0" bIns="0" numCol="2" spcCol="432000">
            <a:noAutofit/>
          </a:bodyPr>
          <a:lstStyle>
            <a:lvl1pPr marL="0" indent="0">
              <a:lnSpc>
                <a:spcPct val="100000"/>
              </a:lnSpc>
              <a:spcBef>
                <a:spcPts val="0"/>
              </a:spcBef>
              <a:spcAft>
                <a:spcPts val="450"/>
              </a:spcAft>
              <a:buClr>
                <a:schemeClr val="tx1"/>
              </a:buClr>
              <a:buNone/>
              <a:defRPr sz="1650" b="0">
                <a:solidFill>
                  <a:schemeClr val="accent6"/>
                </a:solidFill>
              </a:defRPr>
            </a:lvl1pPr>
            <a:lvl2pPr>
              <a:buClr>
                <a:schemeClr val="tx1"/>
              </a:buClr>
              <a:defRPr sz="1650">
                <a:solidFill>
                  <a:schemeClr val="accent6"/>
                </a:solidFill>
              </a:defRPr>
            </a:lvl2pPr>
            <a:lvl3pPr>
              <a:buClr>
                <a:schemeClr val="tx1"/>
              </a:buClr>
              <a:defRPr sz="1650">
                <a:solidFill>
                  <a:schemeClr val="tx1"/>
                </a:solidFill>
              </a:defRPr>
            </a:lvl3pPr>
            <a:lvl4pPr>
              <a:buClr>
                <a:schemeClr val="tx1"/>
              </a:buClr>
              <a:defRPr sz="1650">
                <a:solidFill>
                  <a:schemeClr val="tx1"/>
                </a:solidFill>
              </a:defRPr>
            </a:lvl4pPr>
            <a:lvl5pPr>
              <a:buClr>
                <a:schemeClr val="tx1"/>
              </a:buClr>
              <a:defRPr sz="165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324000" y="1566000"/>
            <a:ext cx="8288025" cy="346513"/>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1800" b="1">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324000" y="324000"/>
            <a:ext cx="8553116" cy="648890"/>
          </a:xfrm>
          <a:prstGeom prst="rect">
            <a:avLst/>
          </a:prstGeom>
        </p:spPr>
        <p:txBody>
          <a:bodyPr lIns="0" tIns="0" rIns="0" bIns="0">
            <a:normAutofit/>
          </a:bodyPr>
          <a:lstStyle>
            <a:lvl1pPr>
              <a:defRPr sz="2700" b="1">
                <a:solidFill>
                  <a:schemeClr val="tx1"/>
                </a:solidFill>
              </a:defRPr>
            </a:lvl1pPr>
          </a:lstStyle>
          <a:p>
            <a:r>
              <a:rPr lang="en-GB"/>
              <a:t>Heading</a:t>
            </a:r>
          </a:p>
        </p:txBody>
      </p: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pic>
        <p:nvPicPr>
          <p:cNvPr id="11" name="Picture 10" descr="A blue squares with white letters&#10;&#10;Description automatically generated">
            <a:extLst>
              <a:ext uri="{FF2B5EF4-FFF2-40B4-BE49-F238E27FC236}">
                <a16:creationId xmlns:a16="http://schemas.microsoft.com/office/drawing/2014/main" id="{00650857-260D-116E-57FF-A5C89B00D3CC}"/>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13" name="Straight Connector 12">
            <a:extLst>
              <a:ext uri="{FF2B5EF4-FFF2-40B4-BE49-F238E27FC236}">
                <a16:creationId xmlns:a16="http://schemas.microsoft.com/office/drawing/2014/main" id="{543491E3-9BBC-7D03-C847-75F70A50FFD6}"/>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81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1"/>
            <a:ext cx="9154977" cy="5154461"/>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324000" y="891000"/>
            <a:ext cx="2673000" cy="675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324000" y="1566000"/>
            <a:ext cx="2673000" cy="1134000"/>
          </a:xfrm>
          <a:prstGeom prst="rect">
            <a:avLst/>
          </a:prstGeom>
          <a:solidFill>
            <a:srgbClr val="F2F2F2"/>
          </a:solidFill>
        </p:spPr>
        <p:txBody>
          <a:bodyPr lIns="216000" tIns="216000" rIns="216000" bIns="216000">
            <a:noAutofit/>
          </a:bodyPr>
          <a:lstStyle>
            <a:lvl1pPr marL="0" indent="0">
              <a:lnSpc>
                <a:spcPts val="1650"/>
              </a:lnSpc>
              <a:spcBef>
                <a:spcPts val="0"/>
              </a:spcBef>
              <a:spcAft>
                <a:spcPts val="675"/>
              </a:spcAft>
              <a:buClr>
                <a:schemeClr val="tx1"/>
              </a:buClr>
              <a:buNone/>
              <a:defRPr sz="1350">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3294000" y="1566776"/>
            <a:ext cx="2673000" cy="1134000"/>
          </a:xfrm>
          <a:prstGeom prst="rect">
            <a:avLst/>
          </a:prstGeom>
          <a:solidFill>
            <a:srgbClr val="F2F2F2"/>
          </a:solidFill>
        </p:spPr>
        <p:txBody>
          <a:bodyPr lIns="216000" tIns="216000" rIns="216000" bIns="216000">
            <a:noAutofit/>
          </a:bodyPr>
          <a:lstStyle>
            <a:lvl1pPr marL="0" indent="0">
              <a:lnSpc>
                <a:spcPts val="1650"/>
              </a:lnSpc>
              <a:spcBef>
                <a:spcPts val="0"/>
              </a:spcBef>
              <a:spcAft>
                <a:spcPts val="675"/>
              </a:spcAft>
              <a:buClr>
                <a:schemeClr val="tx1"/>
              </a:buClr>
              <a:buNone/>
              <a:defRPr sz="1350">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3294000" y="891000"/>
            <a:ext cx="2673000" cy="675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324000" y="3483000"/>
            <a:ext cx="5643000" cy="959949"/>
          </a:xfrm>
          <a:prstGeom prst="rect">
            <a:avLst/>
          </a:prstGeom>
          <a:solidFill>
            <a:srgbClr val="F2F2F2"/>
          </a:solidFill>
        </p:spPr>
        <p:txBody>
          <a:bodyPr lIns="216000" tIns="216000" rIns="216000" bIns="216000">
            <a:noAutofit/>
          </a:bodyPr>
          <a:lstStyle>
            <a:lvl1pPr marL="0" indent="0">
              <a:lnSpc>
                <a:spcPts val="1650"/>
              </a:lnSpc>
              <a:spcBef>
                <a:spcPts val="0"/>
              </a:spcBef>
              <a:spcAft>
                <a:spcPts val="675"/>
              </a:spcAft>
              <a:buClr>
                <a:schemeClr val="tx1"/>
              </a:buClr>
              <a:buNone/>
              <a:defRPr sz="1350">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3525716" y="4897791"/>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324000" y="2808000"/>
            <a:ext cx="5643000" cy="675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324000" y="324001"/>
            <a:ext cx="8553116" cy="521795"/>
          </a:xfrm>
          <a:prstGeom prst="rect">
            <a:avLst/>
          </a:prstGeom>
        </p:spPr>
        <p:txBody>
          <a:bodyPr lIns="0" tIns="0" rIns="0" bIns="0">
            <a:normAutofit/>
          </a:bodyPr>
          <a:lstStyle>
            <a:lvl1pPr>
              <a:defRPr sz="27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405000" y="972000"/>
            <a:ext cx="2511000" cy="513000"/>
          </a:xfrm>
        </p:spPr>
        <p:txBody>
          <a:bodyPr anchor="ctr"/>
          <a:lstStyle>
            <a:lvl1pPr algn="ctr">
              <a:buNone/>
              <a:defRPr sz="165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3375000" y="976847"/>
            <a:ext cx="2511000" cy="513000"/>
          </a:xfrm>
        </p:spPr>
        <p:txBody>
          <a:bodyPr anchor="ctr"/>
          <a:lstStyle>
            <a:lvl1pPr algn="ctr">
              <a:buNone/>
              <a:defRPr sz="165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405000" y="2889000"/>
            <a:ext cx="2511000" cy="513000"/>
          </a:xfrm>
        </p:spPr>
        <p:txBody>
          <a:bodyPr anchor="ctr"/>
          <a:lstStyle>
            <a:lvl1pPr algn="ctr">
              <a:buNone/>
              <a:defRPr sz="1650" b="1">
                <a:solidFill>
                  <a:schemeClr val="accent6"/>
                </a:solidFill>
              </a:defRPr>
            </a:lvl1pPr>
          </a:lstStyle>
          <a:p>
            <a:pPr lvl="0"/>
            <a:r>
              <a:rPr lang="en-GB"/>
              <a:t>Insert title</a:t>
            </a:r>
          </a:p>
        </p:txBody>
      </p: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pic>
        <p:nvPicPr>
          <p:cNvPr id="2" name="Picture 1" descr="A blue squares with white letters&#10;&#10;Description automatically generated">
            <a:extLst>
              <a:ext uri="{FF2B5EF4-FFF2-40B4-BE49-F238E27FC236}">
                <a16:creationId xmlns:a16="http://schemas.microsoft.com/office/drawing/2014/main" id="{1F65D981-60E1-9FED-72C3-F2CB4F2B774D}"/>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5" name="Straight Connector 4">
            <a:extLst>
              <a:ext uri="{FF2B5EF4-FFF2-40B4-BE49-F238E27FC236}">
                <a16:creationId xmlns:a16="http://schemas.microsoft.com/office/drawing/2014/main" id="{7C9363DD-0C3E-31A2-1925-ED993500C8F1}"/>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35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1135" y="734786"/>
            <a:ext cx="3804330" cy="956853"/>
          </a:xfrm>
        </p:spPr>
        <p:txBody>
          <a:bodyPr anchor="t">
            <a:noAutofit/>
          </a:bodyPr>
          <a:lstStyle>
            <a:lvl1pPr algn="l">
              <a:lnSpc>
                <a:spcPct val="70000"/>
              </a:lnSpc>
              <a:defRPr sz="4000" b="0" kern="900" cap="all">
                <a:solidFill>
                  <a:schemeClr val="accent2"/>
                </a:solidFill>
                <a:latin typeface="+mj-lt"/>
              </a:defRPr>
            </a:lvl1pPr>
          </a:lstStyle>
          <a:p>
            <a:r>
              <a:rPr lang="en-US"/>
              <a:t>Click to edit Master title style</a:t>
            </a:r>
          </a:p>
        </p:txBody>
      </p:sp>
      <p:sp>
        <p:nvSpPr>
          <p:cNvPr id="3" name="Text Placeholder 2"/>
          <p:cNvSpPr>
            <a:spLocks noGrp="1"/>
          </p:cNvSpPr>
          <p:nvPr>
            <p:ph type="body" idx="1"/>
          </p:nvPr>
        </p:nvSpPr>
        <p:spPr>
          <a:xfrm>
            <a:off x="5361217" y="2347232"/>
            <a:ext cx="3441927" cy="2283108"/>
          </a:xfrm>
        </p:spPr>
        <p:txBody>
          <a:bodyPr anchor="b">
            <a:normAutofit/>
          </a:bodyPr>
          <a:lstStyle>
            <a:lvl1pPr marL="0" indent="0" algn="r">
              <a:lnSpc>
                <a:spcPct val="70000"/>
              </a:lnSpc>
              <a:spcBef>
                <a:spcPts val="0"/>
              </a:spcBef>
              <a:buNone/>
              <a:defRPr sz="22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AAEB7D5-1E81-A348-80E2-DA9697828BC1}" type="datetimeFigureOut">
              <a:rPr lang="en-US"/>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1"/>
            <a:ext cx="9154977" cy="5154461"/>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hasCustomPrompt="1"/>
          </p:nvPr>
        </p:nvSpPr>
        <p:spPr>
          <a:xfrm>
            <a:off x="260560" y="2374982"/>
            <a:ext cx="8553116" cy="648890"/>
          </a:xfrm>
          <a:prstGeom prst="rect">
            <a:avLst/>
          </a:prstGeom>
        </p:spPr>
        <p:txBody>
          <a:bodyPr lIns="0" tIns="0" rIns="0" bIns="0">
            <a:normAutofit/>
          </a:bodyPr>
          <a:lstStyle>
            <a:lvl1pPr>
              <a:defRPr sz="2700" b="1">
                <a:solidFill>
                  <a:schemeClr val="tx1"/>
                </a:solidFill>
              </a:defRPr>
            </a:lvl1pPr>
          </a:lstStyle>
          <a:p>
            <a:r>
              <a:rPr lang="en-GB"/>
              <a:t>Heading</a:t>
            </a:r>
          </a:p>
        </p:txBody>
      </p:sp>
      <p:sp>
        <p:nvSpPr>
          <p:cNvPr id="3" name="Content Placeholder 2"/>
          <p:cNvSpPr>
            <a:spLocks noGrp="1"/>
          </p:cNvSpPr>
          <p:nvPr>
            <p:ph idx="1" hasCustomPrompt="1"/>
          </p:nvPr>
        </p:nvSpPr>
        <p:spPr>
          <a:xfrm>
            <a:off x="309531" y="1579501"/>
            <a:ext cx="5724000" cy="3019832"/>
          </a:xfrm>
          <a:prstGeom prst="rect">
            <a:avLst/>
          </a:prstGeom>
        </p:spPr>
        <p:txBody>
          <a:bodyPr lIns="0" tIns="0" rIns="0" bIns="0">
            <a:normAutofit/>
          </a:bodyPr>
          <a:lstStyle>
            <a:lvl1pPr marL="0" indent="0">
              <a:lnSpc>
                <a:spcPct val="100000"/>
              </a:lnSpc>
              <a:spcBef>
                <a:spcPts val="0"/>
              </a:spcBef>
              <a:spcAft>
                <a:spcPts val="450"/>
              </a:spcAft>
              <a:buClr>
                <a:schemeClr val="tx1"/>
              </a:buClr>
              <a:buFont typeface="Arial" panose="020B0604020202020204" pitchFamily="34" charset="0"/>
              <a:buNone/>
              <a:defRPr sz="1650" b="0">
                <a:solidFill>
                  <a:schemeClr val="accent6"/>
                </a:solidFill>
              </a:defRPr>
            </a:lvl1pPr>
            <a:lvl2pPr>
              <a:buClr>
                <a:schemeClr val="tx1"/>
              </a:buClr>
              <a:defRPr sz="1650">
                <a:solidFill>
                  <a:schemeClr val="tx1"/>
                </a:solidFill>
              </a:defRPr>
            </a:lvl2pPr>
            <a:lvl3pPr>
              <a:buClr>
                <a:schemeClr val="tx1"/>
              </a:buClr>
              <a:defRPr sz="1650">
                <a:solidFill>
                  <a:schemeClr val="tx1"/>
                </a:solidFill>
              </a:defRPr>
            </a:lvl3pPr>
            <a:lvl4pPr>
              <a:buClr>
                <a:schemeClr val="tx1"/>
              </a:buClr>
              <a:defRPr sz="1650">
                <a:solidFill>
                  <a:schemeClr val="tx1"/>
                </a:solidFill>
              </a:defRPr>
            </a:lvl4pPr>
            <a:lvl5pPr>
              <a:buClr>
                <a:schemeClr val="tx1"/>
              </a:buClr>
              <a:defRPr sz="165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pic>
        <p:nvPicPr>
          <p:cNvPr id="4" name="Picture 3" descr="A blue squares with white letters&#10;&#10;Description automatically generated">
            <a:extLst>
              <a:ext uri="{FF2B5EF4-FFF2-40B4-BE49-F238E27FC236}">
                <a16:creationId xmlns:a16="http://schemas.microsoft.com/office/drawing/2014/main" id="{A9359A62-9593-F6E4-8489-A44FF86EA81E}"/>
              </a:ext>
            </a:extLst>
          </p:cNvPr>
          <p:cNvPicPr>
            <a:picLocks noChangeAspect="1"/>
          </p:cNvPicPr>
          <p:nvPr userDrawn="1"/>
        </p:nvPicPr>
        <p:blipFill>
          <a:blip r:embed="rId2"/>
          <a:stretch>
            <a:fillRect/>
          </a:stretch>
        </p:blipFill>
        <p:spPr>
          <a:xfrm>
            <a:off x="254017" y="4523951"/>
            <a:ext cx="1375680" cy="383656"/>
          </a:xfrm>
          <a:prstGeom prst="rect">
            <a:avLst/>
          </a:prstGeom>
        </p:spPr>
      </p:pic>
      <p:cxnSp>
        <p:nvCxnSpPr>
          <p:cNvPr id="5" name="Straight Connector 4">
            <a:extLst>
              <a:ext uri="{FF2B5EF4-FFF2-40B4-BE49-F238E27FC236}">
                <a16:creationId xmlns:a16="http://schemas.microsoft.com/office/drawing/2014/main" id="{F18195E2-7B15-F320-48B2-14A571E066FA}"/>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41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1783780" y="-418519"/>
            <a:ext cx="8489684" cy="6004249"/>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324000" y="751702"/>
            <a:ext cx="4063646" cy="1880771"/>
          </a:xfrm>
          <a:prstGeom prst="rect">
            <a:avLst/>
          </a:prstGeom>
        </p:spPr>
        <p:txBody>
          <a:bodyPr lIns="0" tIns="0" rIns="0" bIns="0" anchor="b">
            <a:noAutofit/>
          </a:bodyPr>
          <a:lstStyle>
            <a:lvl1pPr algn="l">
              <a:defRPr sz="4050" b="1" spc="-23"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324001" y="2700001"/>
            <a:ext cx="4137387" cy="768725"/>
          </a:xfrm>
          <a:prstGeom prst="rect">
            <a:avLst/>
          </a:prstGeom>
        </p:spPr>
        <p:txBody>
          <a:bodyPr lIns="0" tIns="0" rIns="0" bIns="0">
            <a:normAutofit/>
          </a:bodyPr>
          <a:lstStyle>
            <a:lvl1pPr marL="0" indent="0" algn="l">
              <a:buNone/>
              <a:defRPr sz="21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2418836" y="4513306"/>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6925090" y="4114800"/>
            <a:ext cx="184731" cy="300082"/>
          </a:xfrm>
          <a:prstGeom prst="rect">
            <a:avLst/>
          </a:prstGeom>
          <a:noFill/>
        </p:spPr>
        <p:txBody>
          <a:bodyPr wrap="none" rtlCol="0">
            <a:spAutoFit/>
          </a:bodyPr>
          <a:lstStyle/>
          <a:p>
            <a:endParaRPr lang="en-US" sz="135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7913284" y="273319"/>
            <a:ext cx="906716" cy="734842"/>
          </a:xfrm>
          <a:prstGeom prst="rect">
            <a:avLst/>
          </a:prstGeom>
        </p:spPr>
      </p:pic>
      <p:pic>
        <p:nvPicPr>
          <p:cNvPr id="7" name="Picture 6" descr="A blue and white logo&#10;&#10;Description automatically generated">
            <a:extLst>
              <a:ext uri="{FF2B5EF4-FFF2-40B4-BE49-F238E27FC236}">
                <a16:creationId xmlns:a16="http://schemas.microsoft.com/office/drawing/2014/main" id="{7E0CF663-1494-5BC2-182B-4FDB66287B26}"/>
              </a:ext>
            </a:extLst>
          </p:cNvPr>
          <p:cNvPicPr>
            <a:picLocks noChangeAspect="1"/>
          </p:cNvPicPr>
          <p:nvPr userDrawn="1"/>
        </p:nvPicPr>
        <p:blipFill>
          <a:blip r:embed="rId4"/>
          <a:stretch>
            <a:fillRect/>
          </a:stretch>
        </p:blipFill>
        <p:spPr>
          <a:xfrm>
            <a:off x="324001" y="751701"/>
            <a:ext cx="1585916" cy="397838"/>
          </a:xfrm>
          <a:prstGeom prst="rect">
            <a:avLst/>
          </a:prstGeom>
        </p:spPr>
      </p:pic>
      <p:pic>
        <p:nvPicPr>
          <p:cNvPr id="10" name="Picture 9" descr="A logo with blue gears and text&#10;&#10;Description automatically generated with medium confidence">
            <a:extLst>
              <a:ext uri="{FF2B5EF4-FFF2-40B4-BE49-F238E27FC236}">
                <a16:creationId xmlns:a16="http://schemas.microsoft.com/office/drawing/2014/main" id="{8D9B54E8-9192-55B2-774E-B3DC194CE57A}"/>
              </a:ext>
            </a:extLst>
          </p:cNvPr>
          <p:cNvPicPr>
            <a:picLocks noChangeAspect="1"/>
          </p:cNvPicPr>
          <p:nvPr userDrawn="1"/>
        </p:nvPicPr>
        <p:blipFill>
          <a:blip r:embed="rId5"/>
          <a:stretch>
            <a:fillRect/>
          </a:stretch>
        </p:blipFill>
        <p:spPr>
          <a:xfrm>
            <a:off x="7514835" y="4620166"/>
            <a:ext cx="1305166" cy="422879"/>
          </a:xfrm>
          <a:prstGeom prst="rect">
            <a:avLst/>
          </a:prstGeom>
        </p:spPr>
      </p:pic>
      <p:pic>
        <p:nvPicPr>
          <p:cNvPr id="13" name="Picture 12">
            <a:extLst>
              <a:ext uri="{FF2B5EF4-FFF2-40B4-BE49-F238E27FC236}">
                <a16:creationId xmlns:a16="http://schemas.microsoft.com/office/drawing/2014/main" id="{7FC22880-C390-57D4-44CB-94AB13C6EA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29558" y="1266373"/>
            <a:ext cx="2594461" cy="1542241"/>
          </a:xfrm>
          <a:prstGeom prst="rect">
            <a:avLst/>
          </a:prstGeom>
          <a:ln>
            <a:noFill/>
          </a:ln>
        </p:spPr>
      </p:pic>
      <p:pic>
        <p:nvPicPr>
          <p:cNvPr id="14" name="Picture 13">
            <a:extLst>
              <a:ext uri="{FF2B5EF4-FFF2-40B4-BE49-F238E27FC236}">
                <a16:creationId xmlns:a16="http://schemas.microsoft.com/office/drawing/2014/main" id="{57307E1B-9C2D-B5C0-ED62-D72067CA875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37730" y="3341065"/>
            <a:ext cx="1723657" cy="1098196"/>
          </a:xfrm>
          <a:prstGeom prst="rect">
            <a:avLst/>
          </a:prstGeom>
        </p:spPr>
      </p:pic>
    </p:spTree>
    <p:extLst>
      <p:ext uri="{BB962C8B-B14F-4D97-AF65-F5344CB8AC3E}">
        <p14:creationId xmlns:p14="http://schemas.microsoft.com/office/powerpoint/2010/main" val="2529280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553116" cy="648890"/>
          </a:xfrm>
          <a:prstGeom prst="rect">
            <a:avLst/>
          </a:prstGeom>
        </p:spPr>
        <p:txBody>
          <a:bodyPr lIns="0" tIns="0" rIns="0" bIns="0">
            <a:normAutofit/>
          </a:bodyPr>
          <a:lstStyle>
            <a:lvl1pPr>
              <a:defRPr sz="27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13" name="Rectangle 12">
            <a:extLst>
              <a:ext uri="{FF2B5EF4-FFF2-40B4-BE49-F238E27FC236}">
                <a16:creationId xmlns:a16="http://schemas.microsoft.com/office/drawing/2014/main" id="{4741F68A-44AA-5742-B124-91614CFD14BB}"/>
              </a:ext>
            </a:extLst>
          </p:cNvPr>
          <p:cNvSpPr/>
          <p:nvPr userDrawn="1"/>
        </p:nvSpPr>
        <p:spPr>
          <a:xfrm>
            <a:off x="287294" y="2381370"/>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287294" y="1358412"/>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150894" y="1358412"/>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014494" y="1358412"/>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2878095" y="1358412"/>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3741695" y="1358412"/>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4605295" y="1358412"/>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5468895" y="1358412"/>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6332496" y="1358412"/>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7196096" y="1358412"/>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8059694" y="1358412"/>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150894" y="2381370"/>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014494" y="2381370"/>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2878095" y="2381370"/>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3741695" y="2381370"/>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4605295" y="2381370"/>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5468895" y="2381370"/>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6332496" y="2381370"/>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7196096" y="2381370"/>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8059694" y="2381370"/>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287294" y="3404328"/>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150894" y="3404328"/>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014494" y="3404328"/>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2878095" y="3404328"/>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3741695" y="3404328"/>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4605295" y="3404328"/>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5468895" y="3404328"/>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6332496" y="3404328"/>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7196096" y="3404328"/>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8059694" y="3404328"/>
            <a:ext cx="785368" cy="768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pic>
        <p:nvPicPr>
          <p:cNvPr id="45" name="Picture 44" descr="A blue squares with white letters&#10;&#10;Description automatically generated">
            <a:extLst>
              <a:ext uri="{FF2B5EF4-FFF2-40B4-BE49-F238E27FC236}">
                <a16:creationId xmlns:a16="http://schemas.microsoft.com/office/drawing/2014/main" id="{8F51E824-A354-EDB1-2068-24815B731C30}"/>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47" name="Straight Connector 46">
            <a:extLst>
              <a:ext uri="{FF2B5EF4-FFF2-40B4-BE49-F238E27FC236}">
                <a16:creationId xmlns:a16="http://schemas.microsoft.com/office/drawing/2014/main" id="{79D619FB-3B80-33F0-C9B1-B48C885CB4D8}"/>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74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13" name="Rectangle 12">
            <a:extLst>
              <a:ext uri="{FF2B5EF4-FFF2-40B4-BE49-F238E27FC236}">
                <a16:creationId xmlns:a16="http://schemas.microsoft.com/office/drawing/2014/main" id="{4741F68A-44AA-5742-B124-91614CFD14BB}"/>
              </a:ext>
            </a:extLst>
          </p:cNvPr>
          <p:cNvSpPr/>
          <p:nvPr userDrawn="1"/>
        </p:nvSpPr>
        <p:spPr>
          <a:xfrm>
            <a:off x="287294" y="2381370"/>
            <a:ext cx="785368" cy="7684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150894" y="2381370"/>
            <a:ext cx="785368" cy="7684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014494" y="2381370"/>
            <a:ext cx="785368" cy="7684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2878095" y="2381370"/>
            <a:ext cx="785368" cy="7684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287294" y="3408675"/>
            <a:ext cx="785368" cy="7684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150894" y="3408675"/>
            <a:ext cx="785368" cy="7684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014494" y="3408675"/>
            <a:ext cx="785368" cy="7684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2878095" y="3408675"/>
            <a:ext cx="785368" cy="7684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3842184" y="2381370"/>
            <a:ext cx="1493600" cy="14615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5605615" y="2381370"/>
            <a:ext cx="1493600" cy="14615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7369047" y="2381370"/>
            <a:ext cx="1493600" cy="14615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324000" y="324000"/>
            <a:ext cx="8553116" cy="648890"/>
          </a:xfrm>
          <a:prstGeom prst="rect">
            <a:avLst/>
          </a:prstGeom>
        </p:spPr>
        <p:txBody>
          <a:bodyPr lIns="0" tIns="0" rIns="0" bIns="0">
            <a:normAutofit/>
          </a:bodyPr>
          <a:lstStyle>
            <a:lvl1pPr>
              <a:defRPr sz="2700" b="1">
                <a:solidFill>
                  <a:schemeClr val="tx1"/>
                </a:solidFill>
              </a:defRPr>
            </a:lvl1pPr>
          </a:lstStyle>
          <a:p>
            <a:r>
              <a:rPr lang="en-GB"/>
              <a:t>Heading</a:t>
            </a:r>
          </a:p>
        </p:txBody>
      </p:sp>
      <p:pic>
        <p:nvPicPr>
          <p:cNvPr id="7" name="Picture 6" descr="A blue squares with white letters&#10;&#10;Description automatically generated">
            <a:extLst>
              <a:ext uri="{FF2B5EF4-FFF2-40B4-BE49-F238E27FC236}">
                <a16:creationId xmlns:a16="http://schemas.microsoft.com/office/drawing/2014/main" id="{5467B98C-47A0-7936-EE5E-AA1571C38BA1}"/>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8" name="Straight Connector 7">
            <a:extLst>
              <a:ext uri="{FF2B5EF4-FFF2-40B4-BE49-F238E27FC236}">
                <a16:creationId xmlns:a16="http://schemas.microsoft.com/office/drawing/2014/main" id="{28DC0706-8963-507D-7B68-CC054C3E48BB}"/>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85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2051994"/>
            <a:ext cx="8316000" cy="2412326"/>
          </a:xfrm>
          <a:prstGeom prst="rect">
            <a:avLst/>
          </a:prstGeom>
        </p:spPr>
        <p:txBody>
          <a:bodyPr lIns="0" tIns="0" rIns="0" bIns="0" numCol="2" spcCol="432000">
            <a:noAutofit/>
          </a:bodyPr>
          <a:lstStyle>
            <a:lvl1pPr marL="0" indent="0">
              <a:lnSpc>
                <a:spcPct val="100000"/>
              </a:lnSpc>
              <a:spcBef>
                <a:spcPts val="0"/>
              </a:spcBef>
              <a:spcAft>
                <a:spcPts val="450"/>
              </a:spcAft>
              <a:buClr>
                <a:schemeClr val="tx1"/>
              </a:buClr>
              <a:buNone/>
              <a:defRPr sz="1650" b="0">
                <a:solidFill>
                  <a:schemeClr val="accent6"/>
                </a:solidFill>
              </a:defRPr>
            </a:lvl1pPr>
            <a:lvl2pPr>
              <a:buClr>
                <a:schemeClr val="tx1"/>
              </a:buClr>
              <a:defRPr sz="1650">
                <a:solidFill>
                  <a:schemeClr val="accent6"/>
                </a:solidFill>
              </a:defRPr>
            </a:lvl2pPr>
            <a:lvl3pPr>
              <a:buClr>
                <a:schemeClr val="tx1"/>
              </a:buClr>
              <a:defRPr sz="1650">
                <a:solidFill>
                  <a:schemeClr val="tx1"/>
                </a:solidFill>
              </a:defRPr>
            </a:lvl3pPr>
            <a:lvl4pPr>
              <a:buClr>
                <a:schemeClr val="tx1"/>
              </a:buClr>
              <a:defRPr sz="1650">
                <a:solidFill>
                  <a:schemeClr val="tx1"/>
                </a:solidFill>
              </a:defRPr>
            </a:lvl4pPr>
            <a:lvl5pPr>
              <a:buClr>
                <a:schemeClr val="tx1"/>
              </a:buClr>
              <a:defRPr sz="165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324000" y="1566000"/>
            <a:ext cx="8288025" cy="346513"/>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1800" b="1">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324000" y="324000"/>
            <a:ext cx="8553116" cy="648890"/>
          </a:xfrm>
          <a:prstGeom prst="rect">
            <a:avLst/>
          </a:prstGeom>
        </p:spPr>
        <p:txBody>
          <a:bodyPr lIns="0" tIns="0" rIns="0" bIns="0">
            <a:normAutofit/>
          </a:bodyPr>
          <a:lstStyle>
            <a:lvl1pPr>
              <a:defRPr sz="27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pic>
        <p:nvPicPr>
          <p:cNvPr id="11" name="Picture 10" descr="A blue squares with white letters&#10;&#10;Description automatically generated">
            <a:extLst>
              <a:ext uri="{FF2B5EF4-FFF2-40B4-BE49-F238E27FC236}">
                <a16:creationId xmlns:a16="http://schemas.microsoft.com/office/drawing/2014/main" id="{5C07192F-C00B-DD97-6D1D-FBEDD3D9C5DF}"/>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13" name="Straight Connector 12">
            <a:extLst>
              <a:ext uri="{FF2B5EF4-FFF2-40B4-BE49-F238E27FC236}">
                <a16:creationId xmlns:a16="http://schemas.microsoft.com/office/drawing/2014/main" id="{85D23AB9-9C82-7B97-B349-D36AF613052B}"/>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0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Title, subhead,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2051994"/>
            <a:ext cx="8316000" cy="2592000"/>
          </a:xfrm>
          <a:prstGeom prst="rect">
            <a:avLst/>
          </a:prstGeom>
        </p:spPr>
        <p:txBody>
          <a:bodyPr lIns="0" tIns="0" rIns="0" bIns="0" numCol="2" spcCol="432000">
            <a:noAutofit/>
          </a:bodyPr>
          <a:lstStyle>
            <a:lvl1pPr marL="0" indent="0">
              <a:lnSpc>
                <a:spcPct val="100000"/>
              </a:lnSpc>
              <a:spcBef>
                <a:spcPts val="0"/>
              </a:spcBef>
              <a:spcAft>
                <a:spcPts val="450"/>
              </a:spcAft>
              <a:buClr>
                <a:schemeClr val="tx1"/>
              </a:buClr>
              <a:buNone/>
              <a:defRPr sz="1650" b="0">
                <a:solidFill>
                  <a:schemeClr val="accent6"/>
                </a:solidFill>
              </a:defRPr>
            </a:lvl1pPr>
            <a:lvl2pPr>
              <a:buClr>
                <a:schemeClr val="tx1"/>
              </a:buClr>
              <a:defRPr sz="1650">
                <a:solidFill>
                  <a:schemeClr val="accent6"/>
                </a:solidFill>
              </a:defRPr>
            </a:lvl2pPr>
            <a:lvl3pPr>
              <a:buClr>
                <a:schemeClr val="tx1"/>
              </a:buClr>
              <a:defRPr sz="1650">
                <a:solidFill>
                  <a:schemeClr val="tx1"/>
                </a:solidFill>
              </a:defRPr>
            </a:lvl3pPr>
            <a:lvl4pPr>
              <a:buClr>
                <a:schemeClr val="tx1"/>
              </a:buClr>
              <a:defRPr sz="1650">
                <a:solidFill>
                  <a:schemeClr val="tx1"/>
                </a:solidFill>
              </a:defRPr>
            </a:lvl4pPr>
            <a:lvl5pPr>
              <a:buClr>
                <a:schemeClr val="tx1"/>
              </a:buClr>
              <a:defRPr sz="165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324000" y="1566000"/>
            <a:ext cx="8288025" cy="346513"/>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1800" b="1">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324000" y="324000"/>
            <a:ext cx="8553116" cy="648890"/>
          </a:xfrm>
          <a:prstGeom prst="rect">
            <a:avLst/>
          </a:prstGeom>
        </p:spPr>
        <p:txBody>
          <a:bodyPr lIns="0" tIns="0" rIns="0" bIns="0">
            <a:normAutofit/>
          </a:bodyPr>
          <a:lstStyle>
            <a:lvl1pPr>
              <a:defRPr sz="2700" b="1">
                <a:solidFill>
                  <a:schemeClr val="tx1"/>
                </a:solidFill>
              </a:defRPr>
            </a:lvl1pPr>
          </a:lstStyle>
          <a:p>
            <a:r>
              <a:rPr lang="en-GB"/>
              <a:t>Heading</a:t>
            </a:r>
          </a:p>
        </p:txBody>
      </p: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pic>
        <p:nvPicPr>
          <p:cNvPr id="11" name="Picture 10" descr="A blue squares with white letters&#10;&#10;Description automatically generated">
            <a:extLst>
              <a:ext uri="{FF2B5EF4-FFF2-40B4-BE49-F238E27FC236}">
                <a16:creationId xmlns:a16="http://schemas.microsoft.com/office/drawing/2014/main" id="{00650857-260D-116E-57FF-A5C89B00D3CC}"/>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13" name="Straight Connector 12">
            <a:extLst>
              <a:ext uri="{FF2B5EF4-FFF2-40B4-BE49-F238E27FC236}">
                <a16:creationId xmlns:a16="http://schemas.microsoft.com/office/drawing/2014/main" id="{543491E3-9BBC-7D03-C847-75F70A50FFD6}"/>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14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2052000"/>
            <a:ext cx="8316000" cy="2592000"/>
          </a:xfrm>
          <a:prstGeom prst="rect">
            <a:avLst/>
          </a:prstGeom>
        </p:spPr>
        <p:txBody>
          <a:bodyPr lIns="0" tIns="0" rIns="0" bIns="0" numCol="3" spcCol="432000">
            <a:noAutofit/>
          </a:bodyPr>
          <a:lstStyle>
            <a:lvl1pPr marL="0" indent="0">
              <a:lnSpc>
                <a:spcPct val="100000"/>
              </a:lnSpc>
              <a:spcBef>
                <a:spcPts val="0"/>
              </a:spcBef>
              <a:spcAft>
                <a:spcPts val="450"/>
              </a:spcAft>
              <a:buClr>
                <a:schemeClr val="tx1"/>
              </a:buClr>
              <a:buNone/>
              <a:defRPr sz="1650" b="0">
                <a:solidFill>
                  <a:schemeClr val="accent6"/>
                </a:solidFill>
              </a:defRPr>
            </a:lvl1pPr>
            <a:lvl2pPr>
              <a:buClr>
                <a:schemeClr val="tx1"/>
              </a:buClr>
              <a:defRPr sz="1650">
                <a:solidFill>
                  <a:schemeClr val="accent6"/>
                </a:solidFill>
              </a:defRPr>
            </a:lvl2pPr>
            <a:lvl3pPr>
              <a:buClr>
                <a:schemeClr val="tx1"/>
              </a:buClr>
              <a:defRPr sz="1650">
                <a:solidFill>
                  <a:schemeClr val="tx1"/>
                </a:solidFill>
              </a:defRPr>
            </a:lvl3pPr>
            <a:lvl4pPr>
              <a:buClr>
                <a:schemeClr val="tx1"/>
              </a:buClr>
              <a:defRPr sz="1650">
                <a:solidFill>
                  <a:schemeClr val="tx1"/>
                </a:solidFill>
              </a:defRPr>
            </a:lvl4pPr>
            <a:lvl5pPr>
              <a:buClr>
                <a:schemeClr val="tx1"/>
              </a:buClr>
              <a:defRPr sz="165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324000" y="1566000"/>
            <a:ext cx="8288025" cy="346513"/>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1800" b="1">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324000" y="324000"/>
            <a:ext cx="8553116" cy="648890"/>
          </a:xfrm>
          <a:prstGeom prst="rect">
            <a:avLst/>
          </a:prstGeom>
        </p:spPr>
        <p:txBody>
          <a:bodyPr lIns="0" tIns="0" rIns="0" bIns="0">
            <a:normAutofit/>
          </a:bodyPr>
          <a:lstStyle>
            <a:lvl1pPr>
              <a:defRPr sz="2700" b="1">
                <a:solidFill>
                  <a:schemeClr val="tx1"/>
                </a:solidFill>
              </a:defRPr>
            </a:lvl1pPr>
          </a:lstStyle>
          <a:p>
            <a:r>
              <a:rPr lang="en-GB"/>
              <a:t>Heading</a:t>
            </a:r>
          </a:p>
        </p:txBody>
      </p: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pic>
        <p:nvPicPr>
          <p:cNvPr id="6" name="Picture 5" descr="A blue squares with white letters&#10;&#10;Description automatically generated">
            <a:extLst>
              <a:ext uri="{FF2B5EF4-FFF2-40B4-BE49-F238E27FC236}">
                <a16:creationId xmlns:a16="http://schemas.microsoft.com/office/drawing/2014/main" id="{5E5CF41C-D816-0F84-FFC1-9642020191CC}"/>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11" name="Straight Connector 10">
            <a:extLst>
              <a:ext uri="{FF2B5EF4-FFF2-40B4-BE49-F238E27FC236}">
                <a16:creationId xmlns:a16="http://schemas.microsoft.com/office/drawing/2014/main" id="{13C076AA-2928-074D-00EE-0D9DC8403879}"/>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55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2079000"/>
            <a:ext cx="8316000" cy="2385320"/>
          </a:xfrm>
          <a:prstGeom prst="rect">
            <a:avLst/>
          </a:prstGeom>
        </p:spPr>
        <p:txBody>
          <a:bodyPr lIns="0" tIns="0" rIns="0" bIns="0">
            <a:normAutofit/>
          </a:bodyPr>
          <a:lstStyle>
            <a:lvl1pPr marL="0" indent="0">
              <a:lnSpc>
                <a:spcPct val="100000"/>
              </a:lnSpc>
              <a:spcBef>
                <a:spcPts val="0"/>
              </a:spcBef>
              <a:spcAft>
                <a:spcPts val="450"/>
              </a:spcAft>
              <a:buClr>
                <a:schemeClr val="tx1"/>
              </a:buClr>
              <a:buNone/>
              <a:defRPr sz="1650" b="0">
                <a:solidFill>
                  <a:schemeClr val="accent6"/>
                </a:solidFill>
              </a:defRPr>
            </a:lvl1pPr>
            <a:lvl2pPr>
              <a:buClr>
                <a:schemeClr val="tx1"/>
              </a:buClr>
              <a:defRPr sz="1650">
                <a:solidFill>
                  <a:schemeClr val="accent6"/>
                </a:solidFill>
              </a:defRPr>
            </a:lvl2pPr>
            <a:lvl3pPr>
              <a:buClr>
                <a:schemeClr val="tx1"/>
              </a:buClr>
              <a:defRPr sz="1650">
                <a:solidFill>
                  <a:schemeClr val="tx1"/>
                </a:solidFill>
              </a:defRPr>
            </a:lvl3pPr>
            <a:lvl4pPr>
              <a:buClr>
                <a:schemeClr val="tx1"/>
              </a:buClr>
              <a:defRPr sz="1650">
                <a:solidFill>
                  <a:schemeClr val="tx1"/>
                </a:solidFill>
              </a:defRPr>
            </a:lvl4pPr>
            <a:lvl5pPr>
              <a:buClr>
                <a:schemeClr val="tx1"/>
              </a:buClr>
              <a:defRPr sz="165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324001" y="1566001"/>
            <a:ext cx="8259483" cy="433445"/>
          </a:xfrm>
          <a:prstGeom prst="rect">
            <a:avLst/>
          </a:prstGeom>
        </p:spPr>
        <p:txBody>
          <a:bodyPr lIns="0" tIns="0" rIns="0" bIns="0">
            <a:noAutofit/>
          </a:bodyPr>
          <a:lstStyle>
            <a:lvl1pPr marL="0" indent="0">
              <a:lnSpc>
                <a:spcPts val="1650"/>
              </a:lnSpc>
              <a:spcBef>
                <a:spcPts val="0"/>
              </a:spcBef>
              <a:spcAft>
                <a:spcPts val="675"/>
              </a:spcAft>
              <a:buClr>
                <a:schemeClr val="tx1"/>
              </a:buClr>
              <a:buNone/>
              <a:defRPr sz="1800" b="1">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324000" y="324000"/>
            <a:ext cx="8553116" cy="648890"/>
          </a:xfrm>
          <a:prstGeom prst="rect">
            <a:avLst/>
          </a:prstGeom>
        </p:spPr>
        <p:txBody>
          <a:bodyPr lIns="0" tIns="0" rIns="0" bIns="0">
            <a:normAutofit/>
          </a:bodyPr>
          <a:lstStyle>
            <a:lvl1pPr>
              <a:defRPr sz="2700" b="1">
                <a:solidFill>
                  <a:schemeClr val="tx1"/>
                </a:solidFill>
              </a:defRPr>
            </a:lvl1pPr>
          </a:lstStyle>
          <a:p>
            <a:r>
              <a:rPr lang="en-GB"/>
              <a:t>Heading</a:t>
            </a:r>
          </a:p>
        </p:txBody>
      </p: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pic>
        <p:nvPicPr>
          <p:cNvPr id="2" name="Picture 1" descr="A blue squares with white letters&#10;&#10;Description automatically generated">
            <a:extLst>
              <a:ext uri="{FF2B5EF4-FFF2-40B4-BE49-F238E27FC236}">
                <a16:creationId xmlns:a16="http://schemas.microsoft.com/office/drawing/2014/main" id="{0CD495EA-4C58-C544-DCC6-CC240323FF68}"/>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4" name="Straight Connector 3">
            <a:extLst>
              <a:ext uri="{FF2B5EF4-FFF2-40B4-BE49-F238E27FC236}">
                <a16:creationId xmlns:a16="http://schemas.microsoft.com/office/drawing/2014/main" id="{DC53C4F3-2D5B-5953-F2DA-84918817703F}"/>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60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5570" y="1235676"/>
            <a:ext cx="3682177" cy="2347552"/>
          </a:xfrm>
          <a:prstGeom prst="rect">
            <a:avLst/>
          </a:prstGeom>
        </p:spPr>
        <p:txBody>
          <a:bodyPr anchor="t">
            <a:normAutofit/>
          </a:bodyPr>
          <a:lstStyle>
            <a:lvl1pPr marL="0" indent="0">
              <a:lnSpc>
                <a:spcPts val="3150"/>
              </a:lnSpc>
              <a:defRPr sz="27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8536917" y="4803733"/>
            <a:ext cx="325730" cy="230832"/>
          </a:xfrm>
          <a:prstGeom prst="rect">
            <a:avLst/>
          </a:prstGeom>
        </p:spPr>
        <p:txBody>
          <a:bodyPr wrap="none">
            <a:spAutoFit/>
          </a:bodyPr>
          <a:lstStyle/>
          <a:p>
            <a:pPr algn="r"/>
            <a:fld id="{BA3B713D-1FBB-0E4F-91D0-D2B735266E79}" type="slidenum">
              <a:rPr lang="en-GB" sz="900" smtClean="0">
                <a:solidFill>
                  <a:schemeClr val="tx1"/>
                </a:solidFill>
              </a:rPr>
              <a:pPr algn="r"/>
              <a:t>‹#›</a:t>
            </a:fld>
            <a:endParaRPr lang="en-GB" sz="9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4572000" y="0"/>
            <a:ext cx="4572000" cy="5143500"/>
          </a:xfrm>
          <a:prstGeom prst="rect">
            <a:avLst/>
          </a:prstGeom>
          <a:solidFill>
            <a:schemeClr val="tx2"/>
          </a:solidFill>
        </p:spPr>
        <p:txBody>
          <a:bodyPr tIns="2340000"/>
          <a:lstStyle>
            <a:lvl1pPr algn="ctr">
              <a:buNone/>
              <a:defRPr/>
            </a:lvl1pPr>
          </a:lstStyle>
          <a:p>
            <a:r>
              <a:rPr lang="en-GB"/>
              <a:t>Click on icon to insert image (including Alt Text)</a:t>
            </a:r>
          </a:p>
        </p:txBody>
      </p:sp>
      <p:pic>
        <p:nvPicPr>
          <p:cNvPr id="3" name="Picture 2" descr="A blue squares with white letters&#10;&#10;Description automatically generated">
            <a:extLst>
              <a:ext uri="{FF2B5EF4-FFF2-40B4-BE49-F238E27FC236}">
                <a16:creationId xmlns:a16="http://schemas.microsoft.com/office/drawing/2014/main" id="{A940FA97-49AE-DFA0-9AE2-BFDA7BC732CA}"/>
              </a:ext>
            </a:extLst>
          </p:cNvPr>
          <p:cNvPicPr>
            <a:picLocks noChangeAspect="1"/>
          </p:cNvPicPr>
          <p:nvPr userDrawn="1"/>
        </p:nvPicPr>
        <p:blipFill>
          <a:blip r:embed="rId2"/>
          <a:stretch>
            <a:fillRect/>
          </a:stretch>
        </p:blipFill>
        <p:spPr>
          <a:xfrm>
            <a:off x="254017" y="4523951"/>
            <a:ext cx="1375680" cy="383656"/>
          </a:xfrm>
          <a:prstGeom prst="rect">
            <a:avLst/>
          </a:prstGeom>
        </p:spPr>
      </p:pic>
      <p:cxnSp>
        <p:nvCxnSpPr>
          <p:cNvPr id="4" name="Straight Connector 3">
            <a:extLst>
              <a:ext uri="{FF2B5EF4-FFF2-40B4-BE49-F238E27FC236}">
                <a16:creationId xmlns:a16="http://schemas.microsoft.com/office/drawing/2014/main" id="{8293A183-C97F-903F-95AF-2E757B8AA336}"/>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08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1708291" y="1566000"/>
            <a:ext cx="2673000" cy="1134000"/>
          </a:xfrm>
          <a:prstGeom prst="rect">
            <a:avLst/>
          </a:prstGeom>
          <a:solidFill>
            <a:srgbClr val="F2F2F2"/>
          </a:solidFill>
        </p:spPr>
        <p:txBody>
          <a:bodyPr lIns="216000" tIns="216000" rIns="216000" bIns="216000">
            <a:noAutofit/>
          </a:bodyPr>
          <a:lstStyle>
            <a:lvl1pPr marL="0" indent="0">
              <a:lnSpc>
                <a:spcPts val="1650"/>
              </a:lnSpc>
              <a:spcBef>
                <a:spcPts val="0"/>
              </a:spcBef>
              <a:spcAft>
                <a:spcPts val="675"/>
              </a:spcAft>
              <a:buClr>
                <a:schemeClr val="tx1"/>
              </a:buClr>
              <a:buNone/>
              <a:defRPr sz="1350">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1708291" y="891000"/>
            <a:ext cx="2673000" cy="675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673913" y="1566776"/>
            <a:ext cx="2673000" cy="1134000"/>
          </a:xfrm>
          <a:prstGeom prst="rect">
            <a:avLst/>
          </a:prstGeom>
          <a:solidFill>
            <a:srgbClr val="F2F2F2"/>
          </a:solidFill>
        </p:spPr>
        <p:txBody>
          <a:bodyPr lIns="216000" tIns="216000" rIns="216000" bIns="216000">
            <a:noAutofit/>
          </a:bodyPr>
          <a:lstStyle>
            <a:lvl1pPr marL="0" indent="0">
              <a:lnSpc>
                <a:spcPts val="1650"/>
              </a:lnSpc>
              <a:spcBef>
                <a:spcPts val="0"/>
              </a:spcBef>
              <a:spcAft>
                <a:spcPts val="675"/>
              </a:spcAft>
              <a:buClr>
                <a:schemeClr val="tx1"/>
              </a:buClr>
              <a:buNone/>
              <a:defRPr sz="1350">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673913" y="891000"/>
            <a:ext cx="2673000" cy="675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1708291" y="3486950"/>
            <a:ext cx="2673000" cy="1134000"/>
          </a:xfrm>
          <a:prstGeom prst="rect">
            <a:avLst/>
          </a:prstGeom>
          <a:solidFill>
            <a:srgbClr val="F2F2F2"/>
          </a:solidFill>
        </p:spPr>
        <p:txBody>
          <a:bodyPr lIns="216000" tIns="216000" rIns="216000" bIns="216000">
            <a:noAutofit/>
          </a:bodyPr>
          <a:lstStyle>
            <a:lvl1pPr marL="0" indent="0">
              <a:lnSpc>
                <a:spcPts val="1650"/>
              </a:lnSpc>
              <a:spcBef>
                <a:spcPts val="0"/>
              </a:spcBef>
              <a:spcAft>
                <a:spcPts val="675"/>
              </a:spcAft>
              <a:buClr>
                <a:schemeClr val="tx1"/>
              </a:buClr>
              <a:buNone/>
              <a:defRPr sz="1350">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3525716" y="4897791"/>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1708291" y="2811950"/>
            <a:ext cx="2673000" cy="675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673913" y="3487820"/>
            <a:ext cx="2673000" cy="1134000"/>
          </a:xfrm>
          <a:prstGeom prst="rect">
            <a:avLst/>
          </a:prstGeom>
          <a:solidFill>
            <a:srgbClr val="F2F2F2"/>
          </a:solidFill>
        </p:spPr>
        <p:txBody>
          <a:bodyPr lIns="216000" tIns="216000" rIns="216000" bIns="216000">
            <a:noAutofit/>
          </a:bodyPr>
          <a:lstStyle>
            <a:lvl1pPr marL="0" indent="0">
              <a:lnSpc>
                <a:spcPts val="1650"/>
              </a:lnSpc>
              <a:spcBef>
                <a:spcPts val="0"/>
              </a:spcBef>
              <a:spcAft>
                <a:spcPts val="675"/>
              </a:spcAft>
              <a:buClr>
                <a:schemeClr val="tx1"/>
              </a:buClr>
              <a:buNone/>
              <a:defRPr sz="1350">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679585" y="2814151"/>
            <a:ext cx="2673000" cy="675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324000" y="324001"/>
            <a:ext cx="8553116" cy="521795"/>
          </a:xfrm>
          <a:prstGeom prst="rect">
            <a:avLst/>
          </a:prstGeom>
        </p:spPr>
        <p:txBody>
          <a:bodyPr lIns="0" tIns="0" rIns="0" bIns="0">
            <a:normAutofit/>
          </a:bodyPr>
          <a:lstStyle>
            <a:lvl1pPr>
              <a:defRPr sz="27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pic>
        <p:nvPicPr>
          <p:cNvPr id="2" name="Picture 1" descr="A blue squares with white letters&#10;&#10;Description automatically generated">
            <a:extLst>
              <a:ext uri="{FF2B5EF4-FFF2-40B4-BE49-F238E27FC236}">
                <a16:creationId xmlns:a16="http://schemas.microsoft.com/office/drawing/2014/main" id="{6F569D30-372E-C3E7-839C-13215855DB4D}"/>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3" name="Straight Connector 2">
            <a:extLst>
              <a:ext uri="{FF2B5EF4-FFF2-40B4-BE49-F238E27FC236}">
                <a16:creationId xmlns:a16="http://schemas.microsoft.com/office/drawing/2014/main" id="{D5AECEEE-3319-7E2B-693B-F680A497DBA6}"/>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78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AEB7D5-1E81-A348-80E2-DA9697828BC1}" type="datetimeFigureOut">
              <a:rPr lang="en-US"/>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324000" y="2024312"/>
            <a:ext cx="2673000" cy="2483999"/>
          </a:xfrm>
          <a:prstGeom prst="rect">
            <a:avLst/>
          </a:prstGeom>
          <a:solidFill>
            <a:srgbClr val="F2F2F2"/>
          </a:solidFill>
        </p:spPr>
        <p:txBody>
          <a:bodyPr lIns="216000" tIns="216000" rIns="216000" bIns="216000">
            <a:noAutofit/>
          </a:bodyPr>
          <a:lstStyle>
            <a:lvl1pPr marL="0" indent="0">
              <a:lnSpc>
                <a:spcPts val="1650"/>
              </a:lnSpc>
              <a:spcBef>
                <a:spcPts val="0"/>
              </a:spcBef>
              <a:spcAft>
                <a:spcPts val="675"/>
              </a:spcAft>
              <a:buClr>
                <a:schemeClr val="tx1"/>
              </a:buClr>
              <a:buNone/>
              <a:defRPr sz="1350">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324000" y="1268312"/>
            <a:ext cx="2673000" cy="756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3243284" y="2024312"/>
            <a:ext cx="2673000" cy="2483999"/>
          </a:xfrm>
          <a:prstGeom prst="rect">
            <a:avLst/>
          </a:prstGeom>
          <a:solidFill>
            <a:srgbClr val="F2F2F2"/>
          </a:solidFill>
        </p:spPr>
        <p:txBody>
          <a:bodyPr lIns="216000" tIns="216000" rIns="216000" bIns="216000">
            <a:noAutofit/>
          </a:bodyPr>
          <a:lstStyle>
            <a:lvl1pPr marL="0" indent="0">
              <a:lnSpc>
                <a:spcPts val="1650"/>
              </a:lnSpc>
              <a:spcBef>
                <a:spcPts val="0"/>
              </a:spcBef>
              <a:spcAft>
                <a:spcPts val="675"/>
              </a:spcAft>
              <a:buClr>
                <a:schemeClr val="tx1"/>
              </a:buClr>
              <a:buNone/>
              <a:defRPr sz="1350">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3243284" y="1268312"/>
            <a:ext cx="2673000" cy="756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3525716" y="4897791"/>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324000" y="324001"/>
            <a:ext cx="8553116" cy="521795"/>
          </a:xfrm>
          <a:prstGeom prst="rect">
            <a:avLst/>
          </a:prstGeom>
        </p:spPr>
        <p:txBody>
          <a:bodyPr lIns="0" tIns="0" rIns="0" bIns="0">
            <a:normAutofit/>
          </a:bodyPr>
          <a:lstStyle>
            <a:lvl1pPr>
              <a:defRPr sz="27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pic>
        <p:nvPicPr>
          <p:cNvPr id="2" name="Picture 1" descr="A blue squares with white letters&#10;&#10;Description automatically generated">
            <a:extLst>
              <a:ext uri="{FF2B5EF4-FFF2-40B4-BE49-F238E27FC236}">
                <a16:creationId xmlns:a16="http://schemas.microsoft.com/office/drawing/2014/main" id="{B6BFFE48-4D45-A405-5F1E-6337003D396C}"/>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4" name="Straight Connector 3">
            <a:extLst>
              <a:ext uri="{FF2B5EF4-FFF2-40B4-BE49-F238E27FC236}">
                <a16:creationId xmlns:a16="http://schemas.microsoft.com/office/drawing/2014/main" id="{208A97B9-EE4B-D083-4C3D-6F6D6F6D2667}"/>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16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324000" y="891000"/>
            <a:ext cx="2673000" cy="675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324000" y="1566000"/>
            <a:ext cx="2673000" cy="1134000"/>
          </a:xfrm>
          <a:prstGeom prst="rect">
            <a:avLst/>
          </a:prstGeom>
          <a:solidFill>
            <a:srgbClr val="F2F2F2"/>
          </a:solidFill>
        </p:spPr>
        <p:txBody>
          <a:bodyPr lIns="216000" tIns="216000" rIns="216000" bIns="216000">
            <a:noAutofit/>
          </a:bodyPr>
          <a:lstStyle>
            <a:lvl1pPr marL="0" indent="0">
              <a:lnSpc>
                <a:spcPts val="1650"/>
              </a:lnSpc>
              <a:spcBef>
                <a:spcPts val="0"/>
              </a:spcBef>
              <a:spcAft>
                <a:spcPts val="675"/>
              </a:spcAft>
              <a:buClr>
                <a:schemeClr val="tx1"/>
              </a:buClr>
              <a:buNone/>
              <a:defRPr sz="1350">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3294000" y="1566776"/>
            <a:ext cx="2673000" cy="1134000"/>
          </a:xfrm>
          <a:prstGeom prst="rect">
            <a:avLst/>
          </a:prstGeom>
          <a:solidFill>
            <a:srgbClr val="F2F2F2"/>
          </a:solidFill>
        </p:spPr>
        <p:txBody>
          <a:bodyPr lIns="216000" tIns="216000" rIns="216000" bIns="216000">
            <a:noAutofit/>
          </a:bodyPr>
          <a:lstStyle>
            <a:lvl1pPr marL="0" indent="0">
              <a:lnSpc>
                <a:spcPts val="1650"/>
              </a:lnSpc>
              <a:spcBef>
                <a:spcPts val="0"/>
              </a:spcBef>
              <a:spcAft>
                <a:spcPts val="675"/>
              </a:spcAft>
              <a:buClr>
                <a:schemeClr val="tx1"/>
              </a:buClr>
              <a:buNone/>
              <a:defRPr sz="1350">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3294000" y="891000"/>
            <a:ext cx="2673000" cy="675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324000" y="3483000"/>
            <a:ext cx="2673000" cy="959949"/>
          </a:xfrm>
          <a:prstGeom prst="rect">
            <a:avLst/>
          </a:prstGeom>
          <a:solidFill>
            <a:srgbClr val="F2F2F2"/>
          </a:solidFill>
        </p:spPr>
        <p:txBody>
          <a:bodyPr lIns="216000" tIns="216000" rIns="216000" bIns="216000">
            <a:noAutofit/>
          </a:bodyPr>
          <a:lstStyle>
            <a:lvl1pPr marL="0" indent="0">
              <a:lnSpc>
                <a:spcPts val="1650"/>
              </a:lnSpc>
              <a:spcBef>
                <a:spcPts val="0"/>
              </a:spcBef>
              <a:spcAft>
                <a:spcPts val="675"/>
              </a:spcAft>
              <a:buClr>
                <a:schemeClr val="tx1"/>
              </a:buClr>
              <a:buNone/>
              <a:defRPr sz="1350">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3525716" y="4897791"/>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324000" y="2808000"/>
            <a:ext cx="2673000" cy="675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3294000" y="3483000"/>
            <a:ext cx="2673000" cy="959948"/>
          </a:xfrm>
          <a:prstGeom prst="rect">
            <a:avLst/>
          </a:prstGeom>
          <a:solidFill>
            <a:srgbClr val="F2F2F2"/>
          </a:solidFill>
        </p:spPr>
        <p:txBody>
          <a:bodyPr lIns="216000" tIns="216000" rIns="216000" bIns="216000">
            <a:noAutofit/>
          </a:bodyPr>
          <a:lstStyle>
            <a:lvl1pPr marL="0" indent="0">
              <a:lnSpc>
                <a:spcPts val="1650"/>
              </a:lnSpc>
              <a:spcBef>
                <a:spcPts val="0"/>
              </a:spcBef>
              <a:spcAft>
                <a:spcPts val="675"/>
              </a:spcAft>
              <a:buClr>
                <a:schemeClr val="tx1"/>
              </a:buClr>
              <a:buNone/>
              <a:defRPr sz="1350">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3294000" y="2808000"/>
            <a:ext cx="2673000" cy="675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324000" y="324001"/>
            <a:ext cx="8553116" cy="521795"/>
          </a:xfrm>
          <a:prstGeom prst="rect">
            <a:avLst/>
          </a:prstGeom>
        </p:spPr>
        <p:txBody>
          <a:bodyPr lIns="0" tIns="0" rIns="0" bIns="0">
            <a:normAutofit/>
          </a:bodyPr>
          <a:lstStyle>
            <a:lvl1pPr>
              <a:defRPr sz="27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405000" y="972000"/>
            <a:ext cx="2511000" cy="513000"/>
          </a:xfrm>
        </p:spPr>
        <p:txBody>
          <a:bodyPr anchor="ctr"/>
          <a:lstStyle>
            <a:lvl1pPr algn="ctr">
              <a:buNone/>
              <a:defRPr sz="165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3375000" y="976847"/>
            <a:ext cx="2511000" cy="513000"/>
          </a:xfrm>
        </p:spPr>
        <p:txBody>
          <a:bodyPr anchor="ctr"/>
          <a:lstStyle>
            <a:lvl1pPr algn="ctr">
              <a:buNone/>
              <a:defRPr sz="165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405000" y="2889000"/>
            <a:ext cx="2511000" cy="513000"/>
          </a:xfrm>
        </p:spPr>
        <p:txBody>
          <a:bodyPr anchor="ctr"/>
          <a:lstStyle>
            <a:lvl1pPr algn="ctr">
              <a:buNone/>
              <a:defRPr sz="165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3375000" y="2889000"/>
            <a:ext cx="2511000" cy="513000"/>
          </a:xfrm>
        </p:spPr>
        <p:txBody>
          <a:bodyPr anchor="ctr"/>
          <a:lstStyle>
            <a:lvl1pPr algn="ctr">
              <a:buNone/>
              <a:defRPr sz="1650" b="1">
                <a:solidFill>
                  <a:schemeClr val="accent6"/>
                </a:solidFill>
              </a:defRPr>
            </a:lvl1pPr>
          </a:lstStyle>
          <a:p>
            <a:pPr lvl="0"/>
            <a:r>
              <a:rPr lang="en-GB"/>
              <a:t>Insert title</a:t>
            </a:r>
          </a:p>
        </p:txBody>
      </p: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pic>
        <p:nvPicPr>
          <p:cNvPr id="2" name="Picture 1" descr="A blue squares with white letters&#10;&#10;Description automatically generated">
            <a:extLst>
              <a:ext uri="{FF2B5EF4-FFF2-40B4-BE49-F238E27FC236}">
                <a16:creationId xmlns:a16="http://schemas.microsoft.com/office/drawing/2014/main" id="{1F65D981-60E1-9FED-72C3-F2CB4F2B774D}"/>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5" name="Straight Connector 4">
            <a:extLst>
              <a:ext uri="{FF2B5EF4-FFF2-40B4-BE49-F238E27FC236}">
                <a16:creationId xmlns:a16="http://schemas.microsoft.com/office/drawing/2014/main" id="{7C9363DD-0C3E-31A2-1925-ED993500C8F1}"/>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2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402918" y="985618"/>
            <a:ext cx="5627887" cy="2600045"/>
          </a:xfrm>
          <a:prstGeom prst="rect">
            <a:avLst/>
          </a:prstGeom>
        </p:spPr>
        <p:txBody>
          <a:bodyPr>
            <a:noAutofit/>
          </a:bodyPr>
          <a:lstStyle>
            <a:lvl1pPr marL="216000" indent="-216000" algn="l">
              <a:buNone/>
              <a:defRPr sz="3150" b="1">
                <a:solidFill>
                  <a:schemeClr val="tx1"/>
                </a:solidFill>
              </a:defRPr>
            </a:lvl1pPr>
            <a:lvl2pPr marL="267891" indent="0">
              <a:buNone/>
              <a:defRPr>
                <a:solidFill>
                  <a:schemeClr val="tx1"/>
                </a:solidFill>
              </a:defRPr>
            </a:lvl2pPr>
            <a:lvl3pPr marL="535781" indent="0">
              <a:buNone/>
              <a:defRPr>
                <a:solidFill>
                  <a:schemeClr val="tx1"/>
                </a:solidFill>
              </a:defRPr>
            </a:lvl3pPr>
            <a:lvl4pPr marL="810815" indent="0">
              <a:buNone/>
              <a:defRPr>
                <a:solidFill>
                  <a:schemeClr val="tx1"/>
                </a:solidFill>
              </a:defRPr>
            </a:lvl4pPr>
            <a:lvl5pPr marL="1078706"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621000" y="3585662"/>
            <a:ext cx="5627887" cy="672704"/>
          </a:xfrm>
          <a:prstGeom prst="rect">
            <a:avLst/>
          </a:prstGeom>
        </p:spPr>
        <p:txBody>
          <a:bodyPr/>
          <a:lstStyle>
            <a:lvl1pPr marL="0" indent="0" algn="l">
              <a:buNone/>
              <a:defRPr b="1">
                <a:solidFill>
                  <a:schemeClr val="tx1"/>
                </a:solidFill>
              </a:defRPr>
            </a:lvl1pPr>
            <a:lvl2pPr marL="267891" indent="0">
              <a:buNone/>
              <a:defRPr/>
            </a:lvl2pPr>
            <a:lvl3pPr marL="535781" indent="0">
              <a:buNone/>
              <a:defRPr/>
            </a:lvl3pPr>
            <a:lvl4pPr marL="810815" indent="0">
              <a:buNone/>
              <a:defRPr/>
            </a:lvl4pPr>
            <a:lvl5pPr marL="1078706" indent="0">
              <a:buNone/>
              <a:defRPr/>
            </a:lvl5pPr>
          </a:lstStyle>
          <a:p>
            <a:pPr lvl="0"/>
            <a:r>
              <a:rPr lang="en-GB"/>
              <a:t>Name Surname,</a:t>
            </a:r>
            <a:br>
              <a:rPr lang="en-GB"/>
            </a:br>
            <a:r>
              <a:rPr lang="en-GB"/>
              <a:t>Job Title</a:t>
            </a:r>
          </a:p>
        </p:txBody>
      </p: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pic>
        <p:nvPicPr>
          <p:cNvPr id="2" name="Picture 1" descr="A blue squares with white letters&#10;&#10;Description automatically generated">
            <a:extLst>
              <a:ext uri="{FF2B5EF4-FFF2-40B4-BE49-F238E27FC236}">
                <a16:creationId xmlns:a16="http://schemas.microsoft.com/office/drawing/2014/main" id="{FF300B7F-7390-1623-3749-3B833AA1D04F}"/>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4" name="Straight Connector 3">
            <a:extLst>
              <a:ext uri="{FF2B5EF4-FFF2-40B4-BE49-F238E27FC236}">
                <a16:creationId xmlns:a16="http://schemas.microsoft.com/office/drawing/2014/main" id="{12659721-C3FD-C4C4-BD8D-E323FA87AA69}"/>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92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1"/>
            <a:ext cx="9144000" cy="51434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8536917" y="4803733"/>
            <a:ext cx="325730" cy="230832"/>
          </a:xfrm>
          <a:prstGeom prst="rect">
            <a:avLst/>
          </a:prstGeom>
        </p:spPr>
        <p:txBody>
          <a:bodyPr wrap="none">
            <a:spAutoFit/>
          </a:bodyPr>
          <a:lstStyle/>
          <a:p>
            <a:pPr algn="r"/>
            <a:fld id="{BA3B713D-1FBB-0E4F-91D0-D2B735266E79}" type="slidenum">
              <a:rPr lang="en-GB" sz="900" smtClean="0">
                <a:solidFill>
                  <a:schemeClr val="accent6"/>
                </a:solidFill>
              </a:rPr>
              <a:t>‹#›</a:t>
            </a:fld>
            <a:endParaRPr lang="en-GB" sz="9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472453" y="-907676"/>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4572000" y="0"/>
            <a:ext cx="4572000" cy="51435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002789" y="1254994"/>
            <a:ext cx="2595964" cy="493775"/>
          </a:xfrm>
          <a:prstGeom prst="rect">
            <a:avLst/>
          </a:prstGeom>
        </p:spPr>
        <p:txBody>
          <a:bodyPr lIns="0" tIns="0" rIns="0" bIns="0">
            <a:noAutofit/>
          </a:bodyPr>
          <a:lstStyle>
            <a:lvl1pPr marL="0" indent="0">
              <a:buNone/>
              <a:defRPr sz="2700" b="1">
                <a:solidFill>
                  <a:schemeClr val="tx1"/>
                </a:solidFill>
              </a:defRPr>
            </a:lvl1pPr>
            <a:lvl2pPr marL="267891" indent="0">
              <a:buNone/>
              <a:defRPr>
                <a:solidFill>
                  <a:schemeClr val="tx1"/>
                </a:solidFill>
              </a:defRPr>
            </a:lvl2pPr>
            <a:lvl3pPr marL="535781" indent="0">
              <a:buNone/>
              <a:defRPr>
                <a:solidFill>
                  <a:schemeClr val="tx1"/>
                </a:solidFill>
              </a:defRPr>
            </a:lvl3pPr>
            <a:lvl4pPr marL="810815" indent="0">
              <a:buNone/>
              <a:defRPr>
                <a:solidFill>
                  <a:schemeClr val="tx1"/>
                </a:solidFill>
              </a:defRPr>
            </a:lvl4pPr>
            <a:lvl5pPr marL="1078706" indent="0">
              <a:buNone/>
              <a:defRPr>
                <a:solidFill>
                  <a:schemeClr val="tx1"/>
                </a:solidFill>
              </a:defRPr>
            </a:lvl5pPr>
          </a:lstStyle>
          <a:p>
            <a:pPr lvl="0"/>
            <a:r>
              <a:rPr lang="en-GB"/>
              <a:t>Heading label</a:t>
            </a:r>
          </a:p>
        </p:txBody>
      </p:sp>
      <p:pic>
        <p:nvPicPr>
          <p:cNvPr id="3" name="Picture 2" descr="A blue squares with white letters&#10;&#10;Description automatically generated">
            <a:extLst>
              <a:ext uri="{FF2B5EF4-FFF2-40B4-BE49-F238E27FC236}">
                <a16:creationId xmlns:a16="http://schemas.microsoft.com/office/drawing/2014/main" id="{4416D54B-D10C-D151-1C66-D4157107DE8C}"/>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7" name="Straight Connector 6">
            <a:extLst>
              <a:ext uri="{FF2B5EF4-FFF2-40B4-BE49-F238E27FC236}">
                <a16:creationId xmlns:a16="http://schemas.microsoft.com/office/drawing/2014/main" id="{2562EF1E-EA07-7D9F-4670-5F4D538A31C3}"/>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98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1"/>
            <a:ext cx="9143999" cy="51434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8536917" y="4803733"/>
            <a:ext cx="325730" cy="230832"/>
          </a:xfrm>
          <a:prstGeom prst="rect">
            <a:avLst/>
          </a:prstGeom>
        </p:spPr>
        <p:txBody>
          <a:bodyPr wrap="none">
            <a:spAutoFit/>
          </a:bodyPr>
          <a:lstStyle/>
          <a:p>
            <a:pPr algn="r"/>
            <a:fld id="{BA3B713D-1FBB-0E4F-91D0-D2B735266E79}" type="slidenum">
              <a:rPr lang="en-GB" sz="900" smtClean="0">
                <a:solidFill>
                  <a:schemeClr val="accent6"/>
                </a:solidFill>
              </a:rPr>
              <a:t>‹#›</a:t>
            </a:fld>
            <a:endParaRPr lang="en-GB" sz="9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472453" y="-907676"/>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4572000" y="0"/>
            <a:ext cx="4572000" cy="51435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002789" y="1254994"/>
            <a:ext cx="2595964" cy="493775"/>
          </a:xfrm>
          <a:prstGeom prst="rect">
            <a:avLst/>
          </a:prstGeom>
        </p:spPr>
        <p:txBody>
          <a:bodyPr lIns="0" tIns="0" rIns="0" bIns="0">
            <a:noAutofit/>
          </a:bodyPr>
          <a:lstStyle>
            <a:lvl1pPr marL="0" indent="0">
              <a:buNone/>
              <a:defRPr sz="2700" b="1">
                <a:solidFill>
                  <a:schemeClr val="tx1"/>
                </a:solidFill>
              </a:defRPr>
            </a:lvl1pPr>
            <a:lvl2pPr marL="267891" indent="0">
              <a:buNone/>
              <a:defRPr>
                <a:solidFill>
                  <a:schemeClr val="tx1"/>
                </a:solidFill>
              </a:defRPr>
            </a:lvl2pPr>
            <a:lvl3pPr marL="535781" indent="0">
              <a:buNone/>
              <a:defRPr>
                <a:solidFill>
                  <a:schemeClr val="tx1"/>
                </a:solidFill>
              </a:defRPr>
            </a:lvl3pPr>
            <a:lvl4pPr marL="810815" indent="0">
              <a:buNone/>
              <a:defRPr>
                <a:solidFill>
                  <a:schemeClr val="tx1"/>
                </a:solidFill>
              </a:defRPr>
            </a:lvl4pPr>
            <a:lvl5pPr marL="1078706" indent="0">
              <a:buNone/>
              <a:defRPr>
                <a:solidFill>
                  <a:schemeClr val="tx1"/>
                </a:solidFill>
              </a:defRPr>
            </a:lvl5pPr>
          </a:lstStyle>
          <a:p>
            <a:pPr lvl="0"/>
            <a:r>
              <a:rPr lang="en-GB"/>
              <a:t>Heading label</a:t>
            </a:r>
          </a:p>
        </p:txBody>
      </p:sp>
      <p:pic>
        <p:nvPicPr>
          <p:cNvPr id="6" name="Picture 5" descr="A blue squares with white letters&#10;&#10;Description automatically generated">
            <a:extLst>
              <a:ext uri="{FF2B5EF4-FFF2-40B4-BE49-F238E27FC236}">
                <a16:creationId xmlns:a16="http://schemas.microsoft.com/office/drawing/2014/main" id="{C07C016D-BB18-583C-70B5-23FAD527DE06}"/>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7" name="Straight Connector 6">
            <a:extLst>
              <a:ext uri="{FF2B5EF4-FFF2-40B4-BE49-F238E27FC236}">
                <a16:creationId xmlns:a16="http://schemas.microsoft.com/office/drawing/2014/main" id="{4F8BF4FA-2968-4108-ED10-01A00B37F4CD}"/>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4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1"/>
            <a:ext cx="9144000" cy="51434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8536917" y="4803733"/>
            <a:ext cx="325730" cy="230832"/>
          </a:xfrm>
          <a:prstGeom prst="rect">
            <a:avLst/>
          </a:prstGeom>
        </p:spPr>
        <p:txBody>
          <a:bodyPr wrap="none">
            <a:spAutoFit/>
          </a:bodyPr>
          <a:lstStyle/>
          <a:p>
            <a:pPr algn="r"/>
            <a:fld id="{BA3B713D-1FBB-0E4F-91D0-D2B735266E79}" type="slidenum">
              <a:rPr lang="en-GB" sz="900" smtClean="0">
                <a:solidFill>
                  <a:schemeClr val="accent2"/>
                </a:solidFill>
              </a:rPr>
              <a:t>‹#›</a:t>
            </a:fld>
            <a:endParaRPr lang="en-GB" sz="9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472453" y="-907676"/>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8536917" y="4803733"/>
            <a:ext cx="325730" cy="230832"/>
          </a:xfrm>
          <a:prstGeom prst="rect">
            <a:avLst/>
          </a:prstGeom>
        </p:spPr>
        <p:txBody>
          <a:bodyPr wrap="none">
            <a:spAutoFit/>
          </a:bodyPr>
          <a:lstStyle/>
          <a:p>
            <a:pPr algn="r"/>
            <a:fld id="{BA3B713D-1FBB-0E4F-91D0-D2B735266E79}" type="slidenum">
              <a:rPr lang="en-GB" sz="900" smtClean="0">
                <a:solidFill>
                  <a:schemeClr val="accent6"/>
                </a:solidFill>
              </a:rPr>
              <a:t>‹#›</a:t>
            </a:fld>
            <a:endParaRPr lang="en-GB" sz="9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4572000" y="0"/>
            <a:ext cx="4572000" cy="5143500"/>
          </a:xfrm>
          <a:prstGeom prst="rect">
            <a:avLst/>
          </a:prstGeom>
          <a:solidFill>
            <a:schemeClr val="tx2"/>
          </a:solidFill>
        </p:spPr>
        <p:txBody>
          <a:bodyPr tIns="2340000"/>
          <a:lstStyle>
            <a:lvl1pPr algn="ctr">
              <a:buNone/>
              <a:defRPr/>
            </a:lvl1pPr>
          </a:lstStyle>
          <a:p>
            <a:r>
              <a:rPr lang="en-GB"/>
              <a:t>Click on icon to insert image (including Alt Text)</a:t>
            </a:r>
          </a:p>
        </p:txBody>
      </p:sp>
      <p:pic>
        <p:nvPicPr>
          <p:cNvPr id="2" name="Picture 1" descr="A blue squares with white letters&#10;&#10;Description automatically generated">
            <a:extLst>
              <a:ext uri="{FF2B5EF4-FFF2-40B4-BE49-F238E27FC236}">
                <a16:creationId xmlns:a16="http://schemas.microsoft.com/office/drawing/2014/main" id="{48617B69-3802-5E4D-D096-43355E3EA8EF}"/>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3" name="Straight Connector 2">
            <a:extLst>
              <a:ext uri="{FF2B5EF4-FFF2-40B4-BE49-F238E27FC236}">
                <a16:creationId xmlns:a16="http://schemas.microsoft.com/office/drawing/2014/main" id="{405F45D9-0EEE-EDE6-58BB-8B6D61F337DB}"/>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28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8536917" y="4803733"/>
            <a:ext cx="325730" cy="230832"/>
          </a:xfrm>
          <a:prstGeom prst="rect">
            <a:avLst/>
          </a:prstGeom>
        </p:spPr>
        <p:txBody>
          <a:bodyPr wrap="none">
            <a:spAutoFit/>
          </a:bodyPr>
          <a:lstStyle/>
          <a:p>
            <a:pPr algn="r"/>
            <a:fld id="{BA3B713D-1FBB-0E4F-91D0-D2B735266E79}" type="slidenum">
              <a:rPr lang="en-GB" sz="900" smtClean="0">
                <a:solidFill>
                  <a:schemeClr val="accent2"/>
                </a:solidFill>
              </a:rPr>
              <a:t>‹#›</a:t>
            </a:fld>
            <a:endParaRPr lang="en-GB" sz="9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472453" y="-907676"/>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8536917" y="4803733"/>
            <a:ext cx="325730" cy="230832"/>
          </a:xfrm>
          <a:prstGeom prst="rect">
            <a:avLst/>
          </a:prstGeom>
        </p:spPr>
        <p:txBody>
          <a:bodyPr wrap="none">
            <a:spAutoFit/>
          </a:bodyPr>
          <a:lstStyle/>
          <a:p>
            <a:pPr algn="r"/>
            <a:fld id="{BA3B713D-1FBB-0E4F-91D0-D2B735266E79}" type="slidenum">
              <a:rPr lang="en-GB" sz="900" smtClean="0">
                <a:solidFill>
                  <a:schemeClr val="accent6"/>
                </a:solidFill>
              </a:rPr>
              <a:t>‹#›</a:t>
            </a:fld>
            <a:endParaRPr lang="en-GB" sz="9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4572000" y="0"/>
            <a:ext cx="4572000" cy="51435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1"/>
            <a:ext cx="9144000" cy="5143499"/>
          </a:xfrm>
          <a:prstGeom prst="rect">
            <a:avLst/>
          </a:prstGeom>
        </p:spPr>
      </p:pic>
      <p:pic>
        <p:nvPicPr>
          <p:cNvPr id="3" name="Picture 2" descr="A blue squares with white letters&#10;&#10;Description automatically generated">
            <a:extLst>
              <a:ext uri="{FF2B5EF4-FFF2-40B4-BE49-F238E27FC236}">
                <a16:creationId xmlns:a16="http://schemas.microsoft.com/office/drawing/2014/main" id="{8CC579D4-0122-A761-3915-C9C18A57D94C}"/>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4" name="Straight Connector 3">
            <a:extLst>
              <a:ext uri="{FF2B5EF4-FFF2-40B4-BE49-F238E27FC236}">
                <a16:creationId xmlns:a16="http://schemas.microsoft.com/office/drawing/2014/main" id="{BA43B146-70BC-97A5-7204-7D9B1EAEFF48}"/>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18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62199" y="2673000"/>
            <a:ext cx="2917613" cy="672704"/>
          </a:xfrm>
          <a:prstGeom prst="rect">
            <a:avLst/>
          </a:prstGeom>
        </p:spPr>
        <p:txBody>
          <a:bodyPr lIns="0" tIns="0" rIns="0" bIns="0"/>
          <a:lstStyle>
            <a:lvl1pPr marL="0" indent="0">
              <a:buNone/>
              <a:defRPr>
                <a:solidFill>
                  <a:schemeClr val="tx1"/>
                </a:solidFill>
              </a:defRPr>
            </a:lvl1pPr>
            <a:lvl2pPr marL="267891" indent="0">
              <a:buNone/>
              <a:defRPr/>
            </a:lvl2pPr>
            <a:lvl3pPr marL="535781" indent="0">
              <a:buNone/>
              <a:defRPr/>
            </a:lvl3pPr>
            <a:lvl4pPr marL="810815" indent="0">
              <a:buNone/>
              <a:defRPr/>
            </a:lvl4pPr>
            <a:lvl5pPr marL="1078706"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62199" y="1890000"/>
            <a:ext cx="5211366" cy="722709"/>
          </a:xfrm>
          <a:prstGeom prst="rect">
            <a:avLst/>
          </a:prstGeom>
        </p:spPr>
        <p:txBody>
          <a:bodyPr lIns="0" tIns="0" rIns="0" bIns="0">
            <a:noAutofit/>
          </a:bodyPr>
          <a:lstStyle>
            <a:lvl1pPr marL="0" indent="0">
              <a:buNone/>
              <a:defRPr sz="4500" b="1">
                <a:solidFill>
                  <a:schemeClr val="tx1"/>
                </a:solidFill>
              </a:defRPr>
            </a:lvl1pPr>
            <a:lvl2pPr marL="267891" indent="0">
              <a:buNone/>
              <a:defRPr>
                <a:solidFill>
                  <a:schemeClr val="tx1"/>
                </a:solidFill>
              </a:defRPr>
            </a:lvl2pPr>
            <a:lvl3pPr marL="535781" indent="0">
              <a:buNone/>
              <a:defRPr>
                <a:solidFill>
                  <a:schemeClr val="tx1"/>
                </a:solidFill>
              </a:defRPr>
            </a:lvl3pPr>
            <a:lvl4pPr marL="810815" indent="0">
              <a:buNone/>
              <a:defRPr>
                <a:solidFill>
                  <a:schemeClr val="tx1"/>
                </a:solidFill>
              </a:defRPr>
            </a:lvl4pPr>
            <a:lvl5pPr marL="1078706" indent="0">
              <a:buNone/>
              <a:defRPr>
                <a:solidFill>
                  <a:schemeClr val="tx1"/>
                </a:solidFill>
              </a:defRPr>
            </a:lvl5pPr>
          </a:lstStyle>
          <a:p>
            <a:pPr lvl="0"/>
            <a:r>
              <a:rPr lang="en-GB"/>
              <a:t>Breaker heading</a:t>
            </a:r>
          </a:p>
        </p:txBody>
      </p:sp>
      <p:pic>
        <p:nvPicPr>
          <p:cNvPr id="2" name="Picture 1" descr="A blue squares with white letters&#10;&#10;Description automatically generated">
            <a:extLst>
              <a:ext uri="{FF2B5EF4-FFF2-40B4-BE49-F238E27FC236}">
                <a16:creationId xmlns:a16="http://schemas.microsoft.com/office/drawing/2014/main" id="{B8C433CA-ED8A-4B13-EF3F-865CDEA383C4}"/>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4" name="Straight Connector 3">
            <a:extLst>
              <a:ext uri="{FF2B5EF4-FFF2-40B4-BE49-F238E27FC236}">
                <a16:creationId xmlns:a16="http://schemas.microsoft.com/office/drawing/2014/main" id="{2D9BECA0-76A4-9033-6072-D9F4AA80B3CB}"/>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18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0977" y="-26169"/>
            <a:ext cx="9154977" cy="5154461"/>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162560" y="-91440"/>
            <a:ext cx="9306560" cy="523494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459000" y="2927413"/>
            <a:ext cx="2917613" cy="672704"/>
          </a:xfrm>
          <a:prstGeom prst="rect">
            <a:avLst/>
          </a:prstGeom>
        </p:spPr>
        <p:txBody>
          <a:bodyPr lIns="0" tIns="0" rIns="0" bIns="0"/>
          <a:lstStyle>
            <a:lvl1pPr marL="0" indent="0">
              <a:buNone/>
              <a:defRPr>
                <a:solidFill>
                  <a:schemeClr val="tx1"/>
                </a:solidFill>
              </a:defRPr>
            </a:lvl1pPr>
            <a:lvl2pPr marL="267891" indent="0">
              <a:buNone/>
              <a:defRPr/>
            </a:lvl2pPr>
            <a:lvl3pPr marL="535781" indent="0">
              <a:buNone/>
              <a:defRPr/>
            </a:lvl3pPr>
            <a:lvl4pPr marL="810815" indent="0">
              <a:buNone/>
              <a:defRPr/>
            </a:lvl4pPr>
            <a:lvl5pPr marL="1078706"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459000" y="1437967"/>
            <a:ext cx="4264171" cy="1174742"/>
          </a:xfrm>
          <a:prstGeom prst="rect">
            <a:avLst/>
          </a:prstGeom>
        </p:spPr>
        <p:txBody>
          <a:bodyPr lIns="0" tIns="0" rIns="0" bIns="0">
            <a:noAutofit/>
          </a:bodyPr>
          <a:lstStyle>
            <a:lvl1pPr marL="0" indent="0">
              <a:buNone/>
              <a:defRPr sz="4500" b="1">
                <a:solidFill>
                  <a:schemeClr val="tx1"/>
                </a:solidFill>
              </a:defRPr>
            </a:lvl1pPr>
            <a:lvl2pPr marL="267891" indent="0">
              <a:buNone/>
              <a:defRPr>
                <a:solidFill>
                  <a:schemeClr val="tx1"/>
                </a:solidFill>
              </a:defRPr>
            </a:lvl2pPr>
            <a:lvl3pPr marL="535781" indent="0">
              <a:buNone/>
              <a:defRPr>
                <a:solidFill>
                  <a:schemeClr val="tx1"/>
                </a:solidFill>
              </a:defRPr>
            </a:lvl3pPr>
            <a:lvl4pPr marL="810815" indent="0">
              <a:buNone/>
              <a:defRPr>
                <a:solidFill>
                  <a:schemeClr val="tx1"/>
                </a:solidFill>
              </a:defRPr>
            </a:lvl4pPr>
            <a:lvl5pPr marL="1078706" indent="0">
              <a:buNone/>
              <a:defRPr>
                <a:solidFill>
                  <a:schemeClr val="tx1"/>
                </a:solidFill>
              </a:defRPr>
            </a:lvl5pPr>
          </a:lstStyle>
          <a:p>
            <a:pPr lvl="0"/>
            <a:r>
              <a:rPr lang="en-GB"/>
              <a:t>Breaker heading</a:t>
            </a:r>
          </a:p>
        </p:txBody>
      </p:sp>
      <p:pic>
        <p:nvPicPr>
          <p:cNvPr id="4" name="Picture 3" descr="A blue squares with white letters&#10;&#10;Description automatically generated">
            <a:extLst>
              <a:ext uri="{FF2B5EF4-FFF2-40B4-BE49-F238E27FC236}">
                <a16:creationId xmlns:a16="http://schemas.microsoft.com/office/drawing/2014/main" id="{E9664DD1-9CEE-51EF-8D7C-171DA81231AE}"/>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5" name="Straight Connector 4">
            <a:extLst>
              <a:ext uri="{FF2B5EF4-FFF2-40B4-BE49-F238E27FC236}">
                <a16:creationId xmlns:a16="http://schemas.microsoft.com/office/drawing/2014/main" id="{1DD5285C-85F2-9BA0-6404-D50A741FAC5E}"/>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35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0977" y="0"/>
            <a:ext cx="9154977" cy="5128292"/>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1781175" y="-91808"/>
            <a:ext cx="7554573" cy="5273408"/>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68937" y="2927413"/>
            <a:ext cx="2917613" cy="672704"/>
          </a:xfrm>
          <a:prstGeom prst="rect">
            <a:avLst/>
          </a:prstGeom>
        </p:spPr>
        <p:txBody>
          <a:bodyPr lIns="0" tIns="0" rIns="0" bIns="0"/>
          <a:lstStyle>
            <a:lvl1pPr marL="0" indent="0">
              <a:buNone/>
              <a:defRPr>
                <a:solidFill>
                  <a:schemeClr val="tx1"/>
                </a:solidFill>
              </a:defRPr>
            </a:lvl1pPr>
            <a:lvl2pPr marL="267891" indent="0">
              <a:buNone/>
              <a:defRPr/>
            </a:lvl2pPr>
            <a:lvl3pPr marL="535781" indent="0">
              <a:buNone/>
              <a:defRPr/>
            </a:lvl3pPr>
            <a:lvl4pPr marL="810815" indent="0">
              <a:buNone/>
              <a:defRPr/>
            </a:lvl4pPr>
            <a:lvl5pPr marL="1078706"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68937" y="1437967"/>
            <a:ext cx="4264171" cy="1174742"/>
          </a:xfrm>
          <a:prstGeom prst="rect">
            <a:avLst/>
          </a:prstGeom>
        </p:spPr>
        <p:txBody>
          <a:bodyPr lIns="0" tIns="0" rIns="0" bIns="0">
            <a:noAutofit/>
          </a:bodyPr>
          <a:lstStyle>
            <a:lvl1pPr marL="0" indent="0">
              <a:buNone/>
              <a:defRPr sz="4500" b="1">
                <a:solidFill>
                  <a:schemeClr val="tx1"/>
                </a:solidFill>
              </a:defRPr>
            </a:lvl1pPr>
            <a:lvl2pPr marL="267891" indent="0">
              <a:buNone/>
              <a:defRPr>
                <a:solidFill>
                  <a:schemeClr val="tx1"/>
                </a:solidFill>
              </a:defRPr>
            </a:lvl2pPr>
            <a:lvl3pPr marL="535781" indent="0">
              <a:buNone/>
              <a:defRPr>
                <a:solidFill>
                  <a:schemeClr val="tx1"/>
                </a:solidFill>
              </a:defRPr>
            </a:lvl3pPr>
            <a:lvl4pPr marL="810815" indent="0">
              <a:buNone/>
              <a:defRPr>
                <a:solidFill>
                  <a:schemeClr val="tx1"/>
                </a:solidFill>
              </a:defRPr>
            </a:lvl4pPr>
            <a:lvl5pPr marL="1078706" indent="0">
              <a:buNone/>
              <a:defRPr>
                <a:solidFill>
                  <a:schemeClr val="tx1"/>
                </a:solidFill>
              </a:defRPr>
            </a:lvl5pPr>
          </a:lstStyle>
          <a:p>
            <a:pPr lvl="0"/>
            <a:r>
              <a:rPr lang="en-GB"/>
              <a:t>Breaker heading</a:t>
            </a:r>
          </a:p>
        </p:txBody>
      </p:sp>
      <p:pic>
        <p:nvPicPr>
          <p:cNvPr id="3" name="Picture 2" descr="A blue squares with white letters&#10;&#10;Description automatically generated">
            <a:extLst>
              <a:ext uri="{FF2B5EF4-FFF2-40B4-BE49-F238E27FC236}">
                <a16:creationId xmlns:a16="http://schemas.microsoft.com/office/drawing/2014/main" id="{BA6366B2-029A-7A14-FE47-3CFD62610700}"/>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4" name="Straight Connector 3">
            <a:extLst>
              <a:ext uri="{FF2B5EF4-FFF2-40B4-BE49-F238E27FC236}">
                <a16:creationId xmlns:a16="http://schemas.microsoft.com/office/drawing/2014/main" id="{8EF6B18F-E0F4-B947-7BCD-5CB8A85105B1}"/>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12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AEB7D5-1E81-A348-80E2-DA9697828BC1}" type="datetimeFigureOut">
              <a:rPr lang="en-US"/>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95250"/>
            <a:ext cx="9144000" cy="531495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40948" y="2927413"/>
            <a:ext cx="2917613" cy="672704"/>
          </a:xfrm>
          <a:prstGeom prst="rect">
            <a:avLst/>
          </a:prstGeom>
        </p:spPr>
        <p:txBody>
          <a:bodyPr lIns="0" tIns="0" rIns="0" bIns="0"/>
          <a:lstStyle>
            <a:lvl1pPr marL="0" indent="0">
              <a:buNone/>
              <a:defRPr>
                <a:solidFill>
                  <a:schemeClr val="tx1"/>
                </a:solidFill>
              </a:defRPr>
            </a:lvl1pPr>
            <a:lvl2pPr marL="267891" indent="0">
              <a:buNone/>
              <a:defRPr/>
            </a:lvl2pPr>
            <a:lvl3pPr marL="535781" indent="0">
              <a:buNone/>
              <a:defRPr/>
            </a:lvl3pPr>
            <a:lvl4pPr marL="810815" indent="0">
              <a:buNone/>
              <a:defRPr/>
            </a:lvl4pPr>
            <a:lvl5pPr marL="1078706"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40949" y="1437967"/>
            <a:ext cx="4264171" cy="1174742"/>
          </a:xfrm>
          <a:prstGeom prst="rect">
            <a:avLst/>
          </a:prstGeom>
        </p:spPr>
        <p:txBody>
          <a:bodyPr lIns="0" tIns="0" rIns="0" bIns="0">
            <a:noAutofit/>
          </a:bodyPr>
          <a:lstStyle>
            <a:lvl1pPr marL="0" indent="0">
              <a:buNone/>
              <a:defRPr sz="4500" b="1">
                <a:solidFill>
                  <a:schemeClr val="tx1"/>
                </a:solidFill>
              </a:defRPr>
            </a:lvl1pPr>
            <a:lvl2pPr marL="267891" indent="0">
              <a:buNone/>
              <a:defRPr>
                <a:solidFill>
                  <a:schemeClr val="tx1"/>
                </a:solidFill>
              </a:defRPr>
            </a:lvl2pPr>
            <a:lvl3pPr marL="535781" indent="0">
              <a:buNone/>
              <a:defRPr>
                <a:solidFill>
                  <a:schemeClr val="tx1"/>
                </a:solidFill>
              </a:defRPr>
            </a:lvl3pPr>
            <a:lvl4pPr marL="810815" indent="0">
              <a:buNone/>
              <a:defRPr>
                <a:solidFill>
                  <a:schemeClr val="tx1"/>
                </a:solidFill>
              </a:defRPr>
            </a:lvl4pPr>
            <a:lvl5pPr marL="1078706" indent="0">
              <a:buNone/>
              <a:defRPr>
                <a:solidFill>
                  <a:schemeClr val="tx1"/>
                </a:solidFill>
              </a:defRPr>
            </a:lvl5pPr>
          </a:lstStyle>
          <a:p>
            <a:pPr lvl="0"/>
            <a:r>
              <a:rPr lang="en-GB"/>
              <a:t>Breaker heading</a:t>
            </a:r>
          </a:p>
        </p:txBody>
      </p:sp>
      <p:pic>
        <p:nvPicPr>
          <p:cNvPr id="2" name="Picture 1" descr="A blue squares with white letters&#10;&#10;Description automatically generated">
            <a:extLst>
              <a:ext uri="{FF2B5EF4-FFF2-40B4-BE49-F238E27FC236}">
                <a16:creationId xmlns:a16="http://schemas.microsoft.com/office/drawing/2014/main" id="{91E09E68-707A-A778-9334-E7DFF1A9AC52}"/>
              </a:ext>
            </a:extLst>
          </p:cNvPr>
          <p:cNvPicPr>
            <a:picLocks noChangeAspect="1"/>
          </p:cNvPicPr>
          <p:nvPr userDrawn="1"/>
        </p:nvPicPr>
        <p:blipFill>
          <a:blip r:embed="rId3"/>
          <a:stretch>
            <a:fillRect/>
          </a:stretch>
        </p:blipFill>
        <p:spPr>
          <a:xfrm>
            <a:off x="640949" y="527157"/>
            <a:ext cx="1375680" cy="383656"/>
          </a:xfrm>
          <a:prstGeom prst="rect">
            <a:avLst/>
          </a:prstGeom>
        </p:spPr>
      </p:pic>
    </p:spTree>
    <p:extLst>
      <p:ext uri="{BB962C8B-B14F-4D97-AF65-F5344CB8AC3E}">
        <p14:creationId xmlns:p14="http://schemas.microsoft.com/office/powerpoint/2010/main" val="146122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4572000" y="0"/>
            <a:ext cx="4572000" cy="51435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668937" y="2927413"/>
            <a:ext cx="2917613" cy="672704"/>
          </a:xfrm>
          <a:prstGeom prst="rect">
            <a:avLst/>
          </a:prstGeom>
        </p:spPr>
        <p:txBody>
          <a:bodyPr lIns="0" tIns="0" rIns="0" bIns="0"/>
          <a:lstStyle>
            <a:lvl1pPr marL="0" indent="0">
              <a:buNone/>
              <a:defRPr>
                <a:solidFill>
                  <a:schemeClr val="tx1"/>
                </a:solidFill>
              </a:defRPr>
            </a:lvl1pPr>
            <a:lvl2pPr marL="267891" indent="0">
              <a:buNone/>
              <a:defRPr/>
            </a:lvl2pPr>
            <a:lvl3pPr marL="535781" indent="0">
              <a:buNone/>
              <a:defRPr/>
            </a:lvl3pPr>
            <a:lvl4pPr marL="810815" indent="0">
              <a:buNone/>
              <a:defRPr/>
            </a:lvl4pPr>
            <a:lvl5pPr marL="1078706"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668937" y="1437967"/>
            <a:ext cx="4264171" cy="1174742"/>
          </a:xfrm>
          <a:prstGeom prst="rect">
            <a:avLst/>
          </a:prstGeom>
        </p:spPr>
        <p:txBody>
          <a:bodyPr lIns="0" tIns="0" rIns="0" bIns="0">
            <a:noAutofit/>
          </a:bodyPr>
          <a:lstStyle>
            <a:lvl1pPr marL="0" indent="0">
              <a:buNone/>
              <a:defRPr sz="4500" b="1">
                <a:solidFill>
                  <a:schemeClr val="tx1"/>
                </a:solidFill>
              </a:defRPr>
            </a:lvl1pPr>
            <a:lvl2pPr marL="267891" indent="0">
              <a:buNone/>
              <a:defRPr>
                <a:solidFill>
                  <a:schemeClr val="tx1"/>
                </a:solidFill>
              </a:defRPr>
            </a:lvl2pPr>
            <a:lvl3pPr marL="535781" indent="0">
              <a:buNone/>
              <a:defRPr>
                <a:solidFill>
                  <a:schemeClr val="tx1"/>
                </a:solidFill>
              </a:defRPr>
            </a:lvl3pPr>
            <a:lvl4pPr marL="810815" indent="0">
              <a:buNone/>
              <a:defRPr>
                <a:solidFill>
                  <a:schemeClr val="tx1"/>
                </a:solidFill>
              </a:defRPr>
            </a:lvl4pPr>
            <a:lvl5pPr marL="1078706" indent="0">
              <a:buNone/>
              <a:defRPr>
                <a:solidFill>
                  <a:schemeClr val="tx1"/>
                </a:solidFill>
              </a:defRPr>
            </a:lvl5pPr>
          </a:lstStyle>
          <a:p>
            <a:pPr lvl="0"/>
            <a:r>
              <a:rPr lang="en-GB"/>
              <a:t>Breaker heading</a:t>
            </a:r>
          </a:p>
        </p:txBody>
      </p:sp>
      <p:pic>
        <p:nvPicPr>
          <p:cNvPr id="3" name="Picture 2" descr="A blue squares with white letters&#10;&#10;Description automatically generated">
            <a:extLst>
              <a:ext uri="{FF2B5EF4-FFF2-40B4-BE49-F238E27FC236}">
                <a16:creationId xmlns:a16="http://schemas.microsoft.com/office/drawing/2014/main" id="{C89BBA89-6E6A-76BF-04EE-494F3F60F612}"/>
              </a:ext>
            </a:extLst>
          </p:cNvPr>
          <p:cNvPicPr>
            <a:picLocks noChangeAspect="1"/>
          </p:cNvPicPr>
          <p:nvPr userDrawn="1"/>
        </p:nvPicPr>
        <p:blipFill>
          <a:blip r:embed="rId2"/>
          <a:stretch>
            <a:fillRect/>
          </a:stretch>
        </p:blipFill>
        <p:spPr>
          <a:xfrm>
            <a:off x="254017" y="4523951"/>
            <a:ext cx="1375680" cy="383656"/>
          </a:xfrm>
          <a:prstGeom prst="rect">
            <a:avLst/>
          </a:prstGeom>
        </p:spPr>
      </p:pic>
      <p:cxnSp>
        <p:nvCxnSpPr>
          <p:cNvPr id="4" name="Straight Connector 3">
            <a:extLst>
              <a:ext uri="{FF2B5EF4-FFF2-40B4-BE49-F238E27FC236}">
                <a16:creationId xmlns:a16="http://schemas.microsoft.com/office/drawing/2014/main" id="{152D3DE3-5427-CAA9-FD4D-C57D31FF29F1}"/>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5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a:cxnSpLocks/>
          </p:cNvCxnSpPr>
          <p:nvPr userDrawn="1"/>
        </p:nvCxnSpPr>
        <p:spPr>
          <a:xfrm>
            <a:off x="4286945" y="1954389"/>
            <a:ext cx="443612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4208077" y="2106560"/>
            <a:ext cx="5061284" cy="1956024"/>
          </a:xfrm>
          <a:prstGeom prst="rect">
            <a:avLst/>
          </a:prstGeom>
          <a:noFill/>
        </p:spPr>
        <p:txBody>
          <a:bodyPr wrap="square" lIns="0" tIns="0" rIns="0" bIns="0" rtlCol="0">
            <a:noAutofit/>
          </a:bodyPr>
          <a:lstStyle/>
          <a:p>
            <a:pPr marL="0" marR="0" lvl="0" indent="0" algn="l" defTabSz="6858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700" b="1" i="0" u="none" strike="noStrike" kern="1200" cap="none" spc="15" normalizeH="0" baseline="0" noProof="0">
                <a:ln>
                  <a:noFill/>
                </a:ln>
                <a:solidFill>
                  <a:schemeClr val="tx1"/>
                </a:solidFill>
                <a:effectLst/>
                <a:uLnTx/>
                <a:uFillTx/>
                <a:latin typeface="+mn-lt"/>
                <a:ea typeface="+mn-ea"/>
                <a:cs typeface="+mn-cs"/>
              </a:rPr>
              <a:t> Thank You</a:t>
            </a:r>
          </a:p>
          <a:p>
            <a:pPr marL="0" marR="0" lvl="0" indent="0" algn="l" defTabSz="685800" rtl="0" eaLnBrk="1" fontAlgn="auto" latinLnBrk="0" hangingPunct="1">
              <a:lnSpc>
                <a:spcPct val="100000"/>
              </a:lnSpc>
              <a:spcBef>
                <a:spcPts val="0"/>
              </a:spcBef>
              <a:spcAft>
                <a:spcPts val="1350"/>
              </a:spcAft>
              <a:buClr>
                <a:srgbClr val="005EB8"/>
              </a:buClr>
              <a:buSzTx/>
              <a:buFont typeface="Arial" panose="020B0604020202020204" pitchFamily="34" charset="0"/>
              <a:buNone/>
              <a:tabLst/>
              <a:defRPr/>
            </a:pPr>
            <a:r>
              <a:rPr kumimoji="0" lang="en-GB" sz="1800" b="1" i="0" u="none" strike="noStrike" kern="1200" cap="none" spc="15" normalizeH="0" baseline="0" noProof="0">
                <a:ln>
                  <a:noFill/>
                </a:ln>
                <a:solidFill>
                  <a:schemeClr val="tx1"/>
                </a:solidFill>
                <a:effectLst/>
                <a:uLnTx/>
                <a:uFillTx/>
                <a:latin typeface="+mn-lt"/>
                <a:ea typeface="+mn-ea"/>
                <a:cs typeface="+mn-cs"/>
              </a:rPr>
              <a:t>        	@NHSGIRFT</a:t>
            </a:r>
          </a:p>
          <a:p>
            <a:pPr marL="0" marR="0" lvl="0" indent="0" algn="l" defTabSz="685800" rtl="0" eaLnBrk="1" fontAlgn="auto" latinLnBrk="0" hangingPunct="1">
              <a:lnSpc>
                <a:spcPct val="100000"/>
              </a:lnSpc>
              <a:spcBef>
                <a:spcPts val="0"/>
              </a:spcBef>
              <a:spcAft>
                <a:spcPts val="1350"/>
              </a:spcAft>
              <a:buClr>
                <a:srgbClr val="005EB8"/>
              </a:buClr>
              <a:buSzTx/>
              <a:buFont typeface="Arial" panose="020B0604020202020204" pitchFamily="34" charset="0"/>
              <a:buNone/>
              <a:tabLst/>
              <a:defRPr/>
            </a:pPr>
            <a:r>
              <a:rPr kumimoji="0" lang="en-GB" sz="1800" b="1" i="0" u="none" strike="noStrike" kern="1200" cap="none" spc="15" normalizeH="0" baseline="0" noProof="0">
                <a:ln>
                  <a:noFill/>
                </a:ln>
                <a:solidFill>
                  <a:schemeClr val="tx1"/>
                </a:solidFill>
                <a:effectLst/>
                <a:uLnTx/>
                <a:uFillTx/>
                <a:latin typeface="+mn-lt"/>
                <a:ea typeface="+mn-ea"/>
                <a:cs typeface="+mn-cs"/>
              </a:rPr>
              <a:t>        	Getting It Right First Time (GIRFT)	</a:t>
            </a:r>
          </a:p>
          <a:p>
            <a:pPr marL="0" marR="0" lvl="0" indent="0" algn="l" defTabSz="685800" rtl="0" eaLnBrk="1" fontAlgn="auto" latinLnBrk="0" hangingPunct="1">
              <a:lnSpc>
                <a:spcPct val="100000"/>
              </a:lnSpc>
              <a:spcBef>
                <a:spcPts val="0"/>
              </a:spcBef>
              <a:spcAft>
                <a:spcPts val="1350"/>
              </a:spcAft>
              <a:buClr>
                <a:srgbClr val="005EB8"/>
              </a:buClr>
              <a:buSzTx/>
              <a:buFont typeface="Arial" panose="020B0604020202020204" pitchFamily="34" charset="0"/>
              <a:buNone/>
              <a:tabLst/>
              <a:defRPr/>
            </a:pPr>
            <a:r>
              <a:rPr kumimoji="0" lang="en-GB" sz="1800" b="1" i="0" u="none" strike="noStrike" kern="1200" cap="none" spc="15" normalizeH="0" baseline="0" noProof="0">
                <a:ln>
                  <a:noFill/>
                </a:ln>
                <a:solidFill>
                  <a:schemeClr val="tx1"/>
                </a:solidFill>
                <a:effectLst/>
                <a:uLnTx/>
                <a:uFillTx/>
                <a:latin typeface="+mn-lt"/>
                <a:ea typeface="+mn-ea"/>
                <a:cs typeface="+mn-cs"/>
              </a:rPr>
              <a:t>  	gettingitrightfirsttime.co.uk</a:t>
            </a:r>
            <a:endParaRPr lang="en-GB" sz="18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04030" y="2748925"/>
            <a:ext cx="292608" cy="292608"/>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14047" y="3199777"/>
            <a:ext cx="292608" cy="292608"/>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325306" y="3604892"/>
            <a:ext cx="450056" cy="450056"/>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7913284" y="273319"/>
            <a:ext cx="906716" cy="734842"/>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1919661" y="-40992"/>
            <a:ext cx="8076713" cy="5712179"/>
          </a:xfrm>
          <a:prstGeom prst="rect">
            <a:avLst/>
          </a:prstGeom>
        </p:spPr>
      </p:pic>
      <p:pic>
        <p:nvPicPr>
          <p:cNvPr id="4" name="Picture 3" descr="A blue squares with white letters&#10;&#10;Description automatically generated">
            <a:extLst>
              <a:ext uri="{FF2B5EF4-FFF2-40B4-BE49-F238E27FC236}">
                <a16:creationId xmlns:a16="http://schemas.microsoft.com/office/drawing/2014/main" id="{329A4FCF-61D0-518F-6F8C-1580254767DA}"/>
              </a:ext>
            </a:extLst>
          </p:cNvPr>
          <p:cNvPicPr>
            <a:picLocks noChangeAspect="1"/>
          </p:cNvPicPr>
          <p:nvPr userDrawn="1"/>
        </p:nvPicPr>
        <p:blipFill>
          <a:blip r:embed="rId10"/>
          <a:stretch>
            <a:fillRect/>
          </a:stretch>
        </p:blipFill>
        <p:spPr>
          <a:xfrm>
            <a:off x="4286945" y="1480883"/>
            <a:ext cx="1375680" cy="383656"/>
          </a:xfrm>
          <a:prstGeom prst="rect">
            <a:avLst/>
          </a:prstGeom>
        </p:spPr>
      </p:pic>
    </p:spTree>
    <p:extLst>
      <p:ext uri="{BB962C8B-B14F-4D97-AF65-F5344CB8AC3E}">
        <p14:creationId xmlns:p14="http://schemas.microsoft.com/office/powerpoint/2010/main" val="185352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32557"/>
            <a:ext cx="8553116" cy="320041"/>
          </a:xfrm>
          <a:prstGeom prst="rect">
            <a:avLst/>
          </a:prstGeom>
        </p:spPr>
        <p:txBody>
          <a:bodyPr lIns="0" tIns="0" rIns="0" bIns="0" anchor="t">
            <a:normAutofit/>
          </a:bodyPr>
          <a:lstStyle>
            <a:lvl1pPr>
              <a:defRPr sz="18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1674421" y="2378034"/>
            <a:ext cx="0" cy="0"/>
          </a:xfrm>
          <a:prstGeom prst="rect">
            <a:avLst/>
          </a:prstGeom>
          <a:noFill/>
        </p:spPr>
        <p:txBody>
          <a:bodyPr wrap="none" lIns="0" tIns="0" rIns="0" bIns="0" rtlCol="0">
            <a:noAutofit/>
          </a:bodyPr>
          <a:lstStyle/>
          <a:p>
            <a:endParaRPr lang="en-GB" sz="900" b="1">
              <a:solidFill>
                <a:schemeClr val="accent1"/>
              </a:solidFill>
            </a:endParaRPr>
          </a:p>
        </p:txBody>
      </p: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324001" y="575401"/>
            <a:ext cx="8259483" cy="433445"/>
          </a:xfrm>
          <a:prstGeom prst="rect">
            <a:avLst/>
          </a:prstGeom>
        </p:spPr>
        <p:txBody>
          <a:bodyPr lIns="0" tIns="0" rIns="0" bIns="0">
            <a:noAutofit/>
          </a:bodyPr>
          <a:lstStyle>
            <a:lvl1pPr marL="0" indent="0">
              <a:lnSpc>
                <a:spcPts val="1650"/>
              </a:lnSpc>
              <a:spcBef>
                <a:spcPts val="0"/>
              </a:spcBef>
              <a:spcAft>
                <a:spcPts val="675"/>
              </a:spcAft>
              <a:buClr>
                <a:schemeClr val="tx1"/>
              </a:buClr>
              <a:buNone/>
              <a:defRPr sz="1350" b="1">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Subhead if needed</a:t>
            </a:r>
          </a:p>
        </p:txBody>
      </p:sp>
      <p:pic>
        <p:nvPicPr>
          <p:cNvPr id="6" name="Picture 5" descr="A blue squares with white letters&#10;&#10;Description automatically generated">
            <a:extLst>
              <a:ext uri="{FF2B5EF4-FFF2-40B4-BE49-F238E27FC236}">
                <a16:creationId xmlns:a16="http://schemas.microsoft.com/office/drawing/2014/main" id="{0C773D13-2689-13DE-E8D9-33D9823C696C}"/>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7" name="Straight Connector 6">
            <a:extLst>
              <a:ext uri="{FF2B5EF4-FFF2-40B4-BE49-F238E27FC236}">
                <a16:creationId xmlns:a16="http://schemas.microsoft.com/office/drawing/2014/main" id="{A325F3F9-D8A3-858A-873E-D03512E2D1BB}"/>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B6C65A-583E-CC43-8A40-D9FE20EAC65C}"/>
              </a:ext>
            </a:extLst>
          </p:cNvPr>
          <p:cNvSpPr txBox="1"/>
          <p:nvPr userDrawn="1"/>
        </p:nvSpPr>
        <p:spPr>
          <a:xfrm>
            <a:off x="1472453" y="-907676"/>
            <a:ext cx="0" cy="0"/>
          </a:xfrm>
          <a:prstGeom prst="rect">
            <a:avLst/>
          </a:prstGeom>
          <a:noFill/>
        </p:spPr>
        <p:txBody>
          <a:bodyPr wrap="none" lIns="0" tIns="0" rIns="0" bIns="0" rtlCol="0">
            <a:noAutofit/>
          </a:bodyPr>
          <a:lstStyle/>
          <a:p>
            <a:endParaRPr lang="en-GB" sz="900" b="1">
              <a:solidFill>
                <a:schemeClr val="accent1"/>
              </a:solidFill>
            </a:endParaRPr>
          </a:p>
        </p:txBody>
      </p:sp>
    </p:spTree>
    <p:extLst>
      <p:ext uri="{BB962C8B-B14F-4D97-AF65-F5344CB8AC3E}">
        <p14:creationId xmlns:p14="http://schemas.microsoft.com/office/powerpoint/2010/main" val="236397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B6C65A-583E-CC43-8A40-D9FE20EAC65C}"/>
              </a:ext>
            </a:extLst>
          </p:cNvPr>
          <p:cNvSpPr txBox="1"/>
          <p:nvPr userDrawn="1"/>
        </p:nvSpPr>
        <p:spPr>
          <a:xfrm>
            <a:off x="1472453" y="-907676"/>
            <a:ext cx="0" cy="0"/>
          </a:xfrm>
          <a:prstGeom prst="rect">
            <a:avLst/>
          </a:prstGeom>
          <a:noFill/>
        </p:spPr>
        <p:txBody>
          <a:bodyPr wrap="none" lIns="0" tIns="0" rIns="0" bIns="0" rtlCol="0">
            <a:noAutofit/>
          </a:bodyPr>
          <a:lstStyle/>
          <a:p>
            <a:endParaRPr lang="en-GB" sz="900" b="1">
              <a:solidFill>
                <a:schemeClr val="accent1"/>
              </a:solidFill>
            </a:endParaRPr>
          </a:p>
        </p:txBody>
      </p:sp>
    </p:spTree>
    <p:extLst>
      <p:ext uri="{BB962C8B-B14F-4D97-AF65-F5344CB8AC3E}">
        <p14:creationId xmlns:p14="http://schemas.microsoft.com/office/powerpoint/2010/main" val="115112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B6C65A-583E-CC43-8A40-D9FE20EAC65C}"/>
              </a:ext>
            </a:extLst>
          </p:cNvPr>
          <p:cNvSpPr txBox="1"/>
          <p:nvPr userDrawn="1"/>
        </p:nvSpPr>
        <p:spPr>
          <a:xfrm>
            <a:off x="1472453" y="-907676"/>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5401913" y="1687068"/>
            <a:ext cx="3321111" cy="923330"/>
          </a:xfrm>
          <a:prstGeom prst="rect">
            <a:avLst/>
          </a:prstGeom>
          <a:noFill/>
        </p:spPr>
        <p:txBody>
          <a:bodyPr wrap="square" rtlCol="0">
            <a:spAutoFit/>
          </a:bodyPr>
          <a:lstStyle/>
          <a:p>
            <a:r>
              <a:rPr lang="en-GB" sz="135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183280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B6C65A-583E-CC43-8A40-D9FE20EAC65C}"/>
              </a:ext>
            </a:extLst>
          </p:cNvPr>
          <p:cNvSpPr txBox="1"/>
          <p:nvPr userDrawn="1"/>
        </p:nvSpPr>
        <p:spPr>
          <a:xfrm>
            <a:off x="1472453" y="-907676"/>
            <a:ext cx="0" cy="0"/>
          </a:xfrm>
          <a:prstGeom prst="rect">
            <a:avLst/>
          </a:prstGeom>
          <a:noFill/>
        </p:spPr>
        <p:txBody>
          <a:bodyPr wrap="none" lIns="0" tIns="0" rIns="0" bIns="0" rtlCol="0">
            <a:noAutofit/>
          </a:bodyPr>
          <a:lstStyle/>
          <a:p>
            <a:endParaRPr lang="en-GB" sz="900" b="1">
              <a:solidFill>
                <a:schemeClr val="accent1"/>
              </a:solidFill>
            </a:endParaRPr>
          </a:p>
        </p:txBody>
      </p:sp>
    </p:spTree>
    <p:extLst>
      <p:ext uri="{BB962C8B-B14F-4D97-AF65-F5344CB8AC3E}">
        <p14:creationId xmlns:p14="http://schemas.microsoft.com/office/powerpoint/2010/main" val="72599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B6C65A-583E-CC43-8A40-D9FE20EAC65C}"/>
              </a:ext>
            </a:extLst>
          </p:cNvPr>
          <p:cNvSpPr txBox="1"/>
          <p:nvPr userDrawn="1"/>
        </p:nvSpPr>
        <p:spPr>
          <a:xfrm>
            <a:off x="1472453" y="-907676"/>
            <a:ext cx="0" cy="0"/>
          </a:xfrm>
          <a:prstGeom prst="rect">
            <a:avLst/>
          </a:prstGeom>
          <a:noFill/>
        </p:spPr>
        <p:txBody>
          <a:bodyPr wrap="none" lIns="0" tIns="0" rIns="0" bIns="0" rtlCol="0">
            <a:noAutofit/>
          </a:bodyPr>
          <a:lstStyle/>
          <a:p>
            <a:endParaRPr lang="en-GB" sz="900" b="1">
              <a:solidFill>
                <a:schemeClr val="accent1"/>
              </a:solidFill>
            </a:endParaRPr>
          </a:p>
        </p:txBody>
      </p:sp>
    </p:spTree>
    <p:extLst>
      <p:ext uri="{BB962C8B-B14F-4D97-AF65-F5344CB8AC3E}">
        <p14:creationId xmlns:p14="http://schemas.microsoft.com/office/powerpoint/2010/main" val="207772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94C8-D999-6819-402F-70C42926E58D}"/>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C53EB99A-5655-91FD-B5AD-7256C29C1B4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4CF4ACDB-763E-28A3-97C7-3E22090D1729}"/>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5" name="Footer Placeholder 4">
            <a:extLst>
              <a:ext uri="{FF2B5EF4-FFF2-40B4-BE49-F238E27FC236}">
                <a16:creationId xmlns:a16="http://schemas.microsoft.com/office/drawing/2014/main" id="{41BC21DB-4407-2D71-F996-CEA56E10DB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1F4106-C45E-CEC8-DB97-365870CFCEF6}"/>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2856223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AEB7D5-1E81-A348-80E2-DA9697828BC1}" type="datetimeFigureOut">
              <a:rPr lang="en-US"/>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149D-80CF-13B6-D527-47FF2451C48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4C67030-85F0-A97E-814F-AE7FAD308F4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3A0AF4D-1D2B-8D18-F86C-C3826EC32E9D}"/>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5" name="Footer Placeholder 4">
            <a:extLst>
              <a:ext uri="{FF2B5EF4-FFF2-40B4-BE49-F238E27FC236}">
                <a16:creationId xmlns:a16="http://schemas.microsoft.com/office/drawing/2014/main" id="{34E9CBD6-21A3-0A55-8D1D-2495B7187C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014AA2-85EB-80CF-8F52-4D3E16CBBCD8}"/>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722739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349F-FDF2-713C-8C53-1D2F0B6EDA40}"/>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7D55B1F6-790D-2602-98FC-C63D1E478D7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4B3E36B-89DA-5148-C3C6-84892AEC1339}"/>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5" name="Footer Placeholder 4">
            <a:extLst>
              <a:ext uri="{FF2B5EF4-FFF2-40B4-BE49-F238E27FC236}">
                <a16:creationId xmlns:a16="http://schemas.microsoft.com/office/drawing/2014/main" id="{6F697B90-5B97-9AF2-4F54-A3AA7DC07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E32A77-C510-CB63-18FF-95F2773B9401}"/>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32272136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9337-0D3B-836A-DC6C-7F41B20544F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E3D2101-F5BE-93F9-3B50-3B1A3D3CFA8C}"/>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1A680E5-268B-266A-79DF-C6D906A3488F}"/>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D6E0778-AA74-B411-664E-51182B4D5505}"/>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6" name="Footer Placeholder 5">
            <a:extLst>
              <a:ext uri="{FF2B5EF4-FFF2-40B4-BE49-F238E27FC236}">
                <a16:creationId xmlns:a16="http://schemas.microsoft.com/office/drawing/2014/main" id="{F00F8327-99B1-3F38-9EC0-7111B1E7F4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2D89D8-D229-2D18-2438-7EA1CCE0A748}"/>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14254410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8452-8B6F-A8A6-B893-5D2823F25C23}"/>
              </a:ext>
            </a:extLst>
          </p:cNvPr>
          <p:cNvSpPr>
            <a:spLocks noGrp="1"/>
          </p:cNvSpPr>
          <p:nvPr>
            <p:ph type="title"/>
          </p:nvPr>
        </p:nvSpPr>
        <p:spPr>
          <a:xfrm>
            <a:off x="629841" y="273844"/>
            <a:ext cx="7886700" cy="994172"/>
          </a:xfrm>
        </p:spPr>
        <p:txBody>
          <a:bodyPr/>
          <a:lstStyle/>
          <a:p>
            <a:r>
              <a:rPr lang="en-GB"/>
              <a:t>Click to edit Master title style</a:t>
            </a:r>
          </a:p>
        </p:txBody>
      </p:sp>
      <p:sp>
        <p:nvSpPr>
          <p:cNvPr id="3" name="Text Placeholder 2">
            <a:extLst>
              <a:ext uri="{FF2B5EF4-FFF2-40B4-BE49-F238E27FC236}">
                <a16:creationId xmlns:a16="http://schemas.microsoft.com/office/drawing/2014/main" id="{986C9BF1-DC37-374D-8035-127C5FCD2A2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7F4C2626-E142-99AD-93A0-2896760D67C1}"/>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E42855B-CE54-CEF3-8C62-0416C750001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A598776A-7A0C-FD8B-3C30-49913CA947B7}"/>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3E1D0FB-84C3-CA65-CA31-1612F739DFBE}"/>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8" name="Footer Placeholder 7">
            <a:extLst>
              <a:ext uri="{FF2B5EF4-FFF2-40B4-BE49-F238E27FC236}">
                <a16:creationId xmlns:a16="http://schemas.microsoft.com/office/drawing/2014/main" id="{1CE41F73-0325-D33D-F63D-891847A003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3F01FD-6A73-DAFA-DAD8-CB29A5306BD8}"/>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38759051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A3F1-2DCD-AB84-1DAD-D7C1F4A6CC8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8E3C898-487C-231F-0194-84E0968345CB}"/>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4" name="Footer Placeholder 3">
            <a:extLst>
              <a:ext uri="{FF2B5EF4-FFF2-40B4-BE49-F238E27FC236}">
                <a16:creationId xmlns:a16="http://schemas.microsoft.com/office/drawing/2014/main" id="{4CB92E54-8D9C-3BA4-C1CE-6A54DBF5C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1B5159-956B-DDE1-49CD-98CE390F0C9B}"/>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27517015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036232-D090-4E5C-9B82-92DA0CE0D393}"/>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3" name="Footer Placeholder 2">
            <a:extLst>
              <a:ext uri="{FF2B5EF4-FFF2-40B4-BE49-F238E27FC236}">
                <a16:creationId xmlns:a16="http://schemas.microsoft.com/office/drawing/2014/main" id="{B1D48EED-A644-BCBC-6359-3A7EB803F6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BF8897-BC36-667E-329A-86AD8945C65B}"/>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2355313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484A-3039-19CE-BD3F-47B623FEAA54}"/>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6E4F29D9-1900-0688-5771-41DE7A34BB7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8287DA2-B0CE-DBC8-F6E6-A493B100580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2BDF9DFC-31DF-A6CC-3759-23BFBEAE0578}"/>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6" name="Footer Placeholder 5">
            <a:extLst>
              <a:ext uri="{FF2B5EF4-FFF2-40B4-BE49-F238E27FC236}">
                <a16:creationId xmlns:a16="http://schemas.microsoft.com/office/drawing/2014/main" id="{E9AC8AFB-8B5E-8E28-B1C0-A5B8C52984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A7785B-3A18-2AEF-ED16-DD8B8AF7D036}"/>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21287826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4AE89-AEEB-7538-B455-DB65E90CDC3D}"/>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C46BB5F4-0923-A383-A772-62C1788A786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A582AC1-4116-90B5-0CDD-5EC984DA0C4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A095367-07E2-6E4F-2BE1-E26A1FDF531B}"/>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6" name="Footer Placeholder 5">
            <a:extLst>
              <a:ext uri="{FF2B5EF4-FFF2-40B4-BE49-F238E27FC236}">
                <a16:creationId xmlns:a16="http://schemas.microsoft.com/office/drawing/2014/main" id="{EE25236F-9C02-5284-837A-D4B4BB46E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D82887-5086-6498-9CFE-7BF635C218C2}"/>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2711722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B310-FE8E-2354-8D2B-8CD248EB48B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08DC713-0815-DED9-46C1-6329561F4D5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E9D157-F9CA-1015-383C-53E1E86FEAC9}"/>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5" name="Footer Placeholder 4">
            <a:extLst>
              <a:ext uri="{FF2B5EF4-FFF2-40B4-BE49-F238E27FC236}">
                <a16:creationId xmlns:a16="http://schemas.microsoft.com/office/drawing/2014/main" id="{18506A79-DE1D-46C3-64D3-42AFD3943E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D3A74C-5F81-26D8-9FCF-8B183294E317}"/>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18003954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F044B2-F82F-68BE-85C3-12770D27A34C}"/>
              </a:ext>
            </a:extLst>
          </p:cNvPr>
          <p:cNvSpPr>
            <a:spLocks noGrp="1"/>
          </p:cNvSpPr>
          <p:nvPr>
            <p:ph type="title" orient="vert"/>
          </p:nvPr>
        </p:nvSpPr>
        <p:spPr>
          <a:xfrm>
            <a:off x="6543675" y="273844"/>
            <a:ext cx="1971675" cy="4358879"/>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69F9BDD-DD92-3835-250B-0BF5C5B9FFE4}"/>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1445456-E279-A4B5-A5D3-BEBCC66085E6}"/>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5" name="Footer Placeholder 4">
            <a:extLst>
              <a:ext uri="{FF2B5EF4-FFF2-40B4-BE49-F238E27FC236}">
                <a16:creationId xmlns:a16="http://schemas.microsoft.com/office/drawing/2014/main" id="{6B38426F-593E-8458-EC74-EC900E81E0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91183C-6DBF-A8BC-D66D-493497C5FA54}"/>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1212784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EB7D5-1E81-A348-80E2-DA9697828BC1}" type="datetimeFigureOut">
              <a:rPr lang="en-US"/>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_Title, subhead,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2051994"/>
            <a:ext cx="8316000" cy="2412326"/>
          </a:xfrm>
          <a:prstGeom prst="rect">
            <a:avLst/>
          </a:prstGeom>
        </p:spPr>
        <p:txBody>
          <a:bodyPr lIns="0" tIns="0" rIns="0" bIns="0" numCol="2" spcCol="432000">
            <a:noAutofit/>
          </a:bodyPr>
          <a:lstStyle>
            <a:lvl1pPr marL="0" indent="0">
              <a:lnSpc>
                <a:spcPct val="100000"/>
              </a:lnSpc>
              <a:spcBef>
                <a:spcPts val="0"/>
              </a:spcBef>
              <a:spcAft>
                <a:spcPts val="450"/>
              </a:spcAft>
              <a:buClr>
                <a:schemeClr val="tx1"/>
              </a:buClr>
              <a:buNone/>
              <a:defRPr sz="1650" b="0">
                <a:solidFill>
                  <a:schemeClr val="accent6"/>
                </a:solidFill>
              </a:defRPr>
            </a:lvl1pPr>
            <a:lvl2pPr>
              <a:buClr>
                <a:schemeClr val="tx1"/>
              </a:buClr>
              <a:defRPr sz="1650">
                <a:solidFill>
                  <a:schemeClr val="accent6"/>
                </a:solidFill>
              </a:defRPr>
            </a:lvl2pPr>
            <a:lvl3pPr>
              <a:buClr>
                <a:schemeClr val="tx1"/>
              </a:buClr>
              <a:defRPr sz="1650">
                <a:solidFill>
                  <a:schemeClr val="tx1"/>
                </a:solidFill>
              </a:defRPr>
            </a:lvl3pPr>
            <a:lvl4pPr>
              <a:buClr>
                <a:schemeClr val="tx1"/>
              </a:buClr>
              <a:defRPr sz="1650">
                <a:solidFill>
                  <a:schemeClr val="tx1"/>
                </a:solidFill>
              </a:defRPr>
            </a:lvl4pPr>
            <a:lvl5pPr>
              <a:buClr>
                <a:schemeClr val="tx1"/>
              </a:buClr>
              <a:defRPr sz="165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324000" y="1566000"/>
            <a:ext cx="8288025" cy="346513"/>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1800" b="1">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324000" y="324000"/>
            <a:ext cx="8553116" cy="648890"/>
          </a:xfrm>
          <a:prstGeom prst="rect">
            <a:avLst/>
          </a:prstGeom>
        </p:spPr>
        <p:txBody>
          <a:bodyPr lIns="0" tIns="0" rIns="0" bIns="0">
            <a:normAutofit/>
          </a:bodyPr>
          <a:lstStyle>
            <a:lvl1pPr>
              <a:defRPr sz="27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pic>
        <p:nvPicPr>
          <p:cNvPr id="11" name="Picture 10" descr="A blue squares with white letters&#10;&#10;Description automatically generated">
            <a:extLst>
              <a:ext uri="{FF2B5EF4-FFF2-40B4-BE49-F238E27FC236}">
                <a16:creationId xmlns:a16="http://schemas.microsoft.com/office/drawing/2014/main" id="{5C07192F-C00B-DD97-6D1D-FBEDD3D9C5DF}"/>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13" name="Straight Connector 12">
            <a:extLst>
              <a:ext uri="{FF2B5EF4-FFF2-40B4-BE49-F238E27FC236}">
                <a16:creationId xmlns:a16="http://schemas.microsoft.com/office/drawing/2014/main" id="{85D23AB9-9C82-7B97-B349-D36AF613052B}"/>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3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94C8-D999-6819-402F-70C42926E58D}"/>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C53EB99A-5655-91FD-B5AD-7256C29C1B4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4CF4ACDB-763E-28A3-97C7-3E22090D1729}"/>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5" name="Footer Placeholder 4">
            <a:extLst>
              <a:ext uri="{FF2B5EF4-FFF2-40B4-BE49-F238E27FC236}">
                <a16:creationId xmlns:a16="http://schemas.microsoft.com/office/drawing/2014/main" id="{41BC21DB-4407-2D71-F996-CEA56E10DB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1F4106-C45E-CEC8-DB97-365870CFCEF6}"/>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10707628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149D-80CF-13B6-D527-47FF2451C48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4C67030-85F0-A97E-814F-AE7FAD308F4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3A0AF4D-1D2B-8D18-F86C-C3826EC32E9D}"/>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5" name="Footer Placeholder 4">
            <a:extLst>
              <a:ext uri="{FF2B5EF4-FFF2-40B4-BE49-F238E27FC236}">
                <a16:creationId xmlns:a16="http://schemas.microsoft.com/office/drawing/2014/main" id="{34E9CBD6-21A3-0A55-8D1D-2495B7187C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014AA2-85EB-80CF-8F52-4D3E16CBBCD8}"/>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2712462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349F-FDF2-713C-8C53-1D2F0B6EDA40}"/>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7D55B1F6-790D-2602-98FC-C63D1E478D7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4B3E36B-89DA-5148-C3C6-84892AEC1339}"/>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5" name="Footer Placeholder 4">
            <a:extLst>
              <a:ext uri="{FF2B5EF4-FFF2-40B4-BE49-F238E27FC236}">
                <a16:creationId xmlns:a16="http://schemas.microsoft.com/office/drawing/2014/main" id="{6F697B90-5B97-9AF2-4F54-A3AA7DC07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E32A77-C510-CB63-18FF-95F2773B9401}"/>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3226574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9337-0D3B-836A-DC6C-7F41B20544F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E3D2101-F5BE-93F9-3B50-3B1A3D3CFA8C}"/>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1A680E5-268B-266A-79DF-C6D906A3488F}"/>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D6E0778-AA74-B411-664E-51182B4D5505}"/>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6" name="Footer Placeholder 5">
            <a:extLst>
              <a:ext uri="{FF2B5EF4-FFF2-40B4-BE49-F238E27FC236}">
                <a16:creationId xmlns:a16="http://schemas.microsoft.com/office/drawing/2014/main" id="{F00F8327-99B1-3F38-9EC0-7111B1E7F4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2D89D8-D229-2D18-2438-7EA1CCE0A748}"/>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32131758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8452-8B6F-A8A6-B893-5D2823F25C23}"/>
              </a:ext>
            </a:extLst>
          </p:cNvPr>
          <p:cNvSpPr>
            <a:spLocks noGrp="1"/>
          </p:cNvSpPr>
          <p:nvPr>
            <p:ph type="title"/>
          </p:nvPr>
        </p:nvSpPr>
        <p:spPr>
          <a:xfrm>
            <a:off x="629841" y="273844"/>
            <a:ext cx="7886700" cy="994172"/>
          </a:xfrm>
        </p:spPr>
        <p:txBody>
          <a:bodyPr/>
          <a:lstStyle/>
          <a:p>
            <a:r>
              <a:rPr lang="en-GB"/>
              <a:t>Click to edit Master title style</a:t>
            </a:r>
          </a:p>
        </p:txBody>
      </p:sp>
      <p:sp>
        <p:nvSpPr>
          <p:cNvPr id="3" name="Text Placeholder 2">
            <a:extLst>
              <a:ext uri="{FF2B5EF4-FFF2-40B4-BE49-F238E27FC236}">
                <a16:creationId xmlns:a16="http://schemas.microsoft.com/office/drawing/2014/main" id="{986C9BF1-DC37-374D-8035-127C5FCD2A2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7F4C2626-E142-99AD-93A0-2896760D67C1}"/>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E42855B-CE54-CEF3-8C62-0416C750001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A598776A-7A0C-FD8B-3C30-49913CA947B7}"/>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3E1D0FB-84C3-CA65-CA31-1612F739DFBE}"/>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8" name="Footer Placeholder 7">
            <a:extLst>
              <a:ext uri="{FF2B5EF4-FFF2-40B4-BE49-F238E27FC236}">
                <a16:creationId xmlns:a16="http://schemas.microsoft.com/office/drawing/2014/main" id="{1CE41F73-0325-D33D-F63D-891847A003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3F01FD-6A73-DAFA-DAD8-CB29A5306BD8}"/>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34947185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A3F1-2DCD-AB84-1DAD-D7C1F4A6CC8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8E3C898-487C-231F-0194-84E0968345CB}"/>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4" name="Footer Placeholder 3">
            <a:extLst>
              <a:ext uri="{FF2B5EF4-FFF2-40B4-BE49-F238E27FC236}">
                <a16:creationId xmlns:a16="http://schemas.microsoft.com/office/drawing/2014/main" id="{4CB92E54-8D9C-3BA4-C1CE-6A54DBF5C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1B5159-956B-DDE1-49CD-98CE390F0C9B}"/>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6268088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036232-D090-4E5C-9B82-92DA0CE0D393}"/>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3" name="Footer Placeholder 2">
            <a:extLst>
              <a:ext uri="{FF2B5EF4-FFF2-40B4-BE49-F238E27FC236}">
                <a16:creationId xmlns:a16="http://schemas.microsoft.com/office/drawing/2014/main" id="{B1D48EED-A644-BCBC-6359-3A7EB803F6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BF8897-BC36-667E-329A-86AD8945C65B}"/>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4683826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484A-3039-19CE-BD3F-47B623FEAA54}"/>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6E4F29D9-1900-0688-5771-41DE7A34BB7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8287DA2-B0CE-DBC8-F6E6-A493B100580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2BDF9DFC-31DF-A6CC-3759-23BFBEAE0578}"/>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6" name="Footer Placeholder 5">
            <a:extLst>
              <a:ext uri="{FF2B5EF4-FFF2-40B4-BE49-F238E27FC236}">
                <a16:creationId xmlns:a16="http://schemas.microsoft.com/office/drawing/2014/main" id="{E9AC8AFB-8B5E-8E28-B1C0-A5B8C52984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A7785B-3A18-2AEF-ED16-DD8B8AF7D036}"/>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36181058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4AE89-AEEB-7538-B455-DB65E90CDC3D}"/>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C46BB5F4-0923-A383-A772-62C1788A786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A582AC1-4116-90B5-0CDD-5EC984DA0C4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A095367-07E2-6E4F-2BE1-E26A1FDF531B}"/>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6" name="Footer Placeholder 5">
            <a:extLst>
              <a:ext uri="{FF2B5EF4-FFF2-40B4-BE49-F238E27FC236}">
                <a16:creationId xmlns:a16="http://schemas.microsoft.com/office/drawing/2014/main" id="{EE25236F-9C02-5284-837A-D4B4BB46E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D82887-5086-6498-9CFE-7BF635C218C2}"/>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250774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EB7D5-1E81-A348-80E2-DA9697828BC1}" type="datetimeFigureOut">
              <a:rPr lang="en-US"/>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B310-FE8E-2354-8D2B-8CD248EB48B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08DC713-0815-DED9-46C1-6329561F4D5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E9D157-F9CA-1015-383C-53E1E86FEAC9}"/>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5" name="Footer Placeholder 4">
            <a:extLst>
              <a:ext uri="{FF2B5EF4-FFF2-40B4-BE49-F238E27FC236}">
                <a16:creationId xmlns:a16="http://schemas.microsoft.com/office/drawing/2014/main" id="{18506A79-DE1D-46C3-64D3-42AFD3943E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D3A74C-5F81-26D8-9FCF-8B183294E317}"/>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1302313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F044B2-F82F-68BE-85C3-12770D27A34C}"/>
              </a:ext>
            </a:extLst>
          </p:cNvPr>
          <p:cNvSpPr>
            <a:spLocks noGrp="1"/>
          </p:cNvSpPr>
          <p:nvPr>
            <p:ph type="title" orient="vert"/>
          </p:nvPr>
        </p:nvSpPr>
        <p:spPr>
          <a:xfrm>
            <a:off x="6543675" y="273844"/>
            <a:ext cx="1971675" cy="4358879"/>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69F9BDD-DD92-3835-250B-0BF5C5B9FFE4}"/>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1445456-E279-A4B5-A5D3-BEBCC66085E6}"/>
              </a:ext>
            </a:extLst>
          </p:cNvPr>
          <p:cNvSpPr>
            <a:spLocks noGrp="1"/>
          </p:cNvSpPr>
          <p:nvPr>
            <p:ph type="dt" sz="half" idx="10"/>
          </p:nvPr>
        </p:nvSpPr>
        <p:spPr/>
        <p:txBody>
          <a:bodyPr/>
          <a:lstStyle/>
          <a:p>
            <a:fld id="{8FED0C8A-D59F-4560-BBF0-A64F9830F839}" type="datetimeFigureOut">
              <a:rPr lang="en-GB" smtClean="0"/>
              <a:t>23/09/2024</a:t>
            </a:fld>
            <a:endParaRPr lang="en-GB"/>
          </a:p>
        </p:txBody>
      </p:sp>
      <p:sp>
        <p:nvSpPr>
          <p:cNvPr id="5" name="Footer Placeholder 4">
            <a:extLst>
              <a:ext uri="{FF2B5EF4-FFF2-40B4-BE49-F238E27FC236}">
                <a16:creationId xmlns:a16="http://schemas.microsoft.com/office/drawing/2014/main" id="{6B38426F-593E-8458-EC74-EC900E81E0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91183C-6DBF-A8BC-D66D-493497C5FA54}"/>
              </a:ext>
            </a:extLst>
          </p:cNvPr>
          <p:cNvSpPr>
            <a:spLocks noGrp="1"/>
          </p:cNvSpPr>
          <p:nvPr>
            <p:ph type="sldNum" sz="quarter" idx="12"/>
          </p:nvPr>
        </p:nvSpPr>
        <p:spPr/>
        <p:txBody>
          <a:bodyPr/>
          <a:lstStyle/>
          <a:p>
            <a:fld id="{4635B0AF-362D-48CB-AB8F-18C120669A43}" type="slidenum">
              <a:rPr lang="en-GB" smtClean="0"/>
              <a:t>‹#›</a:t>
            </a:fld>
            <a:endParaRPr lang="en-GB"/>
          </a:p>
        </p:txBody>
      </p:sp>
    </p:spTree>
    <p:extLst>
      <p:ext uri="{BB962C8B-B14F-4D97-AF65-F5344CB8AC3E}">
        <p14:creationId xmlns:p14="http://schemas.microsoft.com/office/powerpoint/2010/main" val="564475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1_Title, subhead,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2051994"/>
            <a:ext cx="8316000" cy="2412326"/>
          </a:xfrm>
          <a:prstGeom prst="rect">
            <a:avLst/>
          </a:prstGeom>
        </p:spPr>
        <p:txBody>
          <a:bodyPr lIns="0" tIns="0" rIns="0" bIns="0" numCol="2" spcCol="432000">
            <a:noAutofit/>
          </a:bodyPr>
          <a:lstStyle>
            <a:lvl1pPr marL="0" indent="0">
              <a:lnSpc>
                <a:spcPct val="100000"/>
              </a:lnSpc>
              <a:spcBef>
                <a:spcPts val="0"/>
              </a:spcBef>
              <a:spcAft>
                <a:spcPts val="450"/>
              </a:spcAft>
              <a:buClr>
                <a:schemeClr val="tx1"/>
              </a:buClr>
              <a:buNone/>
              <a:defRPr sz="1650" b="0">
                <a:solidFill>
                  <a:schemeClr val="accent6"/>
                </a:solidFill>
              </a:defRPr>
            </a:lvl1pPr>
            <a:lvl2pPr>
              <a:buClr>
                <a:schemeClr val="tx1"/>
              </a:buClr>
              <a:defRPr sz="1650">
                <a:solidFill>
                  <a:schemeClr val="accent6"/>
                </a:solidFill>
              </a:defRPr>
            </a:lvl2pPr>
            <a:lvl3pPr>
              <a:buClr>
                <a:schemeClr val="tx1"/>
              </a:buClr>
              <a:defRPr sz="1650">
                <a:solidFill>
                  <a:schemeClr val="tx1"/>
                </a:solidFill>
              </a:defRPr>
            </a:lvl3pPr>
            <a:lvl4pPr>
              <a:buClr>
                <a:schemeClr val="tx1"/>
              </a:buClr>
              <a:defRPr sz="1650">
                <a:solidFill>
                  <a:schemeClr val="tx1"/>
                </a:solidFill>
              </a:defRPr>
            </a:lvl4pPr>
            <a:lvl5pPr>
              <a:buClr>
                <a:schemeClr val="tx1"/>
              </a:buClr>
              <a:defRPr sz="165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324000" y="1566000"/>
            <a:ext cx="8288025" cy="346513"/>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1800" b="1">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324000" y="324000"/>
            <a:ext cx="8553116" cy="648890"/>
          </a:xfrm>
          <a:prstGeom prst="rect">
            <a:avLst/>
          </a:prstGeom>
        </p:spPr>
        <p:txBody>
          <a:bodyPr lIns="0" tIns="0" rIns="0" bIns="0">
            <a:normAutofit/>
          </a:bodyPr>
          <a:lstStyle>
            <a:lvl1pPr>
              <a:defRPr sz="27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pic>
        <p:nvPicPr>
          <p:cNvPr id="11" name="Picture 10" descr="A blue squares with white letters&#10;&#10;Description automatically generated">
            <a:extLst>
              <a:ext uri="{FF2B5EF4-FFF2-40B4-BE49-F238E27FC236}">
                <a16:creationId xmlns:a16="http://schemas.microsoft.com/office/drawing/2014/main" id="{5C07192F-C00B-DD97-6D1D-FBEDD3D9C5DF}"/>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13" name="Straight Connector 12">
            <a:extLst>
              <a:ext uri="{FF2B5EF4-FFF2-40B4-BE49-F238E27FC236}">
                <a16:creationId xmlns:a16="http://schemas.microsoft.com/office/drawing/2014/main" id="{85D23AB9-9C82-7B97-B349-D36AF613052B}"/>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76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2079000"/>
            <a:ext cx="8316000" cy="2385320"/>
          </a:xfrm>
          <a:prstGeom prst="rect">
            <a:avLst/>
          </a:prstGeom>
        </p:spPr>
        <p:txBody>
          <a:bodyPr lIns="0" tIns="0" rIns="0" bIns="0">
            <a:normAutofit/>
          </a:bodyPr>
          <a:lstStyle>
            <a:lvl1pPr marL="0" indent="0">
              <a:lnSpc>
                <a:spcPct val="100000"/>
              </a:lnSpc>
              <a:spcBef>
                <a:spcPts val="0"/>
              </a:spcBef>
              <a:spcAft>
                <a:spcPts val="450"/>
              </a:spcAft>
              <a:buClr>
                <a:schemeClr val="tx1"/>
              </a:buClr>
              <a:buNone/>
              <a:defRPr sz="1650" b="0">
                <a:solidFill>
                  <a:schemeClr val="accent6"/>
                </a:solidFill>
              </a:defRPr>
            </a:lvl1pPr>
            <a:lvl2pPr>
              <a:buClr>
                <a:schemeClr val="tx1"/>
              </a:buClr>
              <a:defRPr sz="1650">
                <a:solidFill>
                  <a:schemeClr val="accent6"/>
                </a:solidFill>
              </a:defRPr>
            </a:lvl2pPr>
            <a:lvl3pPr>
              <a:buClr>
                <a:schemeClr val="tx1"/>
              </a:buClr>
              <a:defRPr sz="1650">
                <a:solidFill>
                  <a:schemeClr val="tx1"/>
                </a:solidFill>
              </a:defRPr>
            </a:lvl3pPr>
            <a:lvl4pPr>
              <a:buClr>
                <a:schemeClr val="tx1"/>
              </a:buClr>
              <a:defRPr sz="1650">
                <a:solidFill>
                  <a:schemeClr val="tx1"/>
                </a:solidFill>
              </a:defRPr>
            </a:lvl4pPr>
            <a:lvl5pPr>
              <a:buClr>
                <a:schemeClr val="tx1"/>
              </a:buClr>
              <a:defRPr sz="165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324001" y="1566001"/>
            <a:ext cx="8259483" cy="433445"/>
          </a:xfrm>
          <a:prstGeom prst="rect">
            <a:avLst/>
          </a:prstGeom>
        </p:spPr>
        <p:txBody>
          <a:bodyPr lIns="0" tIns="0" rIns="0" bIns="0">
            <a:noAutofit/>
          </a:bodyPr>
          <a:lstStyle>
            <a:lvl1pPr marL="0" indent="0">
              <a:lnSpc>
                <a:spcPts val="1650"/>
              </a:lnSpc>
              <a:spcBef>
                <a:spcPts val="0"/>
              </a:spcBef>
              <a:spcAft>
                <a:spcPts val="675"/>
              </a:spcAft>
              <a:buClr>
                <a:schemeClr val="tx1"/>
              </a:buClr>
              <a:buNone/>
              <a:defRPr sz="1800" b="1">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324000" y="324000"/>
            <a:ext cx="8553116" cy="648890"/>
          </a:xfrm>
          <a:prstGeom prst="rect">
            <a:avLst/>
          </a:prstGeom>
        </p:spPr>
        <p:txBody>
          <a:bodyPr lIns="0" tIns="0" rIns="0" bIns="0">
            <a:normAutofit/>
          </a:bodyPr>
          <a:lstStyle>
            <a:lvl1pPr>
              <a:defRPr sz="2700" b="1">
                <a:solidFill>
                  <a:schemeClr val="tx1"/>
                </a:solidFill>
              </a:defRPr>
            </a:lvl1pPr>
          </a:lstStyle>
          <a:p>
            <a:r>
              <a:rPr lang="en-GB"/>
              <a:t>Heading</a:t>
            </a:r>
          </a:p>
        </p:txBody>
      </p: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pic>
        <p:nvPicPr>
          <p:cNvPr id="2" name="Picture 1" descr="A blue squares with white letters&#10;&#10;Description automatically generated">
            <a:extLst>
              <a:ext uri="{FF2B5EF4-FFF2-40B4-BE49-F238E27FC236}">
                <a16:creationId xmlns:a16="http://schemas.microsoft.com/office/drawing/2014/main" id="{0CD495EA-4C58-C544-DCC6-CC240323FF68}"/>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4" name="Straight Connector 3">
            <a:extLst>
              <a:ext uri="{FF2B5EF4-FFF2-40B4-BE49-F238E27FC236}">
                <a16:creationId xmlns:a16="http://schemas.microsoft.com/office/drawing/2014/main" id="{DC53C4F3-2D5B-5953-F2DA-84918817703F}"/>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23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1"/>
            <a:ext cx="9154977" cy="5154461"/>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hasCustomPrompt="1"/>
          </p:nvPr>
        </p:nvSpPr>
        <p:spPr>
          <a:xfrm>
            <a:off x="324000" y="232557"/>
            <a:ext cx="8553116" cy="320041"/>
          </a:xfrm>
          <a:prstGeom prst="rect">
            <a:avLst/>
          </a:prstGeom>
        </p:spPr>
        <p:txBody>
          <a:bodyPr lIns="0" tIns="0" rIns="0" bIns="0" anchor="t">
            <a:normAutofit/>
          </a:bodyPr>
          <a:lstStyle>
            <a:lvl1pPr>
              <a:defRPr sz="18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3525716" y="3174023"/>
            <a:ext cx="0" cy="0"/>
          </a:xfrm>
          <a:prstGeom prst="rect">
            <a:avLst/>
          </a:prstGeom>
          <a:noFill/>
        </p:spPr>
        <p:txBody>
          <a:bodyPr wrap="none" lIns="0" tIns="0" rIns="0" bIns="0" rtlCol="0">
            <a:noAutofit/>
          </a:bodyPr>
          <a:lstStyle/>
          <a:p>
            <a:endParaRPr lang="en-GB" sz="900" b="1">
              <a:solidFill>
                <a:schemeClr val="accent1"/>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1674421" y="2378034"/>
            <a:ext cx="0" cy="0"/>
          </a:xfrm>
          <a:prstGeom prst="rect">
            <a:avLst/>
          </a:prstGeom>
          <a:noFill/>
        </p:spPr>
        <p:txBody>
          <a:bodyPr wrap="none" lIns="0" tIns="0" rIns="0" bIns="0" rtlCol="0">
            <a:noAutofit/>
          </a:bodyPr>
          <a:lstStyle/>
          <a:p>
            <a:endParaRPr lang="en-GB" sz="900" b="1" dirty="0">
              <a:solidFill>
                <a:schemeClr val="accent1"/>
              </a:solidFill>
            </a:endParaRPr>
          </a:p>
        </p:txBody>
      </p: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6915278" y="183030"/>
            <a:ext cx="2298504" cy="14097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324001" y="575401"/>
            <a:ext cx="8259483" cy="433445"/>
          </a:xfrm>
          <a:prstGeom prst="rect">
            <a:avLst/>
          </a:prstGeom>
        </p:spPr>
        <p:txBody>
          <a:bodyPr lIns="0" tIns="0" rIns="0" bIns="0">
            <a:noAutofit/>
          </a:bodyPr>
          <a:lstStyle>
            <a:lvl1pPr marL="0" indent="0">
              <a:lnSpc>
                <a:spcPts val="1650"/>
              </a:lnSpc>
              <a:spcBef>
                <a:spcPts val="0"/>
              </a:spcBef>
              <a:spcAft>
                <a:spcPts val="675"/>
              </a:spcAft>
              <a:buClr>
                <a:schemeClr val="tx1"/>
              </a:buClr>
              <a:buNone/>
              <a:defRPr sz="1350" b="1">
                <a:solidFill>
                  <a:schemeClr val="accent6"/>
                </a:solidFill>
              </a:defRPr>
            </a:lvl1pPr>
            <a:lvl2pPr marL="267891" indent="0">
              <a:buClr>
                <a:schemeClr val="tx1"/>
              </a:buClr>
              <a:buNone/>
              <a:defRPr sz="1350">
                <a:solidFill>
                  <a:schemeClr val="tx1"/>
                </a:solidFill>
              </a:defRPr>
            </a:lvl2pPr>
            <a:lvl3pPr marL="535781" indent="0">
              <a:buClr>
                <a:schemeClr val="tx1"/>
              </a:buClr>
              <a:buNone/>
              <a:defRPr sz="1350">
                <a:solidFill>
                  <a:schemeClr val="tx1"/>
                </a:solidFill>
              </a:defRPr>
            </a:lvl3pPr>
            <a:lvl4pPr marL="810815" indent="0">
              <a:buClr>
                <a:schemeClr val="tx1"/>
              </a:buClr>
              <a:buNone/>
              <a:defRPr sz="1350">
                <a:solidFill>
                  <a:schemeClr val="tx1"/>
                </a:solidFill>
              </a:defRPr>
            </a:lvl4pPr>
            <a:lvl5pPr marL="1078706" indent="0">
              <a:buClr>
                <a:schemeClr val="tx1"/>
              </a:buClr>
              <a:buNone/>
              <a:defRPr sz="1350">
                <a:solidFill>
                  <a:schemeClr val="tx1"/>
                </a:solidFill>
              </a:defRPr>
            </a:lvl5pPr>
          </a:lstStyle>
          <a:p>
            <a:pPr lvl="0"/>
            <a:r>
              <a:rPr lang="en-GB" dirty="0"/>
              <a:t>Subhead if needed</a:t>
            </a:r>
          </a:p>
        </p:txBody>
      </p:sp>
      <p:pic>
        <p:nvPicPr>
          <p:cNvPr id="6" name="Picture 5" descr="A blue squares with white letters&#10;&#10;Description automatically generated">
            <a:extLst>
              <a:ext uri="{FF2B5EF4-FFF2-40B4-BE49-F238E27FC236}">
                <a16:creationId xmlns:a16="http://schemas.microsoft.com/office/drawing/2014/main" id="{0C773D13-2689-13DE-E8D9-33D9823C696C}"/>
              </a:ext>
            </a:extLst>
          </p:cNvPr>
          <p:cNvPicPr>
            <a:picLocks noChangeAspect="1"/>
          </p:cNvPicPr>
          <p:nvPr userDrawn="1"/>
        </p:nvPicPr>
        <p:blipFill>
          <a:blip r:embed="rId3"/>
          <a:stretch>
            <a:fillRect/>
          </a:stretch>
        </p:blipFill>
        <p:spPr>
          <a:xfrm>
            <a:off x="254017" y="4523951"/>
            <a:ext cx="1375680" cy="383656"/>
          </a:xfrm>
          <a:prstGeom prst="rect">
            <a:avLst/>
          </a:prstGeom>
        </p:spPr>
      </p:pic>
      <p:cxnSp>
        <p:nvCxnSpPr>
          <p:cNvPr id="7" name="Straight Connector 6">
            <a:extLst>
              <a:ext uri="{FF2B5EF4-FFF2-40B4-BE49-F238E27FC236}">
                <a16:creationId xmlns:a16="http://schemas.microsoft.com/office/drawing/2014/main" id="{A325F3F9-D8A3-858A-873E-D03512E2D1BB}"/>
              </a:ext>
            </a:extLst>
          </p:cNvPr>
          <p:cNvCxnSpPr>
            <a:cxnSpLocks/>
          </p:cNvCxnSpPr>
          <p:nvPr userDrawn="1"/>
        </p:nvCxnSpPr>
        <p:spPr>
          <a:xfrm>
            <a:off x="254017" y="4951851"/>
            <a:ext cx="8521274" cy="0"/>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99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
            <a:ext cx="9144000" cy="5142232"/>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0072BC"/>
          </a:solidFill>
        </p:spPr>
        <p:txBody>
          <a:bodyPr wrap="square" lIns="0" tIns="0" rIns="0" bIns="0" rtlCol="0"/>
          <a:lstStyle/>
          <a:p>
            <a:endParaRPr sz="1798"/>
          </a:p>
        </p:txBody>
      </p:sp>
      <p:pic>
        <p:nvPicPr>
          <p:cNvPr id="17" name="bg object 17"/>
          <p:cNvPicPr/>
          <p:nvPr/>
        </p:nvPicPr>
        <p:blipFill>
          <a:blip r:embed="rId2" cstate="print"/>
          <a:stretch>
            <a:fillRect/>
          </a:stretch>
        </p:blipFill>
        <p:spPr>
          <a:xfrm>
            <a:off x="0" y="2157359"/>
            <a:ext cx="9144000" cy="2984288"/>
          </a:xfrm>
          <a:prstGeom prst="rect">
            <a:avLst/>
          </a:prstGeom>
        </p:spPr>
      </p:pic>
      <p:sp>
        <p:nvSpPr>
          <p:cNvPr id="18" name="bg object 18"/>
          <p:cNvSpPr/>
          <p:nvPr/>
        </p:nvSpPr>
        <p:spPr>
          <a:xfrm>
            <a:off x="7996149" y="359550"/>
            <a:ext cx="788035" cy="317109"/>
          </a:xfrm>
          <a:custGeom>
            <a:avLst/>
            <a:gdLst/>
            <a:ahLst/>
            <a:cxnLst/>
            <a:rect l="l" t="t" r="r" b="b"/>
            <a:pathLst>
              <a:path w="788034" h="317500">
                <a:moveTo>
                  <a:pt x="787857" y="0"/>
                </a:moveTo>
                <a:lnTo>
                  <a:pt x="0" y="0"/>
                </a:lnTo>
                <a:lnTo>
                  <a:pt x="0" y="317258"/>
                </a:lnTo>
                <a:lnTo>
                  <a:pt x="787857" y="317258"/>
                </a:lnTo>
                <a:lnTo>
                  <a:pt x="787857" y="290398"/>
                </a:lnTo>
                <a:lnTo>
                  <a:pt x="610146" y="290398"/>
                </a:lnTo>
                <a:lnTo>
                  <a:pt x="589724" y="289313"/>
                </a:lnTo>
                <a:lnTo>
                  <a:pt x="568921" y="286404"/>
                </a:lnTo>
                <a:lnTo>
                  <a:pt x="566898" y="285978"/>
                </a:lnTo>
                <a:lnTo>
                  <a:pt x="22212" y="285978"/>
                </a:lnTo>
                <a:lnTo>
                  <a:pt x="77038" y="30606"/>
                </a:lnTo>
                <a:lnTo>
                  <a:pt x="637376" y="30606"/>
                </a:lnTo>
                <a:lnTo>
                  <a:pt x="638041" y="30353"/>
                </a:lnTo>
                <a:lnTo>
                  <a:pt x="679653" y="26238"/>
                </a:lnTo>
                <a:lnTo>
                  <a:pt x="787857" y="26238"/>
                </a:lnTo>
                <a:lnTo>
                  <a:pt x="787857" y="0"/>
                </a:lnTo>
                <a:close/>
              </a:path>
              <a:path w="788034" h="317500">
                <a:moveTo>
                  <a:pt x="685165" y="76746"/>
                </a:moveTo>
                <a:lnTo>
                  <a:pt x="665957" y="77698"/>
                </a:lnTo>
                <a:lnTo>
                  <a:pt x="650330" y="81305"/>
                </a:lnTo>
                <a:lnTo>
                  <a:pt x="639764" y="88769"/>
                </a:lnTo>
                <a:lnTo>
                  <a:pt x="635889" y="101257"/>
                </a:lnTo>
                <a:lnTo>
                  <a:pt x="651458" y="121277"/>
                </a:lnTo>
                <a:lnTo>
                  <a:pt x="685711" y="135861"/>
                </a:lnTo>
                <a:lnTo>
                  <a:pt x="719963" y="158203"/>
                </a:lnTo>
                <a:lnTo>
                  <a:pt x="735533" y="201498"/>
                </a:lnTo>
                <a:lnTo>
                  <a:pt x="724317" y="245167"/>
                </a:lnTo>
                <a:lnTo>
                  <a:pt x="695175" y="272418"/>
                </a:lnTo>
                <a:lnTo>
                  <a:pt x="654865" y="286433"/>
                </a:lnTo>
                <a:lnTo>
                  <a:pt x="610146" y="290398"/>
                </a:lnTo>
                <a:lnTo>
                  <a:pt x="787857" y="290398"/>
                </a:lnTo>
                <a:lnTo>
                  <a:pt x="787857" y="88430"/>
                </a:lnTo>
                <a:lnTo>
                  <a:pt x="741768" y="88430"/>
                </a:lnTo>
                <a:lnTo>
                  <a:pt x="730906" y="83984"/>
                </a:lnTo>
                <a:lnTo>
                  <a:pt x="718010" y="80259"/>
                </a:lnTo>
                <a:lnTo>
                  <a:pt x="702842" y="77698"/>
                </a:lnTo>
                <a:lnTo>
                  <a:pt x="685165" y="76746"/>
                </a:lnTo>
                <a:close/>
              </a:path>
              <a:path w="788034" h="317500">
                <a:moveTo>
                  <a:pt x="123355" y="109283"/>
                </a:moveTo>
                <a:lnTo>
                  <a:pt x="122631" y="109283"/>
                </a:lnTo>
                <a:lnTo>
                  <a:pt x="86931" y="285978"/>
                </a:lnTo>
                <a:lnTo>
                  <a:pt x="177025" y="285978"/>
                </a:lnTo>
                <a:lnTo>
                  <a:pt x="123355" y="109283"/>
                </a:lnTo>
                <a:close/>
              </a:path>
              <a:path w="788034" h="317500">
                <a:moveTo>
                  <a:pt x="342112" y="30606"/>
                </a:moveTo>
                <a:lnTo>
                  <a:pt x="316763" y="30606"/>
                </a:lnTo>
                <a:lnTo>
                  <a:pt x="262369" y="285978"/>
                </a:lnTo>
                <a:lnTo>
                  <a:pt x="288785" y="285978"/>
                </a:lnTo>
                <a:lnTo>
                  <a:pt x="342112" y="30606"/>
                </a:lnTo>
                <a:close/>
              </a:path>
              <a:path w="788034" h="317500">
                <a:moveTo>
                  <a:pt x="461619" y="176606"/>
                </a:moveTo>
                <a:lnTo>
                  <a:pt x="380326" y="176606"/>
                </a:lnTo>
                <a:lnTo>
                  <a:pt x="357530" y="285978"/>
                </a:lnTo>
                <a:lnTo>
                  <a:pt x="438823" y="285978"/>
                </a:lnTo>
                <a:lnTo>
                  <a:pt x="461619" y="176606"/>
                </a:lnTo>
                <a:close/>
              </a:path>
              <a:path w="788034" h="317500">
                <a:moveTo>
                  <a:pt x="637376" y="30606"/>
                </a:moveTo>
                <a:lnTo>
                  <a:pt x="560882" y="30606"/>
                </a:lnTo>
                <a:lnTo>
                  <a:pt x="507555" y="285978"/>
                </a:lnTo>
                <a:lnTo>
                  <a:pt x="566898" y="285978"/>
                </a:lnTo>
                <a:lnTo>
                  <a:pt x="548881" y="282190"/>
                </a:lnTo>
                <a:lnTo>
                  <a:pt x="530745" y="277190"/>
                </a:lnTo>
                <a:lnTo>
                  <a:pt x="546925" y="225234"/>
                </a:lnTo>
                <a:lnTo>
                  <a:pt x="659414" y="225234"/>
                </a:lnTo>
                <a:lnTo>
                  <a:pt x="664921" y="209524"/>
                </a:lnTo>
                <a:lnTo>
                  <a:pt x="649351" y="187101"/>
                </a:lnTo>
                <a:lnTo>
                  <a:pt x="615099" y="172338"/>
                </a:lnTo>
                <a:lnTo>
                  <a:pt x="580846" y="151756"/>
                </a:lnTo>
                <a:lnTo>
                  <a:pt x="565277" y="111874"/>
                </a:lnTo>
                <a:lnTo>
                  <a:pt x="575234" y="70697"/>
                </a:lnTo>
                <a:lnTo>
                  <a:pt x="601362" y="44348"/>
                </a:lnTo>
                <a:lnTo>
                  <a:pt x="637376" y="30606"/>
                </a:lnTo>
                <a:close/>
              </a:path>
              <a:path w="788034" h="317500">
                <a:moveTo>
                  <a:pt x="659414" y="225234"/>
                </a:moveTo>
                <a:lnTo>
                  <a:pt x="546925" y="225234"/>
                </a:lnTo>
                <a:lnTo>
                  <a:pt x="559373" y="231237"/>
                </a:lnTo>
                <a:lnTo>
                  <a:pt x="575216" y="235862"/>
                </a:lnTo>
                <a:lnTo>
                  <a:pt x="592718" y="238837"/>
                </a:lnTo>
                <a:lnTo>
                  <a:pt x="610146" y="239890"/>
                </a:lnTo>
                <a:lnTo>
                  <a:pt x="627752" y="238837"/>
                </a:lnTo>
                <a:lnTo>
                  <a:pt x="645539" y="234580"/>
                </a:lnTo>
                <a:lnTo>
                  <a:pt x="659364" y="225375"/>
                </a:lnTo>
                <a:lnTo>
                  <a:pt x="659414" y="225234"/>
                </a:lnTo>
                <a:close/>
              </a:path>
              <a:path w="788034" h="317500">
                <a:moveTo>
                  <a:pt x="252031" y="30606"/>
                </a:moveTo>
                <a:lnTo>
                  <a:pt x="162674" y="30606"/>
                </a:lnTo>
                <a:lnTo>
                  <a:pt x="215277" y="207695"/>
                </a:lnTo>
                <a:lnTo>
                  <a:pt x="216001" y="207695"/>
                </a:lnTo>
                <a:lnTo>
                  <a:pt x="252031" y="30606"/>
                </a:lnTo>
                <a:close/>
              </a:path>
              <a:path w="788034" h="317500">
                <a:moveTo>
                  <a:pt x="492150" y="30606"/>
                </a:moveTo>
                <a:lnTo>
                  <a:pt x="410857" y="30606"/>
                </a:lnTo>
                <a:lnTo>
                  <a:pt x="390664" y="128308"/>
                </a:lnTo>
                <a:lnTo>
                  <a:pt x="471906" y="128308"/>
                </a:lnTo>
                <a:lnTo>
                  <a:pt x="492150" y="30606"/>
                </a:lnTo>
                <a:close/>
              </a:path>
              <a:path w="788034" h="317500">
                <a:moveTo>
                  <a:pt x="787857" y="26238"/>
                </a:moveTo>
                <a:lnTo>
                  <a:pt x="679653" y="26238"/>
                </a:lnTo>
                <a:lnTo>
                  <a:pt x="702862" y="26881"/>
                </a:lnTo>
                <a:lnTo>
                  <a:pt x="724374" y="28898"/>
                </a:lnTo>
                <a:lnTo>
                  <a:pt x="743198" y="32421"/>
                </a:lnTo>
                <a:lnTo>
                  <a:pt x="758342" y="37579"/>
                </a:lnTo>
                <a:lnTo>
                  <a:pt x="741768" y="88430"/>
                </a:lnTo>
                <a:lnTo>
                  <a:pt x="787857" y="88430"/>
                </a:lnTo>
                <a:lnTo>
                  <a:pt x="787857" y="26238"/>
                </a:lnTo>
                <a:close/>
              </a:path>
            </a:pathLst>
          </a:custGeom>
          <a:solidFill>
            <a:srgbClr val="FFFFFF"/>
          </a:solidFill>
        </p:spPr>
        <p:txBody>
          <a:bodyPr wrap="square" lIns="0" tIns="0" rIns="0" bIns="0" rtlCol="0"/>
          <a:lstStyle/>
          <a:p>
            <a:endParaRPr sz="1798"/>
          </a:p>
        </p:txBody>
      </p:sp>
      <p:sp>
        <p:nvSpPr>
          <p:cNvPr id="2" name="Holder 2"/>
          <p:cNvSpPr>
            <a:spLocks noGrp="1"/>
          </p:cNvSpPr>
          <p:nvPr>
            <p:ph type="ctrTitle"/>
          </p:nvPr>
        </p:nvSpPr>
        <p:spPr>
          <a:xfrm>
            <a:off x="347300" y="1008277"/>
            <a:ext cx="4848860" cy="368884"/>
          </a:xfrm>
          <a:prstGeom prst="rect">
            <a:avLst/>
          </a:prstGeom>
        </p:spPr>
        <p:txBody>
          <a:bodyPr wrap="square" lIns="0" tIns="0" rIns="0" bIns="0">
            <a:spAutoFit/>
          </a:bodyPr>
          <a:lstStyle>
            <a:lvl1pPr>
              <a:defRPr sz="2397" b="0" i="0">
                <a:solidFill>
                  <a:srgbClr val="0072BC"/>
                </a:solidFill>
                <a:latin typeface="UnDinaru"/>
                <a:cs typeface="UnDinaru"/>
              </a:defRPr>
            </a:lvl1pPr>
          </a:lstStyle>
          <a:p>
            <a:endParaRPr/>
          </a:p>
        </p:txBody>
      </p:sp>
      <p:sp>
        <p:nvSpPr>
          <p:cNvPr id="3" name="Holder 3"/>
          <p:cNvSpPr>
            <a:spLocks noGrp="1"/>
          </p:cNvSpPr>
          <p:nvPr>
            <p:ph type="subTitle" idx="4"/>
          </p:nvPr>
        </p:nvSpPr>
        <p:spPr>
          <a:xfrm>
            <a:off x="1371600" y="2880360"/>
            <a:ext cx="6400800" cy="276679"/>
          </a:xfrm>
          <a:prstGeom prst="rect">
            <a:avLst/>
          </a:prstGeom>
        </p:spPr>
        <p:txBody>
          <a:bodyPr wrap="square" lIns="0" tIns="0" rIns="0" bIns="0">
            <a:spAutoFit/>
          </a:bodyPr>
          <a:lstStyle>
            <a:lvl1pPr>
              <a:defRPr sz="1798" b="1" i="0">
                <a:solidFill>
                  <a:srgbClr val="58595B"/>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950074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7" b="0" i="0">
                <a:solidFill>
                  <a:srgbClr val="0072BC"/>
                </a:solidFill>
                <a:latin typeface="UnDinaru"/>
                <a:cs typeface="UnDinaru"/>
              </a:defRPr>
            </a:lvl1pPr>
          </a:lstStyle>
          <a:p>
            <a:endParaRPr/>
          </a:p>
        </p:txBody>
      </p:sp>
      <p:sp>
        <p:nvSpPr>
          <p:cNvPr id="3" name="Holder 3"/>
          <p:cNvSpPr>
            <a:spLocks noGrp="1"/>
          </p:cNvSpPr>
          <p:nvPr>
            <p:ph type="body" idx="1"/>
          </p:nvPr>
        </p:nvSpPr>
        <p:spPr/>
        <p:txBody>
          <a:bodyPr lIns="0" tIns="0" rIns="0" bIns="0"/>
          <a:lstStyle>
            <a:lvl1pPr>
              <a:defRPr sz="1798" b="1" i="0">
                <a:solidFill>
                  <a:srgbClr val="58595B"/>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693435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7" b="0" i="0">
                <a:solidFill>
                  <a:srgbClr val="0072BC"/>
                </a:solidFill>
                <a:latin typeface="UnDinaru"/>
                <a:cs typeface="UnDinaru"/>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273041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7" b="0" i="0">
                <a:solidFill>
                  <a:srgbClr val="0072BC"/>
                </a:solidFill>
                <a:latin typeface="UnDinaru"/>
                <a:cs typeface="UnDinaru"/>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44861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5491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EB7D5-1E81-A348-80E2-DA9697828BC1}" type="datetimeFigureOut">
              <a:rPr lang="en-US"/>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a:xfrm>
            <a:off x="6583680" y="4783455"/>
            <a:ext cx="2103120" cy="276657"/>
          </a:xfrm>
        </p:spPr>
        <p:txBody>
          <a:bodyPr/>
          <a:lstStyle/>
          <a:p>
            <a:pPr algn="l"/>
            <a:fld id="{37B4438D-29B8-4FC7-9D64-F44FE400D0A9}" type="slidenum">
              <a:rPr lang="en-GB" smtClean="0"/>
              <a:pPr algn="l"/>
              <a:t>‹#›</a:t>
            </a:fld>
            <a:endParaRPr lang="en-GB" dirty="0"/>
          </a:p>
        </p:txBody>
      </p:sp>
      <p:sp>
        <p:nvSpPr>
          <p:cNvPr id="6" name="Title 5"/>
          <p:cNvSpPr>
            <a:spLocks noGrp="1"/>
          </p:cNvSpPr>
          <p:nvPr>
            <p:ph type="title"/>
            <p:custDataLst>
              <p:tags r:id="rId2"/>
            </p:custDataLst>
          </p:nvPr>
        </p:nvSpPr>
        <p:spPr>
          <a:xfrm>
            <a:off x="347301" y="276848"/>
            <a:ext cx="1818005" cy="1106630"/>
          </a:xfrm>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468002" y="1494000"/>
            <a:ext cx="3995737" cy="3596546"/>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4680002" y="1494000"/>
            <a:ext cx="3995737" cy="3596546"/>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83605814"/>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theme" Target="../theme/theme4.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7.xml"/><Relationship Id="rId7" Type="http://schemas.openxmlformats.org/officeDocument/2006/relationships/theme" Target="../theme/theme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674" y="708290"/>
            <a:ext cx="8674619" cy="379362"/>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79098" y="1200151"/>
            <a:ext cx="867461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AAEB7D5-1E81-A348-80E2-DA9697828BC1}" type="datetimeFigureOut">
              <a:rPr lang="en-US"/>
              <a:pPr/>
              <a:t>9/23/2024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C4AFE59-3830-674D-8C76-C2A107404C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708" r:id="rId11"/>
    <p:sldLayoutId id="2147483709" r:id="rId12"/>
    <p:sldLayoutId id="2147483710" r:id="rId13"/>
  </p:sldLayoutIdLst>
  <p:txStyles>
    <p:titleStyle>
      <a:lvl1pPr algn="l" defTabSz="457200" rtl="0" eaLnBrk="1" latinLnBrk="0" hangingPunct="1">
        <a:spcBef>
          <a:spcPct val="0"/>
        </a:spcBef>
        <a:buNone/>
        <a:defRPr sz="2900" kern="1200" spc="-100">
          <a:solidFill>
            <a:schemeClr val="accent2"/>
          </a:solidFill>
          <a:latin typeface="+mj-lt"/>
          <a:ea typeface="+mj-ea"/>
          <a:cs typeface="+mj-cs"/>
        </a:defRPr>
      </a:lvl1pPr>
    </p:titleStyle>
    <p:body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89552"/>
            <a:ext cx="8229600" cy="857250"/>
          </a:xfrm>
          <a:prstGeom prst="rect">
            <a:avLst/>
          </a:prstGeom>
          <a:ln>
            <a:solidFill>
              <a:schemeClr val="accent5">
                <a:lumMod val="75000"/>
              </a:schemeClr>
            </a:solidFill>
          </a:ln>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761661"/>
            <a:ext cx="8229600" cy="23762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931343"/>
            <a:ext cx="2133600" cy="273844"/>
          </a:xfrm>
          <a:prstGeom prst="rect">
            <a:avLst/>
          </a:prstGeom>
        </p:spPr>
        <p:txBody>
          <a:bodyPr vert="horz" lIns="91440" tIns="45720" rIns="91440" bIns="45720" rtlCol="0" anchor="ctr"/>
          <a:lstStyle>
            <a:lvl1pPr algn="l">
              <a:defRPr sz="90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 LJB Consulting Ltd 2020</a:t>
            </a:r>
            <a:endParaRPr lang="en-GB" dirty="0"/>
          </a:p>
        </p:txBody>
      </p:sp>
      <p:sp>
        <p:nvSpPr>
          <p:cNvPr id="6" name="Slide Number Placeholder 5"/>
          <p:cNvSpPr>
            <a:spLocks noGrp="1"/>
          </p:cNvSpPr>
          <p:nvPr>
            <p:ph type="sldNum" sz="quarter" idx="4"/>
          </p:nvPr>
        </p:nvSpPr>
        <p:spPr>
          <a:xfrm>
            <a:off x="6553200" y="4890195"/>
            <a:ext cx="2133600" cy="273844"/>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627D798-280C-4BD5-BEED-115CADE5EFF1}" type="slidenum">
              <a:rPr lang="en-GB" smtClean="0"/>
              <a:pPr/>
              <a:t>‹#›</a:t>
            </a:fld>
            <a:endParaRPr lang="en-GB" dirty="0"/>
          </a:p>
        </p:txBody>
      </p:sp>
    </p:spTree>
    <p:extLst>
      <p:ext uri="{BB962C8B-B14F-4D97-AF65-F5344CB8AC3E}">
        <p14:creationId xmlns:p14="http://schemas.microsoft.com/office/powerpoint/2010/main" val="62937384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p:hf hdr="0" ftr="0" dt="0"/>
  <p:txStyles>
    <p:titleStyle>
      <a:lvl1pPr algn="ctr" defTabSz="685800" rtl="0" eaLnBrk="1" latinLnBrk="0" hangingPunct="1">
        <a:spcBef>
          <a:spcPct val="0"/>
        </a:spcBef>
        <a:buNone/>
        <a:defRPr sz="3300" b="1" kern="1200">
          <a:solidFill>
            <a:srgbClr val="009A96"/>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57213" indent="-214313" algn="l" defTabSz="685800" rtl="0" eaLnBrk="1" latinLnBrk="0" hangingPunct="1">
        <a:spcBef>
          <a:spcPct val="20000"/>
        </a:spcBef>
        <a:buSzPct val="80000"/>
        <a:buFont typeface="Courier New" panose="02070309020205020404" pitchFamily="49" charset="0"/>
        <a:buChar char="o"/>
        <a:defRPr sz="21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7C24B64-8C06-4561-B0FD-C81FABACE7EA}" type="datetimeFigureOut">
              <a:rPr lang="en-GB" smtClean="0"/>
              <a:t>23/09/2024</a:t>
            </a:fld>
            <a:endParaRPr lang="en-GB"/>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B4AC6EC-A939-4CE4-B629-46C3245F09F5}" type="slidenum">
              <a:rPr lang="en-GB" smtClean="0"/>
              <a:t>‹#›</a:t>
            </a:fld>
            <a:endParaRPr lang="en-GB"/>
          </a:p>
        </p:txBody>
      </p:sp>
    </p:spTree>
    <p:extLst>
      <p:ext uri="{BB962C8B-B14F-4D97-AF65-F5344CB8AC3E}">
        <p14:creationId xmlns:p14="http://schemas.microsoft.com/office/powerpoint/2010/main" val="193712989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24574AD-8404-48D7-8DB8-BCC9125C3396}" type="datetimeFigureOut">
              <a:rPr lang="en-GB" smtClean="0"/>
              <a:t>23/09/2024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Tree>
    <p:extLst>
      <p:ext uri="{BB962C8B-B14F-4D97-AF65-F5344CB8AC3E}">
        <p14:creationId xmlns:p14="http://schemas.microsoft.com/office/powerpoint/2010/main" val="1182430032"/>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 id="2147483756" r:id="rId29"/>
    <p:sldLayoutId id="2147483757" r:id="rId30"/>
    <p:sldLayoutId id="2147483758"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6"/>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6"/>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6"/>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D72E9D-3621-7C35-EA66-F687802B7A3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3973B5-F5C9-D161-85DC-53BDF09659F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46AD04-D0F0-DD9F-92D2-59B9C791F14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FED0C8A-D59F-4560-BBF0-A64F9830F839}" type="datetimeFigureOut">
              <a:rPr lang="en-GB" smtClean="0"/>
              <a:t>23/09/2024</a:t>
            </a:fld>
            <a:endParaRPr lang="en-GB"/>
          </a:p>
        </p:txBody>
      </p:sp>
      <p:sp>
        <p:nvSpPr>
          <p:cNvPr id="5" name="Footer Placeholder 4">
            <a:extLst>
              <a:ext uri="{FF2B5EF4-FFF2-40B4-BE49-F238E27FC236}">
                <a16:creationId xmlns:a16="http://schemas.microsoft.com/office/drawing/2014/main" id="{9FE7F476-05AC-547C-161A-E0F6A6919C8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3DEC8E-A797-A927-47F8-1EF3A90775B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635B0AF-362D-48CB-AB8F-18C120669A43}" type="slidenum">
              <a:rPr lang="en-GB" smtClean="0"/>
              <a:t>‹#›</a:t>
            </a:fld>
            <a:endParaRPr lang="en-GB"/>
          </a:p>
        </p:txBody>
      </p:sp>
    </p:spTree>
    <p:extLst>
      <p:ext uri="{BB962C8B-B14F-4D97-AF65-F5344CB8AC3E}">
        <p14:creationId xmlns:p14="http://schemas.microsoft.com/office/powerpoint/2010/main" val="297265228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D72E9D-3621-7C35-EA66-F687802B7A3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3973B5-F5C9-D161-85DC-53BDF09659F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46AD04-D0F0-DD9F-92D2-59B9C791F14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FED0C8A-D59F-4560-BBF0-A64F9830F839}" type="datetimeFigureOut">
              <a:rPr lang="en-GB" smtClean="0"/>
              <a:t>23/09/2024</a:t>
            </a:fld>
            <a:endParaRPr lang="en-GB"/>
          </a:p>
        </p:txBody>
      </p:sp>
      <p:sp>
        <p:nvSpPr>
          <p:cNvPr id="5" name="Footer Placeholder 4">
            <a:extLst>
              <a:ext uri="{FF2B5EF4-FFF2-40B4-BE49-F238E27FC236}">
                <a16:creationId xmlns:a16="http://schemas.microsoft.com/office/drawing/2014/main" id="{9FE7F476-05AC-547C-161A-E0F6A6919C8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3DEC8E-A797-A927-47F8-1EF3A90775B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635B0AF-362D-48CB-AB8F-18C120669A43}" type="slidenum">
              <a:rPr lang="en-GB" smtClean="0"/>
              <a:t>‹#›</a:t>
            </a:fld>
            <a:endParaRPr lang="en-GB"/>
          </a:p>
        </p:txBody>
      </p:sp>
    </p:spTree>
    <p:extLst>
      <p:ext uri="{BB962C8B-B14F-4D97-AF65-F5344CB8AC3E}">
        <p14:creationId xmlns:p14="http://schemas.microsoft.com/office/powerpoint/2010/main" val="406970789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996149" y="359550"/>
            <a:ext cx="788035" cy="317109"/>
          </a:xfrm>
          <a:custGeom>
            <a:avLst/>
            <a:gdLst/>
            <a:ahLst/>
            <a:cxnLst/>
            <a:rect l="l" t="t" r="r" b="b"/>
            <a:pathLst>
              <a:path w="788034" h="317500">
                <a:moveTo>
                  <a:pt x="787857" y="0"/>
                </a:moveTo>
                <a:lnTo>
                  <a:pt x="0" y="0"/>
                </a:lnTo>
                <a:lnTo>
                  <a:pt x="0" y="317258"/>
                </a:lnTo>
                <a:lnTo>
                  <a:pt x="787857" y="317258"/>
                </a:lnTo>
                <a:lnTo>
                  <a:pt x="787857" y="290398"/>
                </a:lnTo>
                <a:lnTo>
                  <a:pt x="610146" y="290398"/>
                </a:lnTo>
                <a:lnTo>
                  <a:pt x="589724" y="289313"/>
                </a:lnTo>
                <a:lnTo>
                  <a:pt x="568921" y="286404"/>
                </a:lnTo>
                <a:lnTo>
                  <a:pt x="566898" y="285978"/>
                </a:lnTo>
                <a:lnTo>
                  <a:pt x="22212" y="285978"/>
                </a:lnTo>
                <a:lnTo>
                  <a:pt x="77038" y="30606"/>
                </a:lnTo>
                <a:lnTo>
                  <a:pt x="637376" y="30606"/>
                </a:lnTo>
                <a:lnTo>
                  <a:pt x="638041" y="30353"/>
                </a:lnTo>
                <a:lnTo>
                  <a:pt x="679653" y="26238"/>
                </a:lnTo>
                <a:lnTo>
                  <a:pt x="787857" y="26238"/>
                </a:lnTo>
                <a:lnTo>
                  <a:pt x="787857" y="0"/>
                </a:lnTo>
                <a:close/>
              </a:path>
              <a:path w="788034" h="317500">
                <a:moveTo>
                  <a:pt x="685165" y="76746"/>
                </a:moveTo>
                <a:lnTo>
                  <a:pt x="665957" y="77698"/>
                </a:lnTo>
                <a:lnTo>
                  <a:pt x="650330" y="81305"/>
                </a:lnTo>
                <a:lnTo>
                  <a:pt x="639764" y="88769"/>
                </a:lnTo>
                <a:lnTo>
                  <a:pt x="635889" y="101257"/>
                </a:lnTo>
                <a:lnTo>
                  <a:pt x="651458" y="121277"/>
                </a:lnTo>
                <a:lnTo>
                  <a:pt x="685711" y="135861"/>
                </a:lnTo>
                <a:lnTo>
                  <a:pt x="719963" y="158203"/>
                </a:lnTo>
                <a:lnTo>
                  <a:pt x="735533" y="201498"/>
                </a:lnTo>
                <a:lnTo>
                  <a:pt x="724317" y="245167"/>
                </a:lnTo>
                <a:lnTo>
                  <a:pt x="695175" y="272418"/>
                </a:lnTo>
                <a:lnTo>
                  <a:pt x="654865" y="286433"/>
                </a:lnTo>
                <a:lnTo>
                  <a:pt x="610146" y="290398"/>
                </a:lnTo>
                <a:lnTo>
                  <a:pt x="787857" y="290398"/>
                </a:lnTo>
                <a:lnTo>
                  <a:pt x="787857" y="88430"/>
                </a:lnTo>
                <a:lnTo>
                  <a:pt x="741768" y="88430"/>
                </a:lnTo>
                <a:lnTo>
                  <a:pt x="730906" y="83984"/>
                </a:lnTo>
                <a:lnTo>
                  <a:pt x="718010" y="80259"/>
                </a:lnTo>
                <a:lnTo>
                  <a:pt x="702842" y="77698"/>
                </a:lnTo>
                <a:lnTo>
                  <a:pt x="685165" y="76746"/>
                </a:lnTo>
                <a:close/>
              </a:path>
              <a:path w="788034" h="317500">
                <a:moveTo>
                  <a:pt x="123355" y="109283"/>
                </a:moveTo>
                <a:lnTo>
                  <a:pt x="122631" y="109283"/>
                </a:lnTo>
                <a:lnTo>
                  <a:pt x="86931" y="285978"/>
                </a:lnTo>
                <a:lnTo>
                  <a:pt x="177025" y="285978"/>
                </a:lnTo>
                <a:lnTo>
                  <a:pt x="123355" y="109283"/>
                </a:lnTo>
                <a:close/>
              </a:path>
              <a:path w="788034" h="317500">
                <a:moveTo>
                  <a:pt x="342112" y="30606"/>
                </a:moveTo>
                <a:lnTo>
                  <a:pt x="316763" y="30606"/>
                </a:lnTo>
                <a:lnTo>
                  <a:pt x="262369" y="285978"/>
                </a:lnTo>
                <a:lnTo>
                  <a:pt x="288785" y="285978"/>
                </a:lnTo>
                <a:lnTo>
                  <a:pt x="342112" y="30606"/>
                </a:lnTo>
                <a:close/>
              </a:path>
              <a:path w="788034" h="317500">
                <a:moveTo>
                  <a:pt x="461619" y="176606"/>
                </a:moveTo>
                <a:lnTo>
                  <a:pt x="380326" y="176606"/>
                </a:lnTo>
                <a:lnTo>
                  <a:pt x="357530" y="285978"/>
                </a:lnTo>
                <a:lnTo>
                  <a:pt x="438823" y="285978"/>
                </a:lnTo>
                <a:lnTo>
                  <a:pt x="461619" y="176606"/>
                </a:lnTo>
                <a:close/>
              </a:path>
              <a:path w="788034" h="317500">
                <a:moveTo>
                  <a:pt x="637376" y="30606"/>
                </a:moveTo>
                <a:lnTo>
                  <a:pt x="560882" y="30606"/>
                </a:lnTo>
                <a:lnTo>
                  <a:pt x="507555" y="285978"/>
                </a:lnTo>
                <a:lnTo>
                  <a:pt x="566898" y="285978"/>
                </a:lnTo>
                <a:lnTo>
                  <a:pt x="548881" y="282190"/>
                </a:lnTo>
                <a:lnTo>
                  <a:pt x="530745" y="277190"/>
                </a:lnTo>
                <a:lnTo>
                  <a:pt x="546925" y="225234"/>
                </a:lnTo>
                <a:lnTo>
                  <a:pt x="659414" y="225234"/>
                </a:lnTo>
                <a:lnTo>
                  <a:pt x="664921" y="209524"/>
                </a:lnTo>
                <a:lnTo>
                  <a:pt x="649351" y="187101"/>
                </a:lnTo>
                <a:lnTo>
                  <a:pt x="615099" y="172338"/>
                </a:lnTo>
                <a:lnTo>
                  <a:pt x="580846" y="151756"/>
                </a:lnTo>
                <a:lnTo>
                  <a:pt x="565277" y="111874"/>
                </a:lnTo>
                <a:lnTo>
                  <a:pt x="575234" y="70697"/>
                </a:lnTo>
                <a:lnTo>
                  <a:pt x="601362" y="44348"/>
                </a:lnTo>
                <a:lnTo>
                  <a:pt x="637376" y="30606"/>
                </a:lnTo>
                <a:close/>
              </a:path>
              <a:path w="788034" h="317500">
                <a:moveTo>
                  <a:pt x="659414" y="225234"/>
                </a:moveTo>
                <a:lnTo>
                  <a:pt x="546925" y="225234"/>
                </a:lnTo>
                <a:lnTo>
                  <a:pt x="559373" y="231237"/>
                </a:lnTo>
                <a:lnTo>
                  <a:pt x="575216" y="235862"/>
                </a:lnTo>
                <a:lnTo>
                  <a:pt x="592718" y="238837"/>
                </a:lnTo>
                <a:lnTo>
                  <a:pt x="610146" y="239890"/>
                </a:lnTo>
                <a:lnTo>
                  <a:pt x="627752" y="238837"/>
                </a:lnTo>
                <a:lnTo>
                  <a:pt x="645539" y="234580"/>
                </a:lnTo>
                <a:lnTo>
                  <a:pt x="659364" y="225375"/>
                </a:lnTo>
                <a:lnTo>
                  <a:pt x="659414" y="225234"/>
                </a:lnTo>
                <a:close/>
              </a:path>
              <a:path w="788034" h="317500">
                <a:moveTo>
                  <a:pt x="252031" y="30606"/>
                </a:moveTo>
                <a:lnTo>
                  <a:pt x="162674" y="30606"/>
                </a:lnTo>
                <a:lnTo>
                  <a:pt x="215277" y="207695"/>
                </a:lnTo>
                <a:lnTo>
                  <a:pt x="216001" y="207695"/>
                </a:lnTo>
                <a:lnTo>
                  <a:pt x="252031" y="30606"/>
                </a:lnTo>
                <a:close/>
              </a:path>
              <a:path w="788034" h="317500">
                <a:moveTo>
                  <a:pt x="492150" y="30606"/>
                </a:moveTo>
                <a:lnTo>
                  <a:pt x="410857" y="30606"/>
                </a:lnTo>
                <a:lnTo>
                  <a:pt x="390664" y="128308"/>
                </a:lnTo>
                <a:lnTo>
                  <a:pt x="471906" y="128308"/>
                </a:lnTo>
                <a:lnTo>
                  <a:pt x="492150" y="30606"/>
                </a:lnTo>
                <a:close/>
              </a:path>
              <a:path w="788034" h="317500">
                <a:moveTo>
                  <a:pt x="787857" y="26238"/>
                </a:moveTo>
                <a:lnTo>
                  <a:pt x="679653" y="26238"/>
                </a:lnTo>
                <a:lnTo>
                  <a:pt x="702862" y="26881"/>
                </a:lnTo>
                <a:lnTo>
                  <a:pt x="724374" y="28898"/>
                </a:lnTo>
                <a:lnTo>
                  <a:pt x="743198" y="32421"/>
                </a:lnTo>
                <a:lnTo>
                  <a:pt x="758342" y="37579"/>
                </a:lnTo>
                <a:lnTo>
                  <a:pt x="741768" y="88430"/>
                </a:lnTo>
                <a:lnTo>
                  <a:pt x="787857" y="88430"/>
                </a:lnTo>
                <a:lnTo>
                  <a:pt x="787857" y="26238"/>
                </a:lnTo>
                <a:close/>
              </a:path>
            </a:pathLst>
          </a:custGeom>
          <a:solidFill>
            <a:srgbClr val="0072BC"/>
          </a:solidFill>
        </p:spPr>
        <p:txBody>
          <a:bodyPr wrap="square" lIns="0" tIns="0" rIns="0" bIns="0" rtlCol="0"/>
          <a:lstStyle/>
          <a:p>
            <a:endParaRPr sz="1798"/>
          </a:p>
        </p:txBody>
      </p:sp>
      <p:sp>
        <p:nvSpPr>
          <p:cNvPr id="2" name="Holder 2"/>
          <p:cNvSpPr>
            <a:spLocks noGrp="1"/>
          </p:cNvSpPr>
          <p:nvPr>
            <p:ph type="title"/>
          </p:nvPr>
        </p:nvSpPr>
        <p:spPr>
          <a:xfrm>
            <a:off x="347301" y="276849"/>
            <a:ext cx="1818005" cy="369332"/>
          </a:xfrm>
          <a:prstGeom prst="rect">
            <a:avLst/>
          </a:prstGeom>
        </p:spPr>
        <p:txBody>
          <a:bodyPr wrap="square" lIns="0" tIns="0" rIns="0" bIns="0">
            <a:spAutoFit/>
          </a:bodyPr>
          <a:lstStyle>
            <a:lvl1pPr>
              <a:defRPr sz="2400" b="0" i="0">
                <a:solidFill>
                  <a:srgbClr val="0072BC"/>
                </a:solidFill>
                <a:latin typeface="UnDinaru"/>
                <a:cs typeface="UnDinaru"/>
              </a:defRPr>
            </a:lvl1pPr>
          </a:lstStyle>
          <a:p>
            <a:endParaRPr/>
          </a:p>
        </p:txBody>
      </p:sp>
      <p:sp>
        <p:nvSpPr>
          <p:cNvPr id="3" name="Holder 3"/>
          <p:cNvSpPr>
            <a:spLocks noGrp="1"/>
          </p:cNvSpPr>
          <p:nvPr>
            <p:ph type="body" idx="1"/>
          </p:nvPr>
        </p:nvSpPr>
        <p:spPr>
          <a:xfrm>
            <a:off x="347301" y="1193241"/>
            <a:ext cx="7185025" cy="276999"/>
          </a:xfrm>
          <a:prstGeom prst="rect">
            <a:avLst/>
          </a:prstGeom>
        </p:spPr>
        <p:txBody>
          <a:bodyPr wrap="square" lIns="0" tIns="0" rIns="0" bIns="0">
            <a:spAutoFit/>
          </a:bodyPr>
          <a:lstStyle>
            <a:lvl1pPr>
              <a:defRPr sz="1800" b="1" i="0">
                <a:solidFill>
                  <a:srgbClr val="58595B"/>
                </a:solidFill>
                <a:latin typeface="Trebuchet MS"/>
                <a:cs typeface="Trebuchet MS"/>
              </a:defRPr>
            </a:lvl1pPr>
          </a:lstStyle>
          <a:p>
            <a:endParaRPr/>
          </a:p>
        </p:txBody>
      </p:sp>
      <p:sp>
        <p:nvSpPr>
          <p:cNvPr id="4" name="Holder 4"/>
          <p:cNvSpPr>
            <a:spLocks noGrp="1"/>
          </p:cNvSpPr>
          <p:nvPr>
            <p:ph type="ftr" sz="quarter" idx="5"/>
          </p:nvPr>
        </p:nvSpPr>
        <p:spPr>
          <a:xfrm>
            <a:off x="3108960" y="4783454"/>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4"/>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6" name="Holder 6"/>
          <p:cNvSpPr>
            <a:spLocks noGrp="1"/>
          </p:cNvSpPr>
          <p:nvPr>
            <p:ph type="sldNum" sz="quarter" idx="7"/>
          </p:nvPr>
        </p:nvSpPr>
        <p:spPr>
          <a:xfrm>
            <a:off x="6583680" y="4783454"/>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0312833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Lst>
  <p:txStyles>
    <p:titleStyle>
      <a:lvl1pPr>
        <a:defRPr>
          <a:latin typeface="+mj-lt"/>
          <a:ea typeface="+mj-ea"/>
          <a:cs typeface="+mj-cs"/>
        </a:defRPr>
      </a:lvl1pPr>
    </p:titleStyle>
    <p:bodyStyle>
      <a:lvl1pPr marL="0">
        <a:defRPr>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p:bodyStyle>
    <p:otherStyle>
      <a:lvl1pPr marL="0">
        <a:defRPr>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8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6" Type="http://schemas.openxmlformats.org/officeDocument/2006/relationships/image" Target="../media/image64.png"/><Relationship Id="rId1" Type="http://schemas.openxmlformats.org/officeDocument/2006/relationships/slideLayout" Target="../slideLayouts/slideLayout89.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diagramQuickStyle" Target="../diagrams/quickStyle1.xml"/><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diagramLayout" Target="../diagrams/layout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diagramData" Target="../diagrams/data1.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slideLayout" Target="../slideLayouts/slideLayout86.xml"/><Relationship Id="rId28" Type="http://schemas.microsoft.com/office/2007/relationships/diagramDrawing" Target="../diagrams/drawing1.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diagramColors" Target="../diagrams/colors1.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slideLayout" Target="../slideLayouts/slideLayout86.xml"/><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66.png"/><Relationship Id="rId9" Type="http://schemas.microsoft.com/office/2007/relationships/diagramDrawing" Target="../diagrams/drawing2.xml"/><Relationship Id="rId14" Type="http://schemas.microsoft.com/office/2007/relationships/diagramDrawing" Target="../diagrams/drawing3.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slideLayout" Target="../slideLayouts/slideLayout86.xml"/><Relationship Id="rId1" Type="http://schemas.openxmlformats.org/officeDocument/2006/relationships/tags" Target="../tags/tag29.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tags" Target="../tags/tag32.xml"/><Relationship Id="rId7" Type="http://schemas.openxmlformats.org/officeDocument/2006/relationships/diagramLayout" Target="../diagrams/layout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diagramData" Target="../diagrams/data6.xml"/><Relationship Id="rId5" Type="http://schemas.openxmlformats.org/officeDocument/2006/relationships/slideLayout" Target="../slideLayouts/slideLayout86.xml"/><Relationship Id="rId10" Type="http://schemas.microsoft.com/office/2007/relationships/diagramDrawing" Target="../diagrams/drawing6.xml"/><Relationship Id="rId4" Type="http://schemas.openxmlformats.org/officeDocument/2006/relationships/tags" Target="../tags/tag33.xml"/><Relationship Id="rId9" Type="http://schemas.openxmlformats.org/officeDocument/2006/relationships/diagramColors" Target="../diagrams/colors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chart" Target="../charts/chart1.xml"/><Relationship Id="rId5" Type="http://schemas.openxmlformats.org/officeDocument/2006/relationships/notesSlide" Target="../notesSlides/notesSlide6.xml"/><Relationship Id="rId4"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67.png"/><Relationship Id="rId5" Type="http://schemas.microsoft.com/office/2014/relationships/chartEx" Target="../charts/chartEx1.xml"/><Relationship Id="rId4"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67.png"/><Relationship Id="rId2" Type="http://schemas.openxmlformats.org/officeDocument/2006/relationships/tags" Target="../tags/tag40.xml"/><Relationship Id="rId1" Type="http://schemas.openxmlformats.org/officeDocument/2006/relationships/tags" Target="../tags/tag39.xml"/><Relationship Id="rId6" Type="http://schemas.microsoft.com/office/2014/relationships/chartEx" Target="../charts/chartEx2.xml"/><Relationship Id="rId5" Type="http://schemas.openxmlformats.org/officeDocument/2006/relationships/notesSlide" Target="../notesSlides/notesSlide8.xml"/><Relationship Id="rId4"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9.xml"/><Relationship Id="rId5" Type="http://schemas.openxmlformats.org/officeDocument/2006/relationships/slideLayout" Target="../slideLayouts/slideLayout90.xml"/><Relationship Id="rId4" Type="http://schemas.openxmlformats.org/officeDocument/2006/relationships/tags" Target="../tags/tag45.xml"/></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provider.collaboration@nhsproviders.org" TargetMode="External"/></Relationships>
</file>

<file path=ppt/slides/_rels/slide3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slideLayout" Target="../slideLayouts/slideLayout86.xml"/><Relationship Id="rId7" Type="http://schemas.openxmlformats.org/officeDocument/2006/relationships/diagramColors" Target="../diagrams/colors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Layout" Target="../diagrams/layout8.xml"/><Relationship Id="rId7" Type="http://schemas.openxmlformats.org/officeDocument/2006/relationships/image" Target="../media/image69.png"/><Relationship Id="rId12" Type="http://schemas.microsoft.com/office/2007/relationships/diagramDrawing" Target="../diagrams/drawing9.xml"/><Relationship Id="rId2" Type="http://schemas.openxmlformats.org/officeDocument/2006/relationships/diagramData" Target="../diagrams/data8.xml"/><Relationship Id="rId1" Type="http://schemas.openxmlformats.org/officeDocument/2006/relationships/slideLayout" Target="../slideLayouts/slideLayout70.xml"/><Relationship Id="rId6" Type="http://schemas.microsoft.com/office/2007/relationships/diagramDrawing" Target="../diagrams/drawing8.xml"/><Relationship Id="rId11" Type="http://schemas.openxmlformats.org/officeDocument/2006/relationships/diagramColors" Target="../diagrams/colors9.xml"/><Relationship Id="rId5" Type="http://schemas.openxmlformats.org/officeDocument/2006/relationships/diagramColors" Target="../diagrams/colors8.xml"/><Relationship Id="rId10" Type="http://schemas.openxmlformats.org/officeDocument/2006/relationships/diagramQuickStyle" Target="../diagrams/quickStyle9.xml"/><Relationship Id="rId4" Type="http://schemas.openxmlformats.org/officeDocument/2006/relationships/diagramQuickStyle" Target="../diagrams/quickStyle8.xml"/><Relationship Id="rId9"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image" Target="../media/image82.png"/><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3.xml"/><Relationship Id="rId1" Type="http://schemas.openxmlformats.org/officeDocument/2006/relationships/slideLayout" Target="../slideLayouts/slideLayout8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7.xml"/><Relationship Id="rId5" Type="http://schemas.openxmlformats.org/officeDocument/2006/relationships/image" Target="../media/image90.png"/><Relationship Id="rId4" Type="http://schemas.openxmlformats.org/officeDocument/2006/relationships/image" Target="../media/image89.png"/></Relationships>
</file>

<file path=ppt/slides/_rels/slide3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hyperlink" Target="https://future.nhs.uk/GIRFTNational/view?objectID=190820293"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image" Target="../media/image9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96.png"/></Relationships>
</file>

<file path=ppt/slides/_rels/slide4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96.png"/></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37.xml"/><Relationship Id="rId5" Type="http://schemas.openxmlformats.org/officeDocument/2006/relationships/image" Target="../media/image99.png"/><Relationship Id="rId4" Type="http://schemas.openxmlformats.org/officeDocument/2006/relationships/image" Target="../media/image96.png"/></Relationships>
</file>

<file path=ppt/slides/_rels/slide4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6.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102.png"/></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chart" Target="../charts/chart3.xml"/></Relationships>
</file>

<file path=ppt/slides/_rels/slide4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1.xml"/><Relationship Id="rId1" Type="http://schemas.openxmlformats.org/officeDocument/2006/relationships/slideLayout" Target="../slideLayouts/slideLayout37.xml"/><Relationship Id="rId4" Type="http://schemas.openxmlformats.org/officeDocument/2006/relationships/image" Target="../media/image9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5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ccessory, umbrella&#10;&#10;Description automatically generated">
            <a:extLst>
              <a:ext uri="{FF2B5EF4-FFF2-40B4-BE49-F238E27FC236}">
                <a16:creationId xmlns:a16="http://schemas.microsoft.com/office/drawing/2014/main" id="{4D1F0F3E-1D8C-154E-9FCA-3D83AD600566}"/>
              </a:ext>
            </a:extLst>
          </p:cNvPr>
          <p:cNvPicPr>
            <a:picLocks noChangeAspect="1"/>
          </p:cNvPicPr>
          <p:nvPr/>
        </p:nvPicPr>
        <p:blipFill>
          <a:blip r:embed="rId3"/>
          <a:stretch>
            <a:fillRect/>
          </a:stretch>
        </p:blipFill>
        <p:spPr>
          <a:xfrm>
            <a:off x="0" y="0"/>
            <a:ext cx="9144000" cy="5143500"/>
          </a:xfrm>
          <a:prstGeom prst="rect">
            <a:avLst/>
          </a:prstGeom>
        </p:spPr>
      </p:pic>
      <p:sp>
        <p:nvSpPr>
          <p:cNvPr id="2" name="Content Placeholder 2">
            <a:extLst>
              <a:ext uri="{FF2B5EF4-FFF2-40B4-BE49-F238E27FC236}">
                <a16:creationId xmlns:a16="http://schemas.microsoft.com/office/drawing/2014/main" id="{D3C86110-BB91-B455-344B-63E8AEB3D86C}"/>
              </a:ext>
            </a:extLst>
          </p:cNvPr>
          <p:cNvSpPr txBox="1">
            <a:spLocks/>
          </p:cNvSpPr>
          <p:nvPr/>
        </p:nvSpPr>
        <p:spPr>
          <a:xfrm>
            <a:off x="1799190" y="1655615"/>
            <a:ext cx="6812968" cy="1832269"/>
          </a:xfrm>
          <a:prstGeom prst="rect">
            <a:avLst/>
          </a:prstGeom>
        </p:spPr>
        <p:txBody>
          <a:bodyPr vert="horz" lIns="0" tIns="0" rIns="91440" bIns="45720" rtlCol="0">
            <a:noAutofit/>
          </a:bodyPr>
          <a:lst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80000"/>
              </a:lnSpc>
              <a:buFont typeface="Arial"/>
              <a:buNone/>
            </a:pPr>
            <a:r>
              <a:rPr lang="en-GB" sz="3600" b="1" spc="-100" dirty="0">
                <a:solidFill>
                  <a:srgbClr val="DEFEDF"/>
                </a:solidFill>
              </a:rPr>
              <a:t>Tackling the productivity challenge through provider collaboration</a:t>
            </a:r>
          </a:p>
        </p:txBody>
      </p:sp>
      <p:sp>
        <p:nvSpPr>
          <p:cNvPr id="5" name="TextBox 4">
            <a:extLst>
              <a:ext uri="{FF2B5EF4-FFF2-40B4-BE49-F238E27FC236}">
                <a16:creationId xmlns:a16="http://schemas.microsoft.com/office/drawing/2014/main" id="{E0E87923-CFAE-C1FA-337E-2C7A82A4C75E}"/>
              </a:ext>
            </a:extLst>
          </p:cNvPr>
          <p:cNvSpPr txBox="1"/>
          <p:nvPr/>
        </p:nvSpPr>
        <p:spPr>
          <a:xfrm>
            <a:off x="2853260" y="678769"/>
            <a:ext cx="7480740" cy="707886"/>
          </a:xfrm>
          <a:prstGeom prst="rect">
            <a:avLst/>
          </a:prstGeom>
          <a:noFill/>
        </p:spPr>
        <p:txBody>
          <a:bodyPr wrap="square" rtlCol="0">
            <a:spAutoFit/>
          </a:bodyPr>
          <a:lstStyle/>
          <a:p>
            <a:r>
              <a:rPr lang="en-GB" sz="4000" b="1">
                <a:solidFill>
                  <a:srgbClr val="DEFEDF"/>
                </a:solidFill>
              </a:rPr>
              <a:t>Welcome to today’s event:</a:t>
            </a:r>
          </a:p>
        </p:txBody>
      </p:sp>
    </p:spTree>
    <p:extLst>
      <p:ext uri="{BB962C8B-B14F-4D97-AF65-F5344CB8AC3E}">
        <p14:creationId xmlns:p14="http://schemas.microsoft.com/office/powerpoint/2010/main" val="3642302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5E02385-5077-4AD5-B32C-B1000F3DE2A3}"/>
              </a:ext>
            </a:extLst>
          </p:cNvPr>
          <p:cNvGraphicFramePr>
            <a:graphicFrameLocks noGrp="1"/>
          </p:cNvGraphicFramePr>
          <p:nvPr/>
        </p:nvGraphicFramePr>
        <p:xfrm>
          <a:off x="1143000" y="-20538"/>
          <a:ext cx="6858000" cy="432048"/>
        </p:xfrm>
        <a:graphic>
          <a:graphicData uri="http://schemas.openxmlformats.org/drawingml/2006/table">
            <a:tbl>
              <a:tblPr firstRow="1" bandRow="1">
                <a:tableStyleId>{7DF18680-E054-41AD-8BC1-D1AEF772440D}</a:tableStyleId>
              </a:tblPr>
              <a:tblGrid>
                <a:gridCol w="6858000">
                  <a:extLst>
                    <a:ext uri="{9D8B030D-6E8A-4147-A177-3AD203B41FA5}">
                      <a16:colId xmlns:a16="http://schemas.microsoft.com/office/drawing/2014/main" val="3568288544"/>
                    </a:ext>
                  </a:extLst>
                </a:gridCol>
              </a:tblGrid>
              <a:tr h="432048">
                <a:tc>
                  <a:txBody>
                    <a:bodyPr/>
                    <a:lstStyle/>
                    <a:p>
                      <a:pPr algn="l">
                        <a:spcBef>
                          <a:spcPts val="200"/>
                        </a:spcBef>
                        <a:spcAft>
                          <a:spcPts val="200"/>
                        </a:spcAft>
                      </a:pPr>
                      <a:r>
                        <a:rPr lang="en-GB" sz="1800" b="1" dirty="0">
                          <a:solidFill>
                            <a:schemeClr val="bg1"/>
                          </a:solidFill>
                          <a:latin typeface="Segoe UI" panose="020B0502040204020203" pitchFamily="34" charset="0"/>
                          <a:ea typeface="Segoe UI" panose="020B0502040204020203" pitchFamily="34" charset="0"/>
                          <a:cs typeface="Segoe UI" panose="020B0502040204020203" pitchFamily="34" charset="0"/>
                        </a:rPr>
                        <a:t>Challenges and our solutions</a:t>
                      </a:r>
                      <a:endParaRPr lang="en-GB" sz="18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bl>
          </a:graphicData>
        </a:graphic>
      </p:graphicFrame>
      <p:sp>
        <p:nvSpPr>
          <p:cNvPr id="4" name="Slide Number Placeholder 3">
            <a:extLst>
              <a:ext uri="{FF2B5EF4-FFF2-40B4-BE49-F238E27FC236}">
                <a16:creationId xmlns:a16="http://schemas.microsoft.com/office/drawing/2014/main" id="{FA9FDAA5-D7DE-4DF4-934C-92F73376DB52}"/>
              </a:ext>
            </a:extLst>
          </p:cNvPr>
          <p:cNvSpPr>
            <a:spLocks noGrp="1"/>
          </p:cNvSpPr>
          <p:nvPr>
            <p:ph type="sldNum" sz="quarter" idx="4"/>
          </p:nvPr>
        </p:nvSpPr>
        <p:spPr>
          <a:xfrm>
            <a:off x="6395978" y="4806534"/>
            <a:ext cx="1600200" cy="411510"/>
          </a:xfrm>
        </p:spPr>
        <p:txBody>
          <a:bodyPr/>
          <a:lstStyle/>
          <a:p>
            <a:pPr defTabSz="342900">
              <a:defRPr/>
            </a:pPr>
            <a:fld id="{9627D798-280C-4BD5-BEED-115CADE5EFF1}" type="slidenum">
              <a:rPr lang="en-GB" sz="900">
                <a:solidFill>
                  <a:prstClr val="black"/>
                </a:solidFill>
              </a:rPr>
              <a:pPr defTabSz="342900">
                <a:defRPr/>
              </a:pPr>
              <a:t>10</a:t>
            </a:fld>
            <a:endParaRPr lang="en-GB" sz="900" dirty="0">
              <a:solidFill>
                <a:prstClr val="black"/>
              </a:solidFill>
            </a:endParaRPr>
          </a:p>
        </p:txBody>
      </p:sp>
      <p:sp>
        <p:nvSpPr>
          <p:cNvPr id="6" name="Content Placeholder 2">
            <a:extLst>
              <a:ext uri="{FF2B5EF4-FFF2-40B4-BE49-F238E27FC236}">
                <a16:creationId xmlns:a16="http://schemas.microsoft.com/office/drawing/2014/main" id="{1E5DB369-260D-4553-8663-A36C808BC2F0}"/>
              </a:ext>
            </a:extLst>
          </p:cNvPr>
          <p:cNvSpPr txBox="1">
            <a:spLocks/>
          </p:cNvSpPr>
          <p:nvPr/>
        </p:nvSpPr>
        <p:spPr>
          <a:xfrm>
            <a:off x="1385646" y="592631"/>
            <a:ext cx="6372708" cy="88463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8064A2"/>
              </a:buClr>
              <a:buSzPct val="80000"/>
              <a:buFont typeface="Wingdings" panose="05000000000000000000" pitchFamily="2" charset="2"/>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200"/>
              </a:spcBef>
              <a:buClr>
                <a:srgbClr val="8064A2"/>
              </a:buClr>
              <a:buSzPct val="80000"/>
              <a:buFont typeface="Segoe UI" panose="020B0502040204020203"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200"/>
              </a:spcBef>
              <a:buClr>
                <a:srgbClr val="8064A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685800">
              <a:lnSpc>
                <a:spcPct val="110000"/>
              </a:lnSpc>
              <a:spcBef>
                <a:spcPts val="900"/>
              </a:spcBef>
              <a:buClr>
                <a:srgbClr val="4F81BD">
                  <a:lumMod val="75000"/>
                </a:srgbClr>
              </a:buClr>
              <a:buSzPct val="90000"/>
              <a:buNone/>
              <a:tabLst>
                <a:tab pos="1549004" algn="l"/>
              </a:tabLst>
              <a:defRPr/>
            </a:pPr>
            <a:endParaRPr lang="en-GB" sz="1500" dirty="0">
              <a:solidFill>
                <a:srgbClr val="4F81BD">
                  <a:lumMod val="75000"/>
                </a:srgbClr>
              </a:solidFill>
            </a:endParaRPr>
          </a:p>
        </p:txBody>
      </p:sp>
      <p:sp>
        <p:nvSpPr>
          <p:cNvPr id="9" name="Oval 8">
            <a:extLst>
              <a:ext uri="{FF2B5EF4-FFF2-40B4-BE49-F238E27FC236}">
                <a16:creationId xmlns:a16="http://schemas.microsoft.com/office/drawing/2014/main" id="{234593D7-4A9E-44FB-BCD8-0E8C35A6D4A9}"/>
              </a:ext>
            </a:extLst>
          </p:cNvPr>
          <p:cNvSpPr/>
          <p:nvPr/>
        </p:nvSpPr>
        <p:spPr>
          <a:xfrm>
            <a:off x="5313704" y="2724496"/>
            <a:ext cx="902112" cy="88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342900">
              <a:defRPr/>
            </a:pPr>
            <a:endParaRPr lang="en-GB" sz="1350" dirty="0">
              <a:solidFill>
                <a:prstClr val="white"/>
              </a:solidFill>
              <a:latin typeface="Calibri"/>
            </a:endParaRPr>
          </a:p>
        </p:txBody>
      </p:sp>
      <p:sp>
        <p:nvSpPr>
          <p:cNvPr id="27" name="Footer Placeholder 2105">
            <a:extLst>
              <a:ext uri="{FF2B5EF4-FFF2-40B4-BE49-F238E27FC236}">
                <a16:creationId xmlns:a16="http://schemas.microsoft.com/office/drawing/2014/main" id="{F38F85F6-CBCD-4447-AA04-F66B6749D419}"/>
              </a:ext>
            </a:extLst>
          </p:cNvPr>
          <p:cNvSpPr txBox="1">
            <a:spLocks/>
          </p:cNvSpPr>
          <p:nvPr/>
        </p:nvSpPr>
        <p:spPr>
          <a:xfrm>
            <a:off x="1144772" y="4872474"/>
            <a:ext cx="6858000" cy="273844"/>
          </a:xfrm>
          <a:prstGeom prst="rect">
            <a:avLst/>
          </a:prstGeom>
          <a:solidFill>
            <a:schemeClr val="accent1">
              <a:lumMod val="75000"/>
            </a:schemeClr>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defRPr/>
            </a:pPr>
            <a:r>
              <a:rPr lang="en-GB" sz="1350">
                <a:solidFill>
                  <a:prstClr val="white"/>
                </a:solidFill>
                <a:latin typeface="Calibri"/>
              </a:rPr>
              <a:t>South West Provider Collaborative</a:t>
            </a:r>
            <a:endParaRPr lang="en-GB" sz="1350" dirty="0">
              <a:solidFill>
                <a:prstClr val="white"/>
              </a:solidFill>
              <a:latin typeface="Calibri"/>
            </a:endParaRPr>
          </a:p>
        </p:txBody>
      </p:sp>
      <p:sp>
        <p:nvSpPr>
          <p:cNvPr id="2" name="TextBox 1">
            <a:extLst>
              <a:ext uri="{FF2B5EF4-FFF2-40B4-BE49-F238E27FC236}">
                <a16:creationId xmlns:a16="http://schemas.microsoft.com/office/drawing/2014/main" id="{45276ED7-5DC3-4893-9135-8A8929034291}"/>
              </a:ext>
            </a:extLst>
          </p:cNvPr>
          <p:cNvSpPr txBox="1"/>
          <p:nvPr/>
        </p:nvSpPr>
        <p:spPr>
          <a:xfrm>
            <a:off x="1147822" y="612379"/>
            <a:ext cx="6709910" cy="3626634"/>
          </a:xfrm>
          <a:prstGeom prst="rect">
            <a:avLst/>
          </a:prstGeom>
          <a:noFill/>
        </p:spPr>
        <p:txBody>
          <a:bodyPr wrap="square" rtlCol="0">
            <a:spAutoFit/>
          </a:bodyPr>
          <a:lstStyle/>
          <a:p>
            <a:pPr marL="214313"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Collaborative partnership working</a:t>
            </a:r>
          </a:p>
          <a:p>
            <a:pPr marL="557213" lvl="1"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Resistance to change – culture and model of care</a:t>
            </a:r>
          </a:p>
          <a:p>
            <a:pPr marL="557213" lvl="1"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Partner buy in and belief in success</a:t>
            </a:r>
          </a:p>
          <a:p>
            <a:pPr marL="214313"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Financial</a:t>
            </a:r>
          </a:p>
          <a:p>
            <a:pPr marL="557213" lvl="1"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Initial investment in area of most need to release saving to invest in next area. Area of discord</a:t>
            </a:r>
          </a:p>
          <a:p>
            <a:pPr marL="214313"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Factors outside our control </a:t>
            </a:r>
          </a:p>
          <a:p>
            <a:pPr marL="557213" lvl="1"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Rapid changes in clinical presentations of need </a:t>
            </a:r>
            <a:r>
              <a:rPr lang="en-GB" dirty="0" err="1">
                <a:solidFill>
                  <a:srgbClr val="1F497D"/>
                </a:solidFill>
                <a:latin typeface="Segoe UI" panose="020B0502040204020203" pitchFamily="34" charset="0"/>
                <a:ea typeface="Calibri" panose="020F0502020204030204" pitchFamily="34" charset="0"/>
                <a:cs typeface="Times New Roman" panose="02020603050405020304" pitchFamily="18" charset="0"/>
              </a:rPr>
              <a:t>eg</a:t>
            </a: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 Spice in prison</a:t>
            </a:r>
          </a:p>
          <a:p>
            <a:pPr defTabSz="342900"/>
            <a:endParaRPr lang="en-GB" sz="1350" dirty="0">
              <a:solidFill>
                <a:prstClr val="black"/>
              </a:solidFill>
              <a:latin typeface="Calibri"/>
            </a:endParaRPr>
          </a:p>
        </p:txBody>
      </p:sp>
    </p:spTree>
    <p:extLst>
      <p:ext uri="{BB962C8B-B14F-4D97-AF65-F5344CB8AC3E}">
        <p14:creationId xmlns:p14="http://schemas.microsoft.com/office/powerpoint/2010/main" val="2881382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5E02385-5077-4AD5-B32C-B1000F3DE2A3}"/>
              </a:ext>
            </a:extLst>
          </p:cNvPr>
          <p:cNvGraphicFramePr>
            <a:graphicFrameLocks noGrp="1"/>
          </p:cNvGraphicFramePr>
          <p:nvPr/>
        </p:nvGraphicFramePr>
        <p:xfrm>
          <a:off x="1143000" y="-20538"/>
          <a:ext cx="6858000" cy="432048"/>
        </p:xfrm>
        <a:graphic>
          <a:graphicData uri="http://schemas.openxmlformats.org/drawingml/2006/table">
            <a:tbl>
              <a:tblPr firstRow="1" bandRow="1">
                <a:tableStyleId>{7DF18680-E054-41AD-8BC1-D1AEF772440D}</a:tableStyleId>
              </a:tblPr>
              <a:tblGrid>
                <a:gridCol w="6858000">
                  <a:extLst>
                    <a:ext uri="{9D8B030D-6E8A-4147-A177-3AD203B41FA5}">
                      <a16:colId xmlns:a16="http://schemas.microsoft.com/office/drawing/2014/main" val="3568288544"/>
                    </a:ext>
                  </a:extLst>
                </a:gridCol>
              </a:tblGrid>
              <a:tr h="432048">
                <a:tc>
                  <a:txBody>
                    <a:bodyPr/>
                    <a:lstStyle/>
                    <a:p>
                      <a:pPr algn="l">
                        <a:spcBef>
                          <a:spcPts val="200"/>
                        </a:spcBef>
                        <a:spcAft>
                          <a:spcPts val="200"/>
                        </a:spcAft>
                      </a:pPr>
                      <a:r>
                        <a:rPr lang="en-GB" sz="1800" b="1" dirty="0">
                          <a:solidFill>
                            <a:schemeClr val="bg1"/>
                          </a:solidFill>
                          <a:latin typeface="Segoe UI" panose="020B0502040204020203" pitchFamily="34" charset="0"/>
                          <a:ea typeface="Segoe UI" panose="020B0502040204020203" pitchFamily="34" charset="0"/>
                          <a:cs typeface="Segoe UI" panose="020B0502040204020203" pitchFamily="34" charset="0"/>
                        </a:rPr>
                        <a:t>Benefits</a:t>
                      </a:r>
                      <a:endParaRPr lang="en-GB" sz="18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bl>
          </a:graphicData>
        </a:graphic>
      </p:graphicFrame>
      <p:sp>
        <p:nvSpPr>
          <p:cNvPr id="4" name="Slide Number Placeholder 3">
            <a:extLst>
              <a:ext uri="{FF2B5EF4-FFF2-40B4-BE49-F238E27FC236}">
                <a16:creationId xmlns:a16="http://schemas.microsoft.com/office/drawing/2014/main" id="{FA9FDAA5-D7DE-4DF4-934C-92F73376DB52}"/>
              </a:ext>
            </a:extLst>
          </p:cNvPr>
          <p:cNvSpPr>
            <a:spLocks noGrp="1"/>
          </p:cNvSpPr>
          <p:nvPr>
            <p:ph type="sldNum" sz="quarter" idx="4"/>
          </p:nvPr>
        </p:nvSpPr>
        <p:spPr>
          <a:xfrm>
            <a:off x="6395978" y="4806534"/>
            <a:ext cx="1600200" cy="411510"/>
          </a:xfrm>
        </p:spPr>
        <p:txBody>
          <a:bodyPr/>
          <a:lstStyle/>
          <a:p>
            <a:pPr defTabSz="342900">
              <a:defRPr/>
            </a:pPr>
            <a:fld id="{9627D798-280C-4BD5-BEED-115CADE5EFF1}" type="slidenum">
              <a:rPr lang="en-GB" sz="900">
                <a:solidFill>
                  <a:prstClr val="black"/>
                </a:solidFill>
              </a:rPr>
              <a:pPr defTabSz="342900">
                <a:defRPr/>
              </a:pPr>
              <a:t>11</a:t>
            </a:fld>
            <a:endParaRPr lang="en-GB" sz="900" dirty="0">
              <a:solidFill>
                <a:prstClr val="black"/>
              </a:solidFill>
            </a:endParaRPr>
          </a:p>
        </p:txBody>
      </p:sp>
      <p:sp>
        <p:nvSpPr>
          <p:cNvPr id="6" name="Content Placeholder 2">
            <a:extLst>
              <a:ext uri="{FF2B5EF4-FFF2-40B4-BE49-F238E27FC236}">
                <a16:creationId xmlns:a16="http://schemas.microsoft.com/office/drawing/2014/main" id="{1E5DB369-260D-4553-8663-A36C808BC2F0}"/>
              </a:ext>
            </a:extLst>
          </p:cNvPr>
          <p:cNvSpPr txBox="1">
            <a:spLocks/>
          </p:cNvSpPr>
          <p:nvPr/>
        </p:nvSpPr>
        <p:spPr>
          <a:xfrm>
            <a:off x="1385646" y="592631"/>
            <a:ext cx="6372708" cy="88463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8064A2"/>
              </a:buClr>
              <a:buSzPct val="80000"/>
              <a:buFont typeface="Wingdings" panose="05000000000000000000" pitchFamily="2" charset="2"/>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200"/>
              </a:spcBef>
              <a:buClr>
                <a:srgbClr val="8064A2"/>
              </a:buClr>
              <a:buSzPct val="80000"/>
              <a:buFont typeface="Segoe UI" panose="020B0502040204020203"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200"/>
              </a:spcBef>
              <a:buClr>
                <a:srgbClr val="8064A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685800">
              <a:lnSpc>
                <a:spcPct val="110000"/>
              </a:lnSpc>
              <a:spcBef>
                <a:spcPts val="900"/>
              </a:spcBef>
              <a:buClr>
                <a:srgbClr val="4F81BD">
                  <a:lumMod val="75000"/>
                </a:srgbClr>
              </a:buClr>
              <a:buSzPct val="90000"/>
              <a:buNone/>
              <a:tabLst>
                <a:tab pos="1549004" algn="l"/>
              </a:tabLst>
              <a:defRPr/>
            </a:pPr>
            <a:endParaRPr lang="en-GB" sz="1500" dirty="0">
              <a:solidFill>
                <a:srgbClr val="4F81BD">
                  <a:lumMod val="75000"/>
                </a:srgbClr>
              </a:solidFill>
            </a:endParaRPr>
          </a:p>
        </p:txBody>
      </p:sp>
      <p:sp>
        <p:nvSpPr>
          <p:cNvPr id="9" name="Oval 8">
            <a:extLst>
              <a:ext uri="{FF2B5EF4-FFF2-40B4-BE49-F238E27FC236}">
                <a16:creationId xmlns:a16="http://schemas.microsoft.com/office/drawing/2014/main" id="{234593D7-4A9E-44FB-BCD8-0E8C35A6D4A9}"/>
              </a:ext>
            </a:extLst>
          </p:cNvPr>
          <p:cNvSpPr/>
          <p:nvPr/>
        </p:nvSpPr>
        <p:spPr>
          <a:xfrm>
            <a:off x="5313704" y="2724496"/>
            <a:ext cx="902112" cy="88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342900">
              <a:defRPr/>
            </a:pPr>
            <a:endParaRPr lang="en-GB" sz="1350" dirty="0">
              <a:solidFill>
                <a:prstClr val="white"/>
              </a:solidFill>
              <a:latin typeface="Calibri"/>
            </a:endParaRPr>
          </a:p>
        </p:txBody>
      </p:sp>
      <p:sp>
        <p:nvSpPr>
          <p:cNvPr id="27" name="Footer Placeholder 2105">
            <a:extLst>
              <a:ext uri="{FF2B5EF4-FFF2-40B4-BE49-F238E27FC236}">
                <a16:creationId xmlns:a16="http://schemas.microsoft.com/office/drawing/2014/main" id="{F38F85F6-CBCD-4447-AA04-F66B6749D419}"/>
              </a:ext>
            </a:extLst>
          </p:cNvPr>
          <p:cNvSpPr txBox="1">
            <a:spLocks/>
          </p:cNvSpPr>
          <p:nvPr/>
        </p:nvSpPr>
        <p:spPr>
          <a:xfrm>
            <a:off x="1144772" y="4872474"/>
            <a:ext cx="6858000" cy="273844"/>
          </a:xfrm>
          <a:prstGeom prst="rect">
            <a:avLst/>
          </a:prstGeom>
          <a:solidFill>
            <a:schemeClr val="accent1">
              <a:lumMod val="75000"/>
            </a:schemeClr>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defRPr/>
            </a:pPr>
            <a:r>
              <a:rPr lang="en-GB" sz="1350">
                <a:solidFill>
                  <a:prstClr val="white"/>
                </a:solidFill>
                <a:latin typeface="Calibri"/>
              </a:rPr>
              <a:t>South West Provider Collaborative</a:t>
            </a:r>
            <a:endParaRPr lang="en-GB" sz="1350" dirty="0">
              <a:solidFill>
                <a:prstClr val="white"/>
              </a:solidFill>
              <a:latin typeface="Calibri"/>
            </a:endParaRPr>
          </a:p>
        </p:txBody>
      </p:sp>
      <p:sp>
        <p:nvSpPr>
          <p:cNvPr id="2" name="TextBox 1">
            <a:extLst>
              <a:ext uri="{FF2B5EF4-FFF2-40B4-BE49-F238E27FC236}">
                <a16:creationId xmlns:a16="http://schemas.microsoft.com/office/drawing/2014/main" id="{45276ED7-5DC3-4893-9135-8A8929034291}"/>
              </a:ext>
            </a:extLst>
          </p:cNvPr>
          <p:cNvSpPr txBox="1"/>
          <p:nvPr/>
        </p:nvSpPr>
        <p:spPr>
          <a:xfrm>
            <a:off x="1048444" y="471063"/>
            <a:ext cx="6709910" cy="5119350"/>
          </a:xfrm>
          <a:prstGeom prst="rect">
            <a:avLst/>
          </a:prstGeom>
          <a:noFill/>
        </p:spPr>
        <p:txBody>
          <a:bodyPr wrap="square" rtlCol="0">
            <a:spAutoFit/>
          </a:bodyPr>
          <a:lstStyle/>
          <a:p>
            <a:pPr marL="214313"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More care delivered in the community</a:t>
            </a:r>
          </a:p>
          <a:p>
            <a:pPr marL="557213" lvl="1"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All ICB areas now have full community forensic service</a:t>
            </a:r>
          </a:p>
          <a:p>
            <a:pPr marL="214313"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More efficient use of the inpatient bed base</a:t>
            </a:r>
          </a:p>
          <a:p>
            <a:pPr marL="557213" lvl="1"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Shorter length of stay</a:t>
            </a:r>
          </a:p>
          <a:p>
            <a:pPr marL="557213" lvl="1"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People treated closer to home</a:t>
            </a:r>
          </a:p>
          <a:p>
            <a:pPr marL="557213" lvl="1"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People treated in lowest level of security</a:t>
            </a:r>
          </a:p>
          <a:p>
            <a:pPr marL="557213" lvl="1"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Improved access to bed based care</a:t>
            </a:r>
          </a:p>
          <a:p>
            <a:pPr marL="214313"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Provider sustainability optimising income through investment in services (£10 million recurrently) and improved bed occupancy</a:t>
            </a:r>
          </a:p>
          <a:p>
            <a:pPr marL="214313"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rPr>
              <a:t>More financially sustainable to the collaborative by reducing the high cost bed base by 20%</a:t>
            </a:r>
          </a:p>
          <a:p>
            <a:pPr marL="214313" indent="-214313" defTabSz="342900">
              <a:spcBef>
                <a:spcPts val="450"/>
              </a:spcBef>
              <a:spcAft>
                <a:spcPts val="450"/>
              </a:spcAft>
              <a:buFont typeface="Arial" panose="020B0604020202020204" pitchFamily="34" charset="0"/>
              <a:buChar char="•"/>
            </a:pPr>
            <a:endParaRPr lang="en-GB" dirty="0">
              <a:solidFill>
                <a:srgbClr val="1F497D"/>
              </a:solidFill>
              <a:latin typeface="Segoe UI" panose="020B0502040204020203" pitchFamily="34" charset="0"/>
              <a:ea typeface="Calibri" panose="020F0502020204030204" pitchFamily="34" charset="0"/>
              <a:cs typeface="Times New Roman" panose="02020603050405020304" pitchFamily="18" charset="0"/>
            </a:endParaRPr>
          </a:p>
          <a:p>
            <a:pPr defTabSz="342900"/>
            <a:endParaRPr lang="en-GB" sz="1350" dirty="0">
              <a:solidFill>
                <a:prstClr val="black"/>
              </a:solidFill>
              <a:latin typeface="Calibri"/>
            </a:endParaRPr>
          </a:p>
        </p:txBody>
      </p:sp>
    </p:spTree>
    <p:extLst>
      <p:ext uri="{BB962C8B-B14F-4D97-AF65-F5344CB8AC3E}">
        <p14:creationId xmlns:p14="http://schemas.microsoft.com/office/powerpoint/2010/main" val="3866430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5E02385-5077-4AD5-B32C-B1000F3DE2A3}"/>
              </a:ext>
            </a:extLst>
          </p:cNvPr>
          <p:cNvGraphicFramePr>
            <a:graphicFrameLocks noGrp="1"/>
          </p:cNvGraphicFramePr>
          <p:nvPr/>
        </p:nvGraphicFramePr>
        <p:xfrm>
          <a:off x="1143000" y="-20538"/>
          <a:ext cx="6858000" cy="432048"/>
        </p:xfrm>
        <a:graphic>
          <a:graphicData uri="http://schemas.openxmlformats.org/drawingml/2006/table">
            <a:tbl>
              <a:tblPr firstRow="1" bandRow="1">
                <a:tableStyleId>{7DF18680-E054-41AD-8BC1-D1AEF772440D}</a:tableStyleId>
              </a:tblPr>
              <a:tblGrid>
                <a:gridCol w="6858000">
                  <a:extLst>
                    <a:ext uri="{9D8B030D-6E8A-4147-A177-3AD203B41FA5}">
                      <a16:colId xmlns:a16="http://schemas.microsoft.com/office/drawing/2014/main" val="3568288544"/>
                    </a:ext>
                  </a:extLst>
                </a:gridCol>
              </a:tblGrid>
              <a:tr h="432048">
                <a:tc>
                  <a:txBody>
                    <a:bodyPr/>
                    <a:lstStyle/>
                    <a:p>
                      <a:pPr algn="l">
                        <a:spcBef>
                          <a:spcPts val="200"/>
                        </a:spcBef>
                        <a:spcAft>
                          <a:spcPts val="200"/>
                        </a:spcAft>
                      </a:pPr>
                      <a:r>
                        <a:rPr lang="en-GB" sz="1800" b="1" dirty="0">
                          <a:solidFill>
                            <a:schemeClr val="bg1"/>
                          </a:solidFill>
                          <a:latin typeface="Segoe UI" panose="020B0502040204020203" pitchFamily="34" charset="0"/>
                          <a:ea typeface="Segoe UI" panose="020B0502040204020203" pitchFamily="34" charset="0"/>
                          <a:cs typeface="Segoe UI" panose="020B0502040204020203" pitchFamily="34" charset="0"/>
                        </a:rPr>
                        <a:t>Next steps and key learning</a:t>
                      </a:r>
                      <a:endParaRPr lang="en-GB" sz="18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bl>
          </a:graphicData>
        </a:graphic>
      </p:graphicFrame>
      <p:sp>
        <p:nvSpPr>
          <p:cNvPr id="4" name="Slide Number Placeholder 3">
            <a:extLst>
              <a:ext uri="{FF2B5EF4-FFF2-40B4-BE49-F238E27FC236}">
                <a16:creationId xmlns:a16="http://schemas.microsoft.com/office/drawing/2014/main" id="{FA9FDAA5-D7DE-4DF4-934C-92F73376DB52}"/>
              </a:ext>
            </a:extLst>
          </p:cNvPr>
          <p:cNvSpPr>
            <a:spLocks noGrp="1"/>
          </p:cNvSpPr>
          <p:nvPr>
            <p:ph type="sldNum" sz="quarter" idx="4"/>
          </p:nvPr>
        </p:nvSpPr>
        <p:spPr>
          <a:xfrm>
            <a:off x="6395978" y="4806534"/>
            <a:ext cx="1600200" cy="411510"/>
          </a:xfrm>
        </p:spPr>
        <p:txBody>
          <a:bodyPr/>
          <a:lstStyle/>
          <a:p>
            <a:pPr defTabSz="342900">
              <a:defRPr/>
            </a:pPr>
            <a:fld id="{9627D798-280C-4BD5-BEED-115CADE5EFF1}" type="slidenum">
              <a:rPr lang="en-GB" sz="900">
                <a:solidFill>
                  <a:prstClr val="black"/>
                </a:solidFill>
              </a:rPr>
              <a:pPr defTabSz="342900">
                <a:defRPr/>
              </a:pPr>
              <a:t>12</a:t>
            </a:fld>
            <a:endParaRPr lang="en-GB" sz="900" dirty="0">
              <a:solidFill>
                <a:prstClr val="black"/>
              </a:solidFill>
            </a:endParaRPr>
          </a:p>
        </p:txBody>
      </p:sp>
      <p:sp>
        <p:nvSpPr>
          <p:cNvPr id="6" name="Content Placeholder 2">
            <a:extLst>
              <a:ext uri="{FF2B5EF4-FFF2-40B4-BE49-F238E27FC236}">
                <a16:creationId xmlns:a16="http://schemas.microsoft.com/office/drawing/2014/main" id="{1E5DB369-260D-4553-8663-A36C808BC2F0}"/>
              </a:ext>
            </a:extLst>
          </p:cNvPr>
          <p:cNvSpPr txBox="1">
            <a:spLocks/>
          </p:cNvSpPr>
          <p:nvPr/>
        </p:nvSpPr>
        <p:spPr>
          <a:xfrm>
            <a:off x="1385646" y="592631"/>
            <a:ext cx="6372708" cy="88463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8064A2"/>
              </a:buClr>
              <a:buSzPct val="80000"/>
              <a:buFont typeface="Wingdings" panose="05000000000000000000" pitchFamily="2" charset="2"/>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200"/>
              </a:spcBef>
              <a:buClr>
                <a:srgbClr val="8064A2"/>
              </a:buClr>
              <a:buSzPct val="80000"/>
              <a:buFont typeface="Segoe UI" panose="020B0502040204020203"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200"/>
              </a:spcBef>
              <a:buClr>
                <a:srgbClr val="8064A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685800">
              <a:lnSpc>
                <a:spcPct val="110000"/>
              </a:lnSpc>
              <a:spcBef>
                <a:spcPts val="900"/>
              </a:spcBef>
              <a:buClr>
                <a:srgbClr val="4F81BD">
                  <a:lumMod val="75000"/>
                </a:srgbClr>
              </a:buClr>
              <a:buSzPct val="90000"/>
              <a:buNone/>
              <a:tabLst>
                <a:tab pos="1549004" algn="l"/>
              </a:tabLst>
              <a:defRPr/>
            </a:pPr>
            <a:endParaRPr lang="en-GB" sz="1500" dirty="0">
              <a:solidFill>
                <a:srgbClr val="4F81BD">
                  <a:lumMod val="75000"/>
                </a:srgbClr>
              </a:solidFill>
            </a:endParaRPr>
          </a:p>
        </p:txBody>
      </p:sp>
      <p:sp>
        <p:nvSpPr>
          <p:cNvPr id="9" name="Oval 8">
            <a:extLst>
              <a:ext uri="{FF2B5EF4-FFF2-40B4-BE49-F238E27FC236}">
                <a16:creationId xmlns:a16="http://schemas.microsoft.com/office/drawing/2014/main" id="{234593D7-4A9E-44FB-BCD8-0E8C35A6D4A9}"/>
              </a:ext>
            </a:extLst>
          </p:cNvPr>
          <p:cNvSpPr/>
          <p:nvPr/>
        </p:nvSpPr>
        <p:spPr>
          <a:xfrm>
            <a:off x="5313704" y="2724496"/>
            <a:ext cx="902112" cy="88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342900">
              <a:defRPr/>
            </a:pPr>
            <a:endParaRPr lang="en-GB" sz="1350" dirty="0">
              <a:solidFill>
                <a:prstClr val="white"/>
              </a:solidFill>
              <a:latin typeface="Calibri"/>
            </a:endParaRPr>
          </a:p>
        </p:txBody>
      </p:sp>
      <p:sp>
        <p:nvSpPr>
          <p:cNvPr id="27" name="Footer Placeholder 2105">
            <a:extLst>
              <a:ext uri="{FF2B5EF4-FFF2-40B4-BE49-F238E27FC236}">
                <a16:creationId xmlns:a16="http://schemas.microsoft.com/office/drawing/2014/main" id="{F38F85F6-CBCD-4447-AA04-F66B6749D419}"/>
              </a:ext>
            </a:extLst>
          </p:cNvPr>
          <p:cNvSpPr txBox="1">
            <a:spLocks/>
          </p:cNvSpPr>
          <p:nvPr/>
        </p:nvSpPr>
        <p:spPr>
          <a:xfrm>
            <a:off x="1144772" y="4872474"/>
            <a:ext cx="6858000" cy="273844"/>
          </a:xfrm>
          <a:prstGeom prst="rect">
            <a:avLst/>
          </a:prstGeom>
          <a:solidFill>
            <a:schemeClr val="accent1">
              <a:lumMod val="75000"/>
            </a:schemeClr>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defRPr/>
            </a:pPr>
            <a:r>
              <a:rPr lang="en-GB" sz="1350">
                <a:solidFill>
                  <a:prstClr val="white"/>
                </a:solidFill>
                <a:latin typeface="Calibri"/>
              </a:rPr>
              <a:t>South West Provider Collaborative</a:t>
            </a:r>
            <a:endParaRPr lang="en-GB" sz="1350" dirty="0">
              <a:solidFill>
                <a:prstClr val="white"/>
              </a:solidFill>
              <a:latin typeface="Calibri"/>
            </a:endParaRPr>
          </a:p>
        </p:txBody>
      </p:sp>
      <p:sp>
        <p:nvSpPr>
          <p:cNvPr id="2" name="TextBox 1">
            <a:extLst>
              <a:ext uri="{FF2B5EF4-FFF2-40B4-BE49-F238E27FC236}">
                <a16:creationId xmlns:a16="http://schemas.microsoft.com/office/drawing/2014/main" id="{219811CA-8793-4021-BAA6-B892C7B10DD2}"/>
              </a:ext>
            </a:extLst>
          </p:cNvPr>
          <p:cNvSpPr txBox="1"/>
          <p:nvPr/>
        </p:nvSpPr>
        <p:spPr>
          <a:xfrm>
            <a:off x="1507127" y="549331"/>
            <a:ext cx="6007608" cy="4455066"/>
          </a:xfrm>
          <a:prstGeom prst="rect">
            <a:avLst/>
          </a:prstGeom>
          <a:noFill/>
        </p:spPr>
        <p:txBody>
          <a:bodyPr wrap="square" rtlCol="0">
            <a:spAutoFit/>
          </a:bodyPr>
          <a:lstStyle/>
          <a:p>
            <a:pPr marL="214313" indent="-214313" defTabSz="342900">
              <a:buFont typeface="Arial" panose="020B0604020202020204" pitchFamily="34" charset="0"/>
              <a:buChar char="•"/>
            </a:pPr>
            <a:r>
              <a:rPr lang="en-GB" dirty="0">
                <a:solidFill>
                  <a:srgbClr val="1F497D"/>
                </a:solidFill>
                <a:latin typeface="Segoe UI" panose="020B0502040204020203" pitchFamily="34" charset="0"/>
                <a:cs typeface="Segoe UI" panose="020B0502040204020203" pitchFamily="34" charset="0"/>
              </a:rPr>
              <a:t>Post implementation evaluation and shared learning across the other 14 secure Provider Collaboratives. </a:t>
            </a:r>
          </a:p>
          <a:p>
            <a:pPr defTabSz="342900"/>
            <a:endParaRPr lang="en-GB" dirty="0">
              <a:solidFill>
                <a:srgbClr val="1F497D"/>
              </a:solidFill>
              <a:latin typeface="Segoe UI" panose="020B0502040204020203" pitchFamily="34" charset="0"/>
              <a:cs typeface="Segoe UI" panose="020B0502040204020203" pitchFamily="34" charset="0"/>
            </a:endParaRPr>
          </a:p>
          <a:p>
            <a:pPr marL="214313" indent="-214313" defTabSz="342900">
              <a:buFont typeface="Arial" panose="020B0604020202020204" pitchFamily="34" charset="0"/>
              <a:buChar char="•"/>
            </a:pPr>
            <a:r>
              <a:rPr lang="en-GB" dirty="0">
                <a:solidFill>
                  <a:srgbClr val="1F497D"/>
                </a:solidFill>
                <a:latin typeface="Segoe UI" panose="020B0502040204020203" pitchFamily="34" charset="0"/>
                <a:cs typeface="Segoe UI" panose="020B0502040204020203" pitchFamily="34" charset="0"/>
              </a:rPr>
              <a:t>Application of this model to our other provider collaborative service lines </a:t>
            </a:r>
            <a:r>
              <a:rPr lang="en-GB" dirty="0" err="1">
                <a:solidFill>
                  <a:srgbClr val="1F497D"/>
                </a:solidFill>
                <a:latin typeface="Segoe UI" panose="020B0502040204020203" pitchFamily="34" charset="0"/>
                <a:cs typeface="Segoe UI" panose="020B0502040204020203" pitchFamily="34" charset="0"/>
              </a:rPr>
              <a:t>eg</a:t>
            </a:r>
            <a:r>
              <a:rPr lang="en-GB" dirty="0">
                <a:solidFill>
                  <a:srgbClr val="1F497D"/>
                </a:solidFill>
                <a:latin typeface="Segoe UI" panose="020B0502040204020203" pitchFamily="34" charset="0"/>
                <a:cs typeface="Segoe UI" panose="020B0502040204020203" pitchFamily="34" charset="0"/>
              </a:rPr>
              <a:t> CAMHS, Eating Disorders and Perinatal</a:t>
            </a:r>
          </a:p>
          <a:p>
            <a:pPr marL="214313" indent="-214313" defTabSz="342900">
              <a:buFont typeface="Arial" panose="020B0604020202020204" pitchFamily="34" charset="0"/>
              <a:buChar char="•"/>
            </a:pPr>
            <a:endParaRPr lang="en-GB" dirty="0">
              <a:solidFill>
                <a:srgbClr val="1F497D"/>
              </a:solidFill>
              <a:latin typeface="Segoe UI" panose="020B0502040204020203" pitchFamily="34" charset="0"/>
              <a:cs typeface="Segoe UI" panose="020B0502040204020203" pitchFamily="34" charset="0"/>
            </a:endParaRPr>
          </a:p>
          <a:p>
            <a:pPr marL="214313" indent="-214313" defTabSz="342900">
              <a:buFont typeface="Arial" panose="020B0604020202020204" pitchFamily="34" charset="0"/>
              <a:buChar char="•"/>
            </a:pPr>
            <a:r>
              <a:rPr lang="en-GB" dirty="0">
                <a:solidFill>
                  <a:srgbClr val="1F497D"/>
                </a:solidFill>
                <a:latin typeface="Segoe UI" panose="020B0502040204020203" pitchFamily="34" charset="0"/>
                <a:cs typeface="Segoe UI" panose="020B0502040204020203" pitchFamily="34" charset="0"/>
              </a:rPr>
              <a:t>Shared learning with our regional partners to apply the learning from the model in other, non-secure settings.</a:t>
            </a:r>
          </a:p>
          <a:p>
            <a:pPr marL="214313" indent="-214313" defTabSz="342900">
              <a:buFont typeface="Arial" panose="020B0604020202020204" pitchFamily="34" charset="0"/>
              <a:buChar char="•"/>
            </a:pPr>
            <a:endParaRPr lang="en-GB" dirty="0">
              <a:solidFill>
                <a:srgbClr val="1F497D"/>
              </a:solidFill>
              <a:latin typeface="Segoe UI" panose="020B0502040204020203" pitchFamily="34" charset="0"/>
              <a:cs typeface="Segoe UI" panose="020B0502040204020203" pitchFamily="34" charset="0"/>
            </a:endParaRPr>
          </a:p>
          <a:p>
            <a:pPr marL="214313" indent="-214313" defTabSz="342900">
              <a:buFont typeface="Arial" panose="020B0604020202020204" pitchFamily="34" charset="0"/>
              <a:buChar char="•"/>
            </a:pPr>
            <a:r>
              <a:rPr lang="en-GB" dirty="0">
                <a:solidFill>
                  <a:srgbClr val="1F497D"/>
                </a:solidFill>
                <a:latin typeface="Segoe UI" panose="020B0502040204020203" pitchFamily="34" charset="0"/>
                <a:cs typeface="Segoe UI" panose="020B0502040204020203" pitchFamily="34" charset="0"/>
              </a:rPr>
              <a:t>Key learning is we have been able to significantly re-engineer clinical pathways, releasing efficiency saving for reinvestment and has enabled true collaboration for our partner to come together to find solutions across an entire pathway</a:t>
            </a:r>
            <a:endParaRPr lang="en-GB" sz="1350" dirty="0">
              <a:solidFill>
                <a:srgbClr val="1F497D"/>
              </a:solidFill>
              <a:latin typeface="Segoe UI" panose="020B0502040204020203" pitchFamily="34" charset="0"/>
              <a:cs typeface="Segoe UI" panose="020B0502040204020203" pitchFamily="34" charset="0"/>
            </a:endParaRPr>
          </a:p>
          <a:p>
            <a:pPr defTabSz="342900"/>
            <a:endParaRPr lang="en-GB" sz="1350" dirty="0">
              <a:solidFill>
                <a:prstClr val="black"/>
              </a:solidFill>
              <a:latin typeface="Calibri"/>
            </a:endParaRPr>
          </a:p>
        </p:txBody>
      </p:sp>
    </p:spTree>
    <p:extLst>
      <p:ext uri="{BB962C8B-B14F-4D97-AF65-F5344CB8AC3E}">
        <p14:creationId xmlns:p14="http://schemas.microsoft.com/office/powerpoint/2010/main" val="53168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E5DB369-260D-4553-8663-A36C808BC2F0}"/>
              </a:ext>
            </a:extLst>
          </p:cNvPr>
          <p:cNvSpPr txBox="1">
            <a:spLocks/>
          </p:cNvSpPr>
          <p:nvPr/>
        </p:nvSpPr>
        <p:spPr>
          <a:xfrm>
            <a:off x="1385646" y="592631"/>
            <a:ext cx="6372708" cy="88463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8064A2"/>
              </a:buClr>
              <a:buSzPct val="80000"/>
              <a:buFont typeface="Wingdings" panose="05000000000000000000" pitchFamily="2" charset="2"/>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200"/>
              </a:spcBef>
              <a:buClr>
                <a:srgbClr val="8064A2"/>
              </a:buClr>
              <a:buSzPct val="80000"/>
              <a:buFont typeface="Segoe UI" panose="020B0502040204020203"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200"/>
              </a:spcBef>
              <a:buClr>
                <a:srgbClr val="8064A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685800">
              <a:lnSpc>
                <a:spcPct val="110000"/>
              </a:lnSpc>
              <a:spcBef>
                <a:spcPts val="900"/>
              </a:spcBef>
              <a:buClr>
                <a:srgbClr val="4F81BD">
                  <a:lumMod val="75000"/>
                </a:srgbClr>
              </a:buClr>
              <a:buSzPct val="90000"/>
              <a:buNone/>
              <a:tabLst>
                <a:tab pos="1549004" algn="l"/>
              </a:tabLst>
              <a:defRPr/>
            </a:pPr>
            <a:endParaRPr lang="en-GB" sz="1500" dirty="0">
              <a:solidFill>
                <a:srgbClr val="4F81BD">
                  <a:lumMod val="75000"/>
                </a:srgbClr>
              </a:solidFill>
            </a:endParaRPr>
          </a:p>
        </p:txBody>
      </p:sp>
      <p:pic>
        <p:nvPicPr>
          <p:cNvPr id="4" name="Picture 3">
            <a:extLst>
              <a:ext uri="{FF2B5EF4-FFF2-40B4-BE49-F238E27FC236}">
                <a16:creationId xmlns:a16="http://schemas.microsoft.com/office/drawing/2014/main" id="{34EBE326-682B-4E07-92F6-448E22349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958" y="0"/>
            <a:ext cx="6902042" cy="5143500"/>
          </a:xfrm>
          <a:prstGeom prst="rect">
            <a:avLst/>
          </a:prstGeom>
        </p:spPr>
      </p:pic>
    </p:spTree>
    <p:extLst>
      <p:ext uri="{BB962C8B-B14F-4D97-AF65-F5344CB8AC3E}">
        <p14:creationId xmlns:p14="http://schemas.microsoft.com/office/powerpoint/2010/main" val="315741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ccessory, umbrella&#10;&#10;Description automatically generated">
            <a:extLst>
              <a:ext uri="{FF2B5EF4-FFF2-40B4-BE49-F238E27FC236}">
                <a16:creationId xmlns:a16="http://schemas.microsoft.com/office/drawing/2014/main" id="{4D1F0F3E-1D8C-154E-9FCA-3D83AD600566}"/>
              </a:ext>
            </a:extLst>
          </p:cNvPr>
          <p:cNvPicPr>
            <a:picLocks noChangeAspect="1"/>
          </p:cNvPicPr>
          <p:nvPr/>
        </p:nvPicPr>
        <p:blipFill>
          <a:blip r:embed="rId3"/>
          <a:stretch>
            <a:fillRect/>
          </a:stretch>
        </p:blipFill>
        <p:spPr>
          <a:xfrm>
            <a:off x="0" y="0"/>
            <a:ext cx="9144000" cy="5143500"/>
          </a:xfrm>
          <a:prstGeom prst="rect">
            <a:avLst/>
          </a:prstGeom>
        </p:spPr>
      </p:pic>
      <p:sp>
        <p:nvSpPr>
          <p:cNvPr id="2" name="Content Placeholder 2">
            <a:extLst>
              <a:ext uri="{FF2B5EF4-FFF2-40B4-BE49-F238E27FC236}">
                <a16:creationId xmlns:a16="http://schemas.microsoft.com/office/drawing/2014/main" id="{D3C86110-BB91-B455-344B-63E8AEB3D86C}"/>
              </a:ext>
            </a:extLst>
          </p:cNvPr>
          <p:cNvSpPr txBox="1">
            <a:spLocks/>
          </p:cNvSpPr>
          <p:nvPr/>
        </p:nvSpPr>
        <p:spPr>
          <a:xfrm>
            <a:off x="1799190" y="1655615"/>
            <a:ext cx="6812968" cy="1832269"/>
          </a:xfrm>
          <a:prstGeom prst="rect">
            <a:avLst/>
          </a:prstGeom>
        </p:spPr>
        <p:txBody>
          <a:bodyPr vert="horz" lIns="0" tIns="0" rIns="91440" bIns="45720" rtlCol="0">
            <a:noAutofit/>
          </a:bodyPr>
          <a:lst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80000"/>
              </a:lnSpc>
              <a:spcBef>
                <a:spcPts val="0"/>
              </a:spcBef>
              <a:spcAft>
                <a:spcPts val="0"/>
              </a:spcAft>
              <a:buClr>
                <a:srgbClr val="F0532D"/>
              </a:buClr>
              <a:buSzTx/>
              <a:buFont typeface="Arial"/>
              <a:buNone/>
              <a:tabLst/>
              <a:defRPr/>
            </a:pPr>
            <a:endParaRPr kumimoji="0" lang="en-GB" sz="3600" b="1" i="0" u="none" strike="noStrike" kern="1200" cap="none" spc="-100" normalizeH="0" baseline="0" noProof="0">
              <a:ln>
                <a:noFill/>
              </a:ln>
              <a:solidFill>
                <a:srgbClr val="DEFEDF"/>
              </a:solidFill>
              <a:effectLst/>
              <a:uLnTx/>
              <a:uFillTx/>
              <a:latin typeface="Calibri"/>
              <a:ea typeface="+mn-ea"/>
              <a:cs typeface="+mn-cs"/>
            </a:endParaRPr>
          </a:p>
        </p:txBody>
      </p:sp>
      <p:sp>
        <p:nvSpPr>
          <p:cNvPr id="5" name="TextBox 4">
            <a:extLst>
              <a:ext uri="{FF2B5EF4-FFF2-40B4-BE49-F238E27FC236}">
                <a16:creationId xmlns:a16="http://schemas.microsoft.com/office/drawing/2014/main" id="{E0E87923-CFAE-C1FA-337E-2C7A82A4C75E}"/>
              </a:ext>
            </a:extLst>
          </p:cNvPr>
          <p:cNvSpPr txBox="1"/>
          <p:nvPr/>
        </p:nvSpPr>
        <p:spPr>
          <a:xfrm>
            <a:off x="2853260" y="678769"/>
            <a:ext cx="748074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DEFEDF"/>
                </a:solidFill>
                <a:effectLst/>
                <a:uLnTx/>
                <a:uFillTx/>
                <a:latin typeface="Calibri"/>
                <a:ea typeface="+mn-ea"/>
                <a:cs typeface="+mn-cs"/>
              </a:rPr>
              <a:t>Any questions?</a:t>
            </a:r>
          </a:p>
        </p:txBody>
      </p:sp>
    </p:spTree>
    <p:extLst>
      <p:ext uri="{BB962C8B-B14F-4D97-AF65-F5344CB8AC3E}">
        <p14:creationId xmlns:p14="http://schemas.microsoft.com/office/powerpoint/2010/main" val="1734471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92362" y="4688503"/>
            <a:ext cx="38472" cy="336769"/>
          </a:xfrm>
          <a:prstGeom prst="rect">
            <a:avLst/>
          </a:prstGeom>
        </p:spPr>
        <p:txBody>
          <a:bodyPr vert="vert270" wrap="square" lIns="0" tIns="14586" rIns="0" bIns="0" rtlCol="0">
            <a:spAutoFit/>
          </a:bodyPr>
          <a:lstStyle/>
          <a:p>
            <a:pPr marL="12685" defTabSz="913303">
              <a:spcBef>
                <a:spcPts val="114"/>
              </a:spcBef>
            </a:pPr>
            <a:r>
              <a:rPr sz="250" kern="0" dirty="0">
                <a:solidFill>
                  <a:srgbClr val="FFFFFF"/>
                </a:solidFill>
                <a:latin typeface="Trebuchet MS"/>
                <a:cs typeface="Trebuchet MS"/>
              </a:rPr>
              <a:t>Ref:</a:t>
            </a:r>
            <a:r>
              <a:rPr sz="250" kern="0" spc="-15" dirty="0">
                <a:solidFill>
                  <a:srgbClr val="FFFFFF"/>
                </a:solidFill>
                <a:latin typeface="Trebuchet MS"/>
                <a:cs typeface="Trebuchet MS"/>
              </a:rPr>
              <a:t> </a:t>
            </a:r>
            <a:r>
              <a:rPr sz="250" kern="0" spc="-10" dirty="0">
                <a:solidFill>
                  <a:srgbClr val="FFFFFF"/>
                </a:solidFill>
                <a:latin typeface="Trebuchet MS"/>
                <a:cs typeface="Trebuchet MS"/>
              </a:rPr>
              <a:t>3405_JULY2024</a:t>
            </a:r>
            <a:endParaRPr sz="250" kern="0">
              <a:solidFill>
                <a:sysClr val="windowText" lastClr="000000"/>
              </a:solidFill>
              <a:latin typeface="Trebuchet MS"/>
              <a:cs typeface="Trebuchet MS"/>
            </a:endParaRPr>
          </a:p>
        </p:txBody>
      </p:sp>
      <p:sp>
        <p:nvSpPr>
          <p:cNvPr id="3" name="object 3"/>
          <p:cNvSpPr txBox="1">
            <a:spLocks noGrp="1"/>
          </p:cNvSpPr>
          <p:nvPr>
            <p:ph type="ctrTitle"/>
          </p:nvPr>
        </p:nvSpPr>
        <p:spPr>
          <a:xfrm>
            <a:off x="352509" y="1008277"/>
            <a:ext cx="4842881" cy="1047712"/>
          </a:xfrm>
          <a:prstGeom prst="rect">
            <a:avLst/>
          </a:prstGeom>
        </p:spPr>
        <p:txBody>
          <a:bodyPr vert="horz" wrap="square" lIns="0" tIns="48200" rIns="0" bIns="0" rtlCol="0">
            <a:spAutoFit/>
          </a:bodyPr>
          <a:lstStyle/>
          <a:p>
            <a:pPr marL="12685" marR="5074">
              <a:lnSpc>
                <a:spcPts val="3915"/>
              </a:lnSpc>
              <a:spcBef>
                <a:spcPts val="380"/>
              </a:spcBef>
            </a:pPr>
            <a:r>
              <a:rPr sz="3396" dirty="0">
                <a:solidFill>
                  <a:srgbClr val="FFFFFF"/>
                </a:solidFill>
              </a:rPr>
              <a:t>North</a:t>
            </a:r>
            <a:r>
              <a:rPr sz="3396" spc="135" dirty="0">
                <a:solidFill>
                  <a:srgbClr val="FFFFFF"/>
                </a:solidFill>
              </a:rPr>
              <a:t> </a:t>
            </a:r>
            <a:r>
              <a:rPr sz="3396" dirty="0">
                <a:solidFill>
                  <a:srgbClr val="FFFFFF"/>
                </a:solidFill>
              </a:rPr>
              <a:t>West</a:t>
            </a:r>
            <a:r>
              <a:rPr sz="3396" spc="140" dirty="0">
                <a:solidFill>
                  <a:srgbClr val="FFFFFF"/>
                </a:solidFill>
              </a:rPr>
              <a:t> </a:t>
            </a:r>
            <a:r>
              <a:rPr sz="3396" dirty="0">
                <a:solidFill>
                  <a:srgbClr val="FFFFFF"/>
                </a:solidFill>
              </a:rPr>
              <a:t>London</a:t>
            </a:r>
            <a:r>
              <a:rPr sz="3396" spc="140" dirty="0">
                <a:solidFill>
                  <a:srgbClr val="FFFFFF"/>
                </a:solidFill>
              </a:rPr>
              <a:t> </a:t>
            </a:r>
            <a:r>
              <a:rPr sz="3396" spc="-10" dirty="0">
                <a:solidFill>
                  <a:srgbClr val="FFFFFF"/>
                </a:solidFill>
              </a:rPr>
              <a:t>Community Collaborative</a:t>
            </a:r>
            <a:endParaRPr sz="3396" dirty="0"/>
          </a:p>
        </p:txBody>
      </p:sp>
      <p:sp>
        <p:nvSpPr>
          <p:cNvPr id="4" name="object 4"/>
          <p:cNvSpPr txBox="1"/>
          <p:nvPr/>
        </p:nvSpPr>
        <p:spPr>
          <a:xfrm>
            <a:off x="352509" y="2655910"/>
            <a:ext cx="2195659" cy="390678"/>
          </a:xfrm>
          <a:prstGeom prst="rect">
            <a:avLst/>
          </a:prstGeom>
        </p:spPr>
        <p:txBody>
          <a:bodyPr vert="horz" wrap="square" lIns="0" tIns="12684" rIns="0" bIns="0" rtlCol="0">
            <a:spAutoFit/>
          </a:bodyPr>
          <a:lstStyle/>
          <a:p>
            <a:pPr marL="12685" defTabSz="913303">
              <a:spcBef>
                <a:spcPts val="100"/>
              </a:spcBef>
            </a:pPr>
            <a:r>
              <a:rPr lang="en-GB" sz="2397" kern="0" dirty="0">
                <a:solidFill>
                  <a:srgbClr val="14BEF0"/>
                </a:solidFill>
                <a:latin typeface="UnDinaru"/>
                <a:cs typeface="UnDinaru"/>
              </a:rPr>
              <a:t>Productivity </a:t>
            </a:r>
            <a:endParaRPr sz="2397" kern="0" dirty="0">
              <a:solidFill>
                <a:sysClr val="windowText" lastClr="000000"/>
              </a:solidFill>
              <a:latin typeface="UnDinaru"/>
              <a:cs typeface="UnDinaru"/>
            </a:endParaRPr>
          </a:p>
        </p:txBody>
      </p:sp>
      <p:sp>
        <p:nvSpPr>
          <p:cNvPr id="5" name="object 5"/>
          <p:cNvSpPr txBox="1"/>
          <p:nvPr/>
        </p:nvSpPr>
        <p:spPr>
          <a:xfrm>
            <a:off x="7692348" y="4591828"/>
            <a:ext cx="1099148" cy="443164"/>
          </a:xfrm>
          <a:prstGeom prst="rect">
            <a:avLst/>
          </a:prstGeom>
        </p:spPr>
        <p:txBody>
          <a:bodyPr vert="horz" wrap="square" lIns="0" tIns="12684" rIns="0" bIns="0" rtlCol="0">
            <a:spAutoFit/>
          </a:bodyPr>
          <a:lstStyle/>
          <a:p>
            <a:pPr marL="12685" defTabSz="913303">
              <a:spcBef>
                <a:spcPts val="100"/>
              </a:spcBef>
            </a:pPr>
            <a:r>
              <a:rPr lang="en-GB" sz="1398" kern="0" dirty="0">
                <a:solidFill>
                  <a:srgbClr val="FFFFFF"/>
                </a:solidFill>
                <a:latin typeface="UnDinaru"/>
                <a:cs typeface="UnDinaru"/>
              </a:rPr>
              <a:t>September</a:t>
            </a:r>
            <a:r>
              <a:rPr sz="1398" kern="0" spc="50" dirty="0">
                <a:solidFill>
                  <a:srgbClr val="FFFFFF"/>
                </a:solidFill>
                <a:latin typeface="UnDinaru"/>
                <a:cs typeface="UnDinaru"/>
              </a:rPr>
              <a:t> </a:t>
            </a:r>
            <a:r>
              <a:rPr sz="1398" kern="0" spc="-20" dirty="0">
                <a:solidFill>
                  <a:srgbClr val="FFFFFF"/>
                </a:solidFill>
                <a:latin typeface="UnDinaru"/>
                <a:cs typeface="UnDinaru"/>
              </a:rPr>
              <a:t>2024</a:t>
            </a:r>
            <a:endParaRPr sz="1398" kern="0" dirty="0">
              <a:solidFill>
                <a:sysClr val="windowText" lastClr="000000"/>
              </a:solidFill>
              <a:latin typeface="UnDinaru"/>
              <a:cs typeface="UnDinaru"/>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91927" y="359550"/>
            <a:ext cx="787063" cy="317109"/>
          </a:xfrm>
          <a:custGeom>
            <a:avLst/>
            <a:gdLst/>
            <a:ahLst/>
            <a:cxnLst/>
            <a:rect l="l" t="t" r="r" b="b"/>
            <a:pathLst>
              <a:path w="788034" h="317500">
                <a:moveTo>
                  <a:pt x="787857" y="0"/>
                </a:moveTo>
                <a:lnTo>
                  <a:pt x="0" y="0"/>
                </a:lnTo>
                <a:lnTo>
                  <a:pt x="0" y="317258"/>
                </a:lnTo>
                <a:lnTo>
                  <a:pt x="787857" y="317258"/>
                </a:lnTo>
                <a:lnTo>
                  <a:pt x="787857" y="290398"/>
                </a:lnTo>
                <a:lnTo>
                  <a:pt x="610146" y="290398"/>
                </a:lnTo>
                <a:lnTo>
                  <a:pt x="589724" y="289313"/>
                </a:lnTo>
                <a:lnTo>
                  <a:pt x="568921" y="286404"/>
                </a:lnTo>
                <a:lnTo>
                  <a:pt x="566898" y="285978"/>
                </a:lnTo>
                <a:lnTo>
                  <a:pt x="22212" y="285978"/>
                </a:lnTo>
                <a:lnTo>
                  <a:pt x="77038" y="30606"/>
                </a:lnTo>
                <a:lnTo>
                  <a:pt x="637376" y="30606"/>
                </a:lnTo>
                <a:lnTo>
                  <a:pt x="638041" y="30353"/>
                </a:lnTo>
                <a:lnTo>
                  <a:pt x="679653" y="26238"/>
                </a:lnTo>
                <a:lnTo>
                  <a:pt x="787857" y="26238"/>
                </a:lnTo>
                <a:lnTo>
                  <a:pt x="787857" y="0"/>
                </a:lnTo>
                <a:close/>
              </a:path>
              <a:path w="788034" h="317500">
                <a:moveTo>
                  <a:pt x="685165" y="76746"/>
                </a:moveTo>
                <a:lnTo>
                  <a:pt x="665957" y="77698"/>
                </a:lnTo>
                <a:lnTo>
                  <a:pt x="650330" y="81305"/>
                </a:lnTo>
                <a:lnTo>
                  <a:pt x="639764" y="88769"/>
                </a:lnTo>
                <a:lnTo>
                  <a:pt x="635889" y="101257"/>
                </a:lnTo>
                <a:lnTo>
                  <a:pt x="651458" y="121277"/>
                </a:lnTo>
                <a:lnTo>
                  <a:pt x="685711" y="135861"/>
                </a:lnTo>
                <a:lnTo>
                  <a:pt x="719963" y="158203"/>
                </a:lnTo>
                <a:lnTo>
                  <a:pt x="735533" y="201498"/>
                </a:lnTo>
                <a:lnTo>
                  <a:pt x="724317" y="245167"/>
                </a:lnTo>
                <a:lnTo>
                  <a:pt x="695175" y="272418"/>
                </a:lnTo>
                <a:lnTo>
                  <a:pt x="654865" y="286433"/>
                </a:lnTo>
                <a:lnTo>
                  <a:pt x="610146" y="290398"/>
                </a:lnTo>
                <a:lnTo>
                  <a:pt x="787857" y="290398"/>
                </a:lnTo>
                <a:lnTo>
                  <a:pt x="787857" y="88430"/>
                </a:lnTo>
                <a:lnTo>
                  <a:pt x="741768" y="88430"/>
                </a:lnTo>
                <a:lnTo>
                  <a:pt x="730906" y="83984"/>
                </a:lnTo>
                <a:lnTo>
                  <a:pt x="718010" y="80259"/>
                </a:lnTo>
                <a:lnTo>
                  <a:pt x="702842" y="77698"/>
                </a:lnTo>
                <a:lnTo>
                  <a:pt x="685165" y="76746"/>
                </a:lnTo>
                <a:close/>
              </a:path>
              <a:path w="788034" h="317500">
                <a:moveTo>
                  <a:pt x="123355" y="109283"/>
                </a:moveTo>
                <a:lnTo>
                  <a:pt x="122631" y="109283"/>
                </a:lnTo>
                <a:lnTo>
                  <a:pt x="86931" y="285978"/>
                </a:lnTo>
                <a:lnTo>
                  <a:pt x="177025" y="285978"/>
                </a:lnTo>
                <a:lnTo>
                  <a:pt x="123355" y="109283"/>
                </a:lnTo>
                <a:close/>
              </a:path>
              <a:path w="788034" h="317500">
                <a:moveTo>
                  <a:pt x="342112" y="30606"/>
                </a:moveTo>
                <a:lnTo>
                  <a:pt x="316763" y="30606"/>
                </a:lnTo>
                <a:lnTo>
                  <a:pt x="262369" y="285978"/>
                </a:lnTo>
                <a:lnTo>
                  <a:pt x="288785" y="285978"/>
                </a:lnTo>
                <a:lnTo>
                  <a:pt x="342112" y="30606"/>
                </a:lnTo>
                <a:close/>
              </a:path>
              <a:path w="788034" h="317500">
                <a:moveTo>
                  <a:pt x="461619" y="176606"/>
                </a:moveTo>
                <a:lnTo>
                  <a:pt x="380326" y="176606"/>
                </a:lnTo>
                <a:lnTo>
                  <a:pt x="357530" y="285978"/>
                </a:lnTo>
                <a:lnTo>
                  <a:pt x="438823" y="285978"/>
                </a:lnTo>
                <a:lnTo>
                  <a:pt x="461619" y="176606"/>
                </a:lnTo>
                <a:close/>
              </a:path>
              <a:path w="788034" h="317500">
                <a:moveTo>
                  <a:pt x="637376" y="30606"/>
                </a:moveTo>
                <a:lnTo>
                  <a:pt x="560882" y="30606"/>
                </a:lnTo>
                <a:lnTo>
                  <a:pt x="507555" y="285978"/>
                </a:lnTo>
                <a:lnTo>
                  <a:pt x="566898" y="285978"/>
                </a:lnTo>
                <a:lnTo>
                  <a:pt x="548881" y="282190"/>
                </a:lnTo>
                <a:lnTo>
                  <a:pt x="530745" y="277190"/>
                </a:lnTo>
                <a:lnTo>
                  <a:pt x="546925" y="225234"/>
                </a:lnTo>
                <a:lnTo>
                  <a:pt x="659414" y="225234"/>
                </a:lnTo>
                <a:lnTo>
                  <a:pt x="664921" y="209524"/>
                </a:lnTo>
                <a:lnTo>
                  <a:pt x="649351" y="187101"/>
                </a:lnTo>
                <a:lnTo>
                  <a:pt x="615099" y="172338"/>
                </a:lnTo>
                <a:lnTo>
                  <a:pt x="580846" y="151756"/>
                </a:lnTo>
                <a:lnTo>
                  <a:pt x="565277" y="111874"/>
                </a:lnTo>
                <a:lnTo>
                  <a:pt x="575234" y="70697"/>
                </a:lnTo>
                <a:lnTo>
                  <a:pt x="601362" y="44348"/>
                </a:lnTo>
                <a:lnTo>
                  <a:pt x="637376" y="30606"/>
                </a:lnTo>
                <a:close/>
              </a:path>
              <a:path w="788034" h="317500">
                <a:moveTo>
                  <a:pt x="659414" y="225234"/>
                </a:moveTo>
                <a:lnTo>
                  <a:pt x="546925" y="225234"/>
                </a:lnTo>
                <a:lnTo>
                  <a:pt x="559373" y="231237"/>
                </a:lnTo>
                <a:lnTo>
                  <a:pt x="575216" y="235862"/>
                </a:lnTo>
                <a:lnTo>
                  <a:pt x="592718" y="238837"/>
                </a:lnTo>
                <a:lnTo>
                  <a:pt x="610146" y="239890"/>
                </a:lnTo>
                <a:lnTo>
                  <a:pt x="627752" y="238837"/>
                </a:lnTo>
                <a:lnTo>
                  <a:pt x="645539" y="234580"/>
                </a:lnTo>
                <a:lnTo>
                  <a:pt x="659364" y="225375"/>
                </a:lnTo>
                <a:lnTo>
                  <a:pt x="659414" y="225234"/>
                </a:lnTo>
                <a:close/>
              </a:path>
              <a:path w="788034" h="317500">
                <a:moveTo>
                  <a:pt x="252031" y="30606"/>
                </a:moveTo>
                <a:lnTo>
                  <a:pt x="162674" y="30606"/>
                </a:lnTo>
                <a:lnTo>
                  <a:pt x="215277" y="207695"/>
                </a:lnTo>
                <a:lnTo>
                  <a:pt x="216001" y="207695"/>
                </a:lnTo>
                <a:lnTo>
                  <a:pt x="252031" y="30606"/>
                </a:lnTo>
                <a:close/>
              </a:path>
              <a:path w="788034" h="317500">
                <a:moveTo>
                  <a:pt x="492150" y="30606"/>
                </a:moveTo>
                <a:lnTo>
                  <a:pt x="410857" y="30606"/>
                </a:lnTo>
                <a:lnTo>
                  <a:pt x="390664" y="128308"/>
                </a:lnTo>
                <a:lnTo>
                  <a:pt x="471906" y="128308"/>
                </a:lnTo>
                <a:lnTo>
                  <a:pt x="492150" y="30606"/>
                </a:lnTo>
                <a:close/>
              </a:path>
              <a:path w="788034" h="317500">
                <a:moveTo>
                  <a:pt x="787857" y="26238"/>
                </a:moveTo>
                <a:lnTo>
                  <a:pt x="679653" y="26238"/>
                </a:lnTo>
                <a:lnTo>
                  <a:pt x="702862" y="26881"/>
                </a:lnTo>
                <a:lnTo>
                  <a:pt x="724374" y="28898"/>
                </a:lnTo>
                <a:lnTo>
                  <a:pt x="743198" y="32421"/>
                </a:lnTo>
                <a:lnTo>
                  <a:pt x="758342" y="37579"/>
                </a:lnTo>
                <a:lnTo>
                  <a:pt x="741768" y="88430"/>
                </a:lnTo>
                <a:lnTo>
                  <a:pt x="787857" y="88430"/>
                </a:lnTo>
                <a:lnTo>
                  <a:pt x="787857" y="26238"/>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3" name="object 3"/>
          <p:cNvSpPr txBox="1">
            <a:spLocks noGrp="1"/>
          </p:cNvSpPr>
          <p:nvPr>
            <p:ph type="title"/>
          </p:nvPr>
        </p:nvSpPr>
        <p:spPr>
          <a:xfrm>
            <a:off x="352511" y="276508"/>
            <a:ext cx="1815763" cy="381237"/>
          </a:xfrm>
          <a:prstGeom prst="rect">
            <a:avLst/>
          </a:prstGeom>
        </p:spPr>
        <p:txBody>
          <a:bodyPr vert="horz" wrap="square" lIns="0" tIns="12684" rIns="0" bIns="0" rtlCol="0">
            <a:spAutoFit/>
          </a:bodyPr>
          <a:lstStyle/>
          <a:p>
            <a:pPr marL="12685">
              <a:spcBef>
                <a:spcPts val="100"/>
              </a:spcBef>
            </a:pPr>
            <a:r>
              <a:rPr spc="-10" dirty="0"/>
              <a:t>Background</a:t>
            </a:r>
          </a:p>
        </p:txBody>
      </p:sp>
      <p:sp>
        <p:nvSpPr>
          <p:cNvPr id="4" name="object 4"/>
          <p:cNvSpPr/>
          <p:nvPr/>
        </p:nvSpPr>
        <p:spPr>
          <a:xfrm>
            <a:off x="5638" y="5039209"/>
            <a:ext cx="9132725" cy="102743"/>
          </a:xfrm>
          <a:custGeom>
            <a:avLst/>
            <a:gdLst/>
            <a:ahLst/>
            <a:cxnLst/>
            <a:rect l="l" t="t" r="r" b="b"/>
            <a:pathLst>
              <a:path w="9144000" h="102870">
                <a:moveTo>
                  <a:pt x="9144000" y="0"/>
                </a:moveTo>
                <a:lnTo>
                  <a:pt x="0" y="0"/>
                </a:lnTo>
                <a:lnTo>
                  <a:pt x="0" y="102565"/>
                </a:lnTo>
                <a:lnTo>
                  <a:pt x="9144000" y="102565"/>
                </a:lnTo>
                <a:lnTo>
                  <a:pt x="9144000"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5" name="object 5"/>
          <p:cNvSpPr txBox="1">
            <a:spLocks noGrp="1"/>
          </p:cNvSpPr>
          <p:nvPr>
            <p:ph type="body" idx="1"/>
          </p:nvPr>
        </p:nvSpPr>
        <p:spPr>
          <a:xfrm>
            <a:off x="352510" y="1193241"/>
            <a:ext cx="7176166" cy="2662571"/>
          </a:xfrm>
          <a:prstGeom prst="rect">
            <a:avLst/>
          </a:prstGeom>
        </p:spPr>
        <p:txBody>
          <a:bodyPr vert="horz" wrap="square" lIns="0" tIns="12684" rIns="0" bIns="0" rtlCol="0">
            <a:spAutoFit/>
          </a:bodyPr>
          <a:lstStyle/>
          <a:p>
            <a:pPr marL="12685">
              <a:spcBef>
                <a:spcPts val="100"/>
              </a:spcBef>
            </a:pPr>
            <a:r>
              <a:rPr spc="-150" dirty="0">
                <a:latin typeface="+mn-lt"/>
              </a:rPr>
              <a:t>The</a:t>
            </a:r>
            <a:r>
              <a:rPr spc="-85" dirty="0">
                <a:latin typeface="+mn-lt"/>
              </a:rPr>
              <a:t> </a:t>
            </a:r>
            <a:r>
              <a:rPr spc="-105" dirty="0">
                <a:latin typeface="+mn-lt"/>
              </a:rPr>
              <a:t>community</a:t>
            </a:r>
            <a:r>
              <a:rPr spc="-80" dirty="0">
                <a:latin typeface="+mn-lt"/>
              </a:rPr>
              <a:t> </a:t>
            </a:r>
            <a:r>
              <a:rPr spc="-114" dirty="0">
                <a:latin typeface="+mn-lt"/>
              </a:rPr>
              <a:t>services</a:t>
            </a:r>
            <a:r>
              <a:rPr spc="-85" dirty="0">
                <a:latin typeface="+mn-lt"/>
              </a:rPr>
              <a:t> </a:t>
            </a:r>
            <a:r>
              <a:rPr spc="-125" dirty="0">
                <a:latin typeface="+mn-lt"/>
              </a:rPr>
              <a:t>trusts</a:t>
            </a:r>
            <a:r>
              <a:rPr spc="-85" dirty="0">
                <a:latin typeface="+mn-lt"/>
              </a:rPr>
              <a:t> </a:t>
            </a:r>
            <a:r>
              <a:rPr spc="-120" dirty="0">
                <a:latin typeface="+mn-lt"/>
              </a:rPr>
              <a:t>in</a:t>
            </a:r>
            <a:r>
              <a:rPr spc="-80" dirty="0">
                <a:latin typeface="+mn-lt"/>
              </a:rPr>
              <a:t> </a:t>
            </a:r>
            <a:r>
              <a:rPr spc="-130" dirty="0">
                <a:latin typeface="+mn-lt"/>
              </a:rPr>
              <a:t>north</a:t>
            </a:r>
            <a:r>
              <a:rPr spc="-85" dirty="0">
                <a:latin typeface="+mn-lt"/>
              </a:rPr>
              <a:t> west</a:t>
            </a:r>
            <a:r>
              <a:rPr spc="-80" dirty="0">
                <a:latin typeface="+mn-lt"/>
              </a:rPr>
              <a:t> </a:t>
            </a:r>
            <a:r>
              <a:rPr spc="-10" dirty="0">
                <a:latin typeface="+mn-lt"/>
              </a:rPr>
              <a:t>London</a:t>
            </a:r>
          </a:p>
          <a:p>
            <a:pPr marL="12685" marR="44397">
              <a:lnSpc>
                <a:spcPts val="2197"/>
              </a:lnSpc>
              <a:spcBef>
                <a:spcPts val="80"/>
              </a:spcBef>
            </a:pPr>
            <a:r>
              <a:rPr spc="229" dirty="0">
                <a:latin typeface="+mn-lt"/>
              </a:rPr>
              <a:t>–</a:t>
            </a:r>
            <a:r>
              <a:rPr spc="-85" dirty="0">
                <a:latin typeface="+mn-lt"/>
              </a:rPr>
              <a:t> </a:t>
            </a:r>
            <a:r>
              <a:rPr spc="-95" dirty="0">
                <a:latin typeface="+mn-lt"/>
              </a:rPr>
              <a:t>CNWL,</a:t>
            </a:r>
            <a:r>
              <a:rPr spc="-80" dirty="0">
                <a:latin typeface="+mn-lt"/>
              </a:rPr>
              <a:t> CLCH</a:t>
            </a:r>
            <a:r>
              <a:rPr spc="-85" dirty="0">
                <a:latin typeface="+mn-lt"/>
              </a:rPr>
              <a:t> </a:t>
            </a:r>
            <a:r>
              <a:rPr spc="-20" dirty="0">
                <a:latin typeface="+mn-lt"/>
              </a:rPr>
              <a:t>and</a:t>
            </a:r>
            <a:r>
              <a:rPr spc="-80" dirty="0">
                <a:latin typeface="+mn-lt"/>
              </a:rPr>
              <a:t> </a:t>
            </a:r>
            <a:r>
              <a:rPr spc="-240" dirty="0">
                <a:latin typeface="+mn-lt"/>
              </a:rPr>
              <a:t>WLT</a:t>
            </a:r>
            <a:r>
              <a:rPr spc="-80" dirty="0">
                <a:latin typeface="+mn-lt"/>
              </a:rPr>
              <a:t> </a:t>
            </a:r>
            <a:r>
              <a:rPr spc="229" dirty="0">
                <a:latin typeface="+mn-lt"/>
              </a:rPr>
              <a:t>–</a:t>
            </a:r>
            <a:r>
              <a:rPr spc="-85" dirty="0">
                <a:latin typeface="+mn-lt"/>
              </a:rPr>
              <a:t> </a:t>
            </a:r>
            <a:r>
              <a:rPr spc="-75" dirty="0">
                <a:latin typeface="+mn-lt"/>
              </a:rPr>
              <a:t>have</a:t>
            </a:r>
            <a:r>
              <a:rPr spc="-80" dirty="0">
                <a:latin typeface="+mn-lt"/>
              </a:rPr>
              <a:t> come</a:t>
            </a:r>
            <a:r>
              <a:rPr spc="-85" dirty="0">
                <a:latin typeface="+mn-lt"/>
              </a:rPr>
              <a:t> </a:t>
            </a:r>
            <a:r>
              <a:rPr spc="-105" dirty="0">
                <a:latin typeface="+mn-lt"/>
              </a:rPr>
              <a:t>together</a:t>
            </a:r>
            <a:r>
              <a:rPr spc="-80" dirty="0">
                <a:latin typeface="+mn-lt"/>
              </a:rPr>
              <a:t> </a:t>
            </a:r>
            <a:r>
              <a:rPr dirty="0">
                <a:latin typeface="+mn-lt"/>
              </a:rPr>
              <a:t>as</a:t>
            </a:r>
            <a:r>
              <a:rPr spc="-80" dirty="0">
                <a:latin typeface="+mn-lt"/>
              </a:rPr>
              <a:t> </a:t>
            </a:r>
            <a:r>
              <a:rPr spc="65" dirty="0">
                <a:latin typeface="+mn-lt"/>
              </a:rPr>
              <a:t>a</a:t>
            </a:r>
            <a:r>
              <a:rPr spc="-85" dirty="0">
                <a:latin typeface="+mn-lt"/>
              </a:rPr>
              <a:t> </a:t>
            </a:r>
            <a:r>
              <a:rPr spc="-114" dirty="0">
                <a:latin typeface="+mn-lt"/>
              </a:rPr>
              <a:t>provider</a:t>
            </a:r>
            <a:r>
              <a:rPr spc="-80" dirty="0">
                <a:latin typeface="+mn-lt"/>
              </a:rPr>
              <a:t> </a:t>
            </a:r>
            <a:r>
              <a:rPr spc="-65" dirty="0">
                <a:latin typeface="+mn-lt"/>
              </a:rPr>
              <a:t>collaborative </a:t>
            </a:r>
            <a:r>
              <a:rPr spc="-20" dirty="0">
                <a:latin typeface="+mn-lt"/>
              </a:rPr>
              <a:t>and</a:t>
            </a:r>
            <a:r>
              <a:rPr spc="-90" dirty="0">
                <a:latin typeface="+mn-lt"/>
              </a:rPr>
              <a:t> </a:t>
            </a:r>
            <a:r>
              <a:rPr spc="-75" dirty="0">
                <a:latin typeface="+mn-lt"/>
              </a:rPr>
              <a:t>have</a:t>
            </a:r>
            <a:r>
              <a:rPr spc="-90" dirty="0">
                <a:latin typeface="+mn-lt"/>
              </a:rPr>
              <a:t> </a:t>
            </a:r>
            <a:r>
              <a:rPr spc="-85" dirty="0">
                <a:latin typeface="+mn-lt"/>
              </a:rPr>
              <a:t>formed</a:t>
            </a:r>
            <a:r>
              <a:rPr spc="-90" dirty="0">
                <a:latin typeface="+mn-lt"/>
              </a:rPr>
              <a:t> </a:t>
            </a:r>
            <a:r>
              <a:rPr spc="65" dirty="0">
                <a:latin typeface="+mn-lt"/>
              </a:rPr>
              <a:t>a</a:t>
            </a:r>
            <a:r>
              <a:rPr spc="-90" dirty="0">
                <a:latin typeface="+mn-lt"/>
              </a:rPr>
              <a:t> </a:t>
            </a:r>
            <a:r>
              <a:rPr spc="-60" dirty="0">
                <a:latin typeface="+mn-lt"/>
              </a:rPr>
              <a:t>board</a:t>
            </a:r>
            <a:r>
              <a:rPr spc="-90" dirty="0">
                <a:latin typeface="+mn-lt"/>
              </a:rPr>
              <a:t> </a:t>
            </a:r>
            <a:r>
              <a:rPr spc="-120" dirty="0">
                <a:latin typeface="+mn-lt"/>
              </a:rPr>
              <a:t>in</a:t>
            </a:r>
            <a:r>
              <a:rPr spc="-90" dirty="0">
                <a:latin typeface="+mn-lt"/>
              </a:rPr>
              <a:t> </a:t>
            </a:r>
            <a:r>
              <a:rPr spc="-55" dirty="0">
                <a:latin typeface="+mn-lt"/>
              </a:rPr>
              <a:t>common</a:t>
            </a:r>
            <a:r>
              <a:rPr spc="-90" dirty="0">
                <a:latin typeface="+mn-lt"/>
              </a:rPr>
              <a:t> </a:t>
            </a:r>
            <a:r>
              <a:rPr spc="-120" dirty="0">
                <a:latin typeface="+mn-lt"/>
              </a:rPr>
              <a:t>to</a:t>
            </a:r>
            <a:r>
              <a:rPr spc="-90" dirty="0">
                <a:latin typeface="+mn-lt"/>
              </a:rPr>
              <a:t> take forward </a:t>
            </a:r>
            <a:r>
              <a:rPr spc="-150" dirty="0">
                <a:latin typeface="+mn-lt"/>
              </a:rPr>
              <a:t>their</a:t>
            </a:r>
            <a:r>
              <a:rPr spc="-90" dirty="0">
                <a:latin typeface="+mn-lt"/>
              </a:rPr>
              <a:t> </a:t>
            </a:r>
            <a:r>
              <a:rPr spc="-10" dirty="0">
                <a:latin typeface="+mn-lt"/>
              </a:rPr>
              <a:t>shared </a:t>
            </a:r>
            <a:r>
              <a:rPr spc="-95" dirty="0">
                <a:latin typeface="+mn-lt"/>
              </a:rPr>
              <a:t>strategic</a:t>
            </a:r>
            <a:r>
              <a:rPr spc="-70" dirty="0">
                <a:latin typeface="+mn-lt"/>
              </a:rPr>
              <a:t> </a:t>
            </a:r>
            <a:r>
              <a:rPr spc="-10" dirty="0">
                <a:latin typeface="+mn-lt"/>
              </a:rPr>
              <a:t>agenda.</a:t>
            </a:r>
          </a:p>
          <a:p>
            <a:pPr marL="12685">
              <a:spcBef>
                <a:spcPts val="1089"/>
              </a:spcBef>
            </a:pPr>
            <a:r>
              <a:rPr sz="1598" b="0" dirty="0">
                <a:latin typeface="+mn-lt"/>
                <a:cs typeface="UnDinaru"/>
              </a:rPr>
              <a:t>This</a:t>
            </a:r>
            <a:r>
              <a:rPr sz="1598" b="0" spc="25" dirty="0">
                <a:latin typeface="+mn-lt"/>
                <a:cs typeface="UnDinaru"/>
              </a:rPr>
              <a:t> </a:t>
            </a:r>
            <a:r>
              <a:rPr sz="1598" b="0" dirty="0">
                <a:latin typeface="+mn-lt"/>
                <a:cs typeface="UnDinaru"/>
              </a:rPr>
              <a:t>approach</a:t>
            </a:r>
            <a:r>
              <a:rPr sz="1598" b="0" spc="25" dirty="0">
                <a:latin typeface="+mn-lt"/>
                <a:cs typeface="UnDinaru"/>
              </a:rPr>
              <a:t> </a:t>
            </a:r>
            <a:r>
              <a:rPr sz="1598" b="0" dirty="0">
                <a:latin typeface="+mn-lt"/>
                <a:cs typeface="UnDinaru"/>
              </a:rPr>
              <a:t>supports</a:t>
            </a:r>
            <a:r>
              <a:rPr sz="1598" b="0" spc="30" dirty="0">
                <a:latin typeface="+mn-lt"/>
                <a:cs typeface="UnDinaru"/>
              </a:rPr>
              <a:t> </a:t>
            </a:r>
            <a:r>
              <a:rPr sz="1598" b="0" dirty="0">
                <a:latin typeface="+mn-lt"/>
                <a:cs typeface="UnDinaru"/>
              </a:rPr>
              <a:t>more</a:t>
            </a:r>
            <a:r>
              <a:rPr sz="1598" b="0" spc="25" dirty="0">
                <a:latin typeface="+mn-lt"/>
                <a:cs typeface="UnDinaru"/>
              </a:rPr>
              <a:t> </a:t>
            </a:r>
            <a:r>
              <a:rPr sz="1598" b="0" dirty="0">
                <a:latin typeface="+mn-lt"/>
                <a:cs typeface="UnDinaru"/>
              </a:rPr>
              <a:t>collaborative</a:t>
            </a:r>
            <a:r>
              <a:rPr sz="1598" b="0" spc="30" dirty="0">
                <a:latin typeface="+mn-lt"/>
                <a:cs typeface="UnDinaru"/>
              </a:rPr>
              <a:t> </a:t>
            </a:r>
            <a:r>
              <a:rPr sz="1598" b="0" dirty="0">
                <a:latin typeface="+mn-lt"/>
                <a:cs typeface="UnDinaru"/>
              </a:rPr>
              <a:t>decision</a:t>
            </a:r>
            <a:r>
              <a:rPr sz="1598" b="0" spc="25" dirty="0">
                <a:latin typeface="+mn-lt"/>
                <a:cs typeface="UnDinaru"/>
              </a:rPr>
              <a:t> </a:t>
            </a:r>
            <a:r>
              <a:rPr sz="1598" b="0" dirty="0">
                <a:latin typeface="+mn-lt"/>
                <a:cs typeface="UnDinaru"/>
              </a:rPr>
              <a:t>making,</a:t>
            </a:r>
            <a:r>
              <a:rPr sz="1598" b="0" spc="25" dirty="0">
                <a:latin typeface="+mn-lt"/>
                <a:cs typeface="UnDinaru"/>
              </a:rPr>
              <a:t> </a:t>
            </a:r>
            <a:r>
              <a:rPr sz="1598" b="0" dirty="0">
                <a:latin typeface="+mn-lt"/>
                <a:cs typeface="UnDinaru"/>
              </a:rPr>
              <a:t>and</a:t>
            </a:r>
            <a:r>
              <a:rPr sz="1598" b="0" spc="30" dirty="0">
                <a:latin typeface="+mn-lt"/>
                <a:cs typeface="UnDinaru"/>
              </a:rPr>
              <a:t> </a:t>
            </a:r>
            <a:r>
              <a:rPr sz="1598" b="0" dirty="0">
                <a:latin typeface="+mn-lt"/>
                <a:cs typeface="UnDinaru"/>
              </a:rPr>
              <a:t>helps</a:t>
            </a:r>
            <a:r>
              <a:rPr sz="1598" b="0" spc="25" dirty="0">
                <a:latin typeface="+mn-lt"/>
                <a:cs typeface="UnDinaru"/>
              </a:rPr>
              <a:t> </a:t>
            </a:r>
            <a:r>
              <a:rPr sz="1598" b="0" spc="-10" dirty="0">
                <a:latin typeface="+mn-lt"/>
                <a:cs typeface="UnDinaru"/>
              </a:rPr>
              <a:t>ensure</a:t>
            </a:r>
            <a:endParaRPr sz="1598" dirty="0">
              <a:latin typeface="+mn-lt"/>
              <a:cs typeface="UnDinaru"/>
            </a:endParaRPr>
          </a:p>
          <a:p>
            <a:pPr marL="12685" marR="5074">
              <a:lnSpc>
                <a:spcPct val="104200"/>
              </a:lnSpc>
            </a:pPr>
            <a:r>
              <a:rPr sz="1598" b="0" spc="-30" dirty="0">
                <a:latin typeface="+mn-lt"/>
              </a:rPr>
              <a:t>we</a:t>
            </a:r>
            <a:r>
              <a:rPr sz="1598" b="0" spc="-70" dirty="0">
                <a:latin typeface="+mn-lt"/>
              </a:rPr>
              <a:t> </a:t>
            </a:r>
            <a:r>
              <a:rPr sz="1598" b="0" spc="-120" dirty="0">
                <a:latin typeface="+mn-lt"/>
              </a:rPr>
              <a:t>will</a:t>
            </a:r>
            <a:r>
              <a:rPr sz="1598" b="0" spc="-65" dirty="0">
                <a:latin typeface="+mn-lt"/>
              </a:rPr>
              <a:t> </a:t>
            </a:r>
            <a:r>
              <a:rPr sz="1598" b="0" spc="-20" dirty="0">
                <a:latin typeface="+mn-lt"/>
              </a:rPr>
              <a:t>make</a:t>
            </a:r>
            <a:r>
              <a:rPr sz="1598" b="0" spc="-70" dirty="0">
                <a:latin typeface="+mn-lt"/>
              </a:rPr>
              <a:t> </a:t>
            </a:r>
            <a:r>
              <a:rPr sz="1598" b="0" spc="-105" dirty="0">
                <a:latin typeface="+mn-lt"/>
              </a:rPr>
              <a:t>the</a:t>
            </a:r>
            <a:r>
              <a:rPr sz="1598" b="0" spc="-65" dirty="0">
                <a:latin typeface="+mn-lt"/>
              </a:rPr>
              <a:t> </a:t>
            </a:r>
            <a:r>
              <a:rPr sz="1598" b="0" spc="-50" dirty="0">
                <a:latin typeface="+mn-lt"/>
              </a:rPr>
              <a:t>most</a:t>
            </a:r>
            <a:r>
              <a:rPr sz="1598" b="0" spc="-65" dirty="0">
                <a:latin typeface="+mn-lt"/>
              </a:rPr>
              <a:t> </a:t>
            </a:r>
            <a:r>
              <a:rPr sz="1598" b="0" spc="-125" dirty="0">
                <a:latin typeface="+mn-lt"/>
              </a:rPr>
              <a:t>effective</a:t>
            </a:r>
            <a:r>
              <a:rPr sz="1598" b="0" spc="-70" dirty="0">
                <a:latin typeface="+mn-lt"/>
              </a:rPr>
              <a:t> </a:t>
            </a:r>
            <a:r>
              <a:rPr sz="1598" b="0" dirty="0">
                <a:latin typeface="+mn-lt"/>
              </a:rPr>
              <a:t>use</a:t>
            </a:r>
            <a:r>
              <a:rPr sz="1598" b="0" spc="-65" dirty="0">
                <a:latin typeface="+mn-lt"/>
              </a:rPr>
              <a:t> </a:t>
            </a:r>
            <a:r>
              <a:rPr sz="1598" b="0" spc="-100" dirty="0">
                <a:latin typeface="+mn-lt"/>
              </a:rPr>
              <a:t>of</a:t>
            </a:r>
            <a:r>
              <a:rPr sz="1598" b="0" spc="-65" dirty="0">
                <a:latin typeface="+mn-lt"/>
              </a:rPr>
              <a:t> </a:t>
            </a:r>
            <a:r>
              <a:rPr sz="1598" b="0" spc="-55" dirty="0">
                <a:latin typeface="+mn-lt"/>
              </a:rPr>
              <a:t>our</a:t>
            </a:r>
            <a:r>
              <a:rPr sz="1598" b="0" spc="-70" dirty="0">
                <a:latin typeface="+mn-lt"/>
              </a:rPr>
              <a:t> </a:t>
            </a:r>
            <a:r>
              <a:rPr sz="1598" b="0" spc="-105" dirty="0">
                <a:latin typeface="+mn-lt"/>
              </a:rPr>
              <a:t>collective</a:t>
            </a:r>
            <a:r>
              <a:rPr sz="1598" b="0" spc="-65" dirty="0">
                <a:latin typeface="+mn-lt"/>
              </a:rPr>
              <a:t> </a:t>
            </a:r>
            <a:r>
              <a:rPr sz="1598" b="0" spc="-40" dirty="0">
                <a:latin typeface="+mn-lt"/>
              </a:rPr>
              <a:t>resources</a:t>
            </a:r>
            <a:r>
              <a:rPr sz="1598" b="0" spc="-65" dirty="0">
                <a:latin typeface="+mn-lt"/>
              </a:rPr>
              <a:t> </a:t>
            </a:r>
            <a:r>
              <a:rPr sz="1598" b="0" spc="-120" dirty="0">
                <a:latin typeface="+mn-lt"/>
              </a:rPr>
              <a:t>to</a:t>
            </a:r>
            <a:r>
              <a:rPr sz="1598" b="0" spc="-70" dirty="0">
                <a:latin typeface="+mn-lt"/>
              </a:rPr>
              <a:t> </a:t>
            </a:r>
            <a:r>
              <a:rPr sz="1598" b="0" spc="-65" dirty="0">
                <a:latin typeface="+mn-lt"/>
              </a:rPr>
              <a:t>provide </a:t>
            </a:r>
            <a:r>
              <a:rPr sz="1598" b="0" spc="-114" dirty="0">
                <a:latin typeface="+mn-lt"/>
              </a:rPr>
              <a:t>better</a:t>
            </a:r>
            <a:r>
              <a:rPr sz="1598" b="0" spc="-65" dirty="0">
                <a:latin typeface="+mn-lt"/>
              </a:rPr>
              <a:t> </a:t>
            </a:r>
            <a:r>
              <a:rPr sz="1598" b="0" spc="-45" dirty="0">
                <a:latin typeface="+mn-lt"/>
              </a:rPr>
              <a:t>care, </a:t>
            </a:r>
            <a:r>
              <a:rPr sz="1598" b="0" spc="-110" dirty="0">
                <a:latin typeface="+mn-lt"/>
              </a:rPr>
              <a:t>for</a:t>
            </a:r>
            <a:r>
              <a:rPr sz="1598" b="0" spc="-60" dirty="0">
                <a:latin typeface="+mn-lt"/>
              </a:rPr>
              <a:t> </a:t>
            </a:r>
            <a:r>
              <a:rPr sz="1598" b="0" spc="-55" dirty="0">
                <a:latin typeface="+mn-lt"/>
              </a:rPr>
              <a:t>more</a:t>
            </a:r>
            <a:r>
              <a:rPr sz="1598" b="0" spc="-60" dirty="0">
                <a:latin typeface="+mn-lt"/>
              </a:rPr>
              <a:t> </a:t>
            </a:r>
            <a:r>
              <a:rPr sz="1598" b="0" spc="-65" dirty="0">
                <a:latin typeface="+mn-lt"/>
              </a:rPr>
              <a:t>people,</a:t>
            </a:r>
            <a:r>
              <a:rPr sz="1598" b="0" spc="-55" dirty="0">
                <a:latin typeface="+mn-lt"/>
              </a:rPr>
              <a:t> more</a:t>
            </a:r>
            <a:r>
              <a:rPr sz="1598" b="0" spc="-60" dirty="0">
                <a:latin typeface="+mn-lt"/>
              </a:rPr>
              <a:t> </a:t>
            </a:r>
            <a:r>
              <a:rPr sz="1598" b="0" spc="-10" dirty="0">
                <a:latin typeface="+mn-lt"/>
              </a:rPr>
              <a:t>fairly.</a:t>
            </a:r>
            <a:endParaRPr sz="1598" dirty="0">
              <a:latin typeface="+mn-lt"/>
            </a:endParaRPr>
          </a:p>
          <a:p>
            <a:pPr marL="12685" marR="270185">
              <a:lnSpc>
                <a:spcPct val="104200"/>
              </a:lnSpc>
              <a:spcBef>
                <a:spcPts val="1134"/>
              </a:spcBef>
            </a:pPr>
            <a:r>
              <a:rPr sz="1598" b="0" spc="-65" dirty="0">
                <a:latin typeface="+mn-lt"/>
              </a:rPr>
              <a:t>We </a:t>
            </a:r>
            <a:r>
              <a:rPr sz="1598" b="0" spc="-45" dirty="0">
                <a:latin typeface="+mn-lt"/>
              </a:rPr>
              <a:t>are</a:t>
            </a:r>
            <a:r>
              <a:rPr sz="1598" b="0" spc="-65" dirty="0">
                <a:latin typeface="+mn-lt"/>
              </a:rPr>
              <a:t> </a:t>
            </a:r>
            <a:r>
              <a:rPr sz="1598" b="0" spc="-35" dirty="0">
                <a:latin typeface="+mn-lt"/>
              </a:rPr>
              <a:t>proud</a:t>
            </a:r>
            <a:r>
              <a:rPr sz="1598" b="0" spc="-65" dirty="0">
                <a:latin typeface="+mn-lt"/>
              </a:rPr>
              <a:t> </a:t>
            </a:r>
            <a:r>
              <a:rPr sz="1598" b="0" spc="-100" dirty="0">
                <a:latin typeface="+mn-lt"/>
              </a:rPr>
              <a:t>of</a:t>
            </a:r>
            <a:r>
              <a:rPr sz="1598" b="0" spc="-65" dirty="0">
                <a:latin typeface="+mn-lt"/>
              </a:rPr>
              <a:t> </a:t>
            </a:r>
            <a:r>
              <a:rPr sz="1598" b="0" spc="-55" dirty="0">
                <a:latin typeface="+mn-lt"/>
              </a:rPr>
              <a:t>our</a:t>
            </a:r>
            <a:r>
              <a:rPr sz="1598" b="0" spc="-65" dirty="0">
                <a:latin typeface="+mn-lt"/>
              </a:rPr>
              <a:t> </a:t>
            </a:r>
            <a:r>
              <a:rPr sz="1598" b="0" spc="-75" dirty="0">
                <a:latin typeface="+mn-lt"/>
              </a:rPr>
              <a:t>skilled</a:t>
            </a:r>
            <a:r>
              <a:rPr sz="1598" b="0" spc="-65" dirty="0">
                <a:latin typeface="+mn-lt"/>
              </a:rPr>
              <a:t> </a:t>
            </a:r>
            <a:r>
              <a:rPr sz="1598" b="0" dirty="0">
                <a:latin typeface="+mn-lt"/>
              </a:rPr>
              <a:t>and</a:t>
            </a:r>
            <a:r>
              <a:rPr sz="1598" b="0" spc="-65" dirty="0">
                <a:latin typeface="+mn-lt"/>
              </a:rPr>
              <a:t> </a:t>
            </a:r>
            <a:r>
              <a:rPr sz="1598" b="0" spc="-25" dirty="0">
                <a:latin typeface="+mn-lt"/>
              </a:rPr>
              <a:t>passionate</a:t>
            </a:r>
            <a:r>
              <a:rPr sz="1598" b="0" spc="-65" dirty="0">
                <a:latin typeface="+mn-lt"/>
              </a:rPr>
              <a:t> </a:t>
            </a:r>
            <a:r>
              <a:rPr sz="1598" b="0" spc="-90" dirty="0">
                <a:latin typeface="+mn-lt"/>
              </a:rPr>
              <a:t>workforce,</a:t>
            </a:r>
            <a:r>
              <a:rPr sz="1598" b="0" spc="-65" dirty="0">
                <a:latin typeface="+mn-lt"/>
              </a:rPr>
              <a:t> </a:t>
            </a:r>
            <a:r>
              <a:rPr sz="1598" b="0" spc="-55" dirty="0">
                <a:latin typeface="+mn-lt"/>
              </a:rPr>
              <a:t>partners</a:t>
            </a:r>
            <a:r>
              <a:rPr sz="1598" b="0" spc="-65" dirty="0">
                <a:latin typeface="+mn-lt"/>
              </a:rPr>
              <a:t> </a:t>
            </a:r>
            <a:r>
              <a:rPr sz="1598" b="0" dirty="0">
                <a:latin typeface="+mn-lt"/>
              </a:rPr>
              <a:t>and</a:t>
            </a:r>
            <a:r>
              <a:rPr sz="1598" b="0" spc="-65" dirty="0">
                <a:latin typeface="+mn-lt"/>
              </a:rPr>
              <a:t> </a:t>
            </a:r>
            <a:r>
              <a:rPr sz="1598" b="0" spc="-45" dirty="0">
                <a:latin typeface="+mn-lt"/>
              </a:rPr>
              <a:t>communities </a:t>
            </a:r>
            <a:r>
              <a:rPr sz="1598" b="0" dirty="0">
                <a:latin typeface="+mn-lt"/>
                <a:cs typeface="UnDinaru"/>
              </a:rPr>
              <a:t>and</a:t>
            </a:r>
            <a:r>
              <a:rPr sz="1598" b="0" spc="20" dirty="0">
                <a:latin typeface="+mn-lt"/>
                <a:cs typeface="UnDinaru"/>
              </a:rPr>
              <a:t> </a:t>
            </a:r>
            <a:r>
              <a:rPr sz="1598" b="0" dirty="0">
                <a:latin typeface="+mn-lt"/>
                <a:cs typeface="UnDinaru"/>
              </a:rPr>
              <a:t>are</a:t>
            </a:r>
            <a:r>
              <a:rPr sz="1598" b="0" spc="25" dirty="0">
                <a:latin typeface="+mn-lt"/>
                <a:cs typeface="UnDinaru"/>
              </a:rPr>
              <a:t> </a:t>
            </a:r>
            <a:r>
              <a:rPr sz="1598" b="0" dirty="0">
                <a:latin typeface="+mn-lt"/>
                <a:cs typeface="UnDinaru"/>
              </a:rPr>
              <a:t>committed</a:t>
            </a:r>
            <a:r>
              <a:rPr sz="1598" b="0" spc="25" dirty="0">
                <a:latin typeface="+mn-lt"/>
                <a:cs typeface="UnDinaru"/>
              </a:rPr>
              <a:t> </a:t>
            </a:r>
            <a:r>
              <a:rPr sz="1598" b="0" dirty="0">
                <a:latin typeface="+mn-lt"/>
                <a:cs typeface="UnDinaru"/>
              </a:rPr>
              <a:t>to</a:t>
            </a:r>
            <a:r>
              <a:rPr sz="1598" b="0" spc="25" dirty="0">
                <a:latin typeface="+mn-lt"/>
                <a:cs typeface="UnDinaru"/>
              </a:rPr>
              <a:t> </a:t>
            </a:r>
            <a:r>
              <a:rPr sz="1598" b="0" dirty="0">
                <a:latin typeface="+mn-lt"/>
                <a:cs typeface="UnDinaru"/>
              </a:rPr>
              <a:t>improving</a:t>
            </a:r>
            <a:r>
              <a:rPr sz="1598" b="0" spc="25" dirty="0">
                <a:latin typeface="+mn-lt"/>
                <a:cs typeface="UnDinaru"/>
              </a:rPr>
              <a:t> </a:t>
            </a:r>
            <a:r>
              <a:rPr sz="1598" b="0" dirty="0">
                <a:latin typeface="+mn-lt"/>
                <a:cs typeface="UnDinaru"/>
              </a:rPr>
              <a:t>health</a:t>
            </a:r>
            <a:r>
              <a:rPr sz="1598" b="0" spc="25" dirty="0">
                <a:latin typeface="+mn-lt"/>
                <a:cs typeface="UnDinaru"/>
              </a:rPr>
              <a:t> </a:t>
            </a:r>
            <a:r>
              <a:rPr sz="1598" b="0" dirty="0">
                <a:latin typeface="+mn-lt"/>
                <a:cs typeface="UnDinaru"/>
              </a:rPr>
              <a:t>and</a:t>
            </a:r>
            <a:r>
              <a:rPr sz="1598" b="0" spc="20" dirty="0">
                <a:latin typeface="+mn-lt"/>
                <a:cs typeface="UnDinaru"/>
              </a:rPr>
              <a:t> </a:t>
            </a:r>
            <a:r>
              <a:rPr sz="1598" b="0" dirty="0">
                <a:latin typeface="+mn-lt"/>
                <a:cs typeface="UnDinaru"/>
              </a:rPr>
              <a:t>wellbeing</a:t>
            </a:r>
            <a:r>
              <a:rPr sz="1598" b="0" spc="25" dirty="0">
                <a:latin typeface="+mn-lt"/>
                <a:cs typeface="UnDinaru"/>
              </a:rPr>
              <a:t> </a:t>
            </a:r>
            <a:r>
              <a:rPr sz="1598" b="0" dirty="0">
                <a:latin typeface="+mn-lt"/>
                <a:cs typeface="UnDinaru"/>
              </a:rPr>
              <a:t>as</a:t>
            </a:r>
            <a:r>
              <a:rPr sz="1598" b="0" spc="25" dirty="0">
                <a:latin typeface="+mn-lt"/>
                <a:cs typeface="UnDinaru"/>
              </a:rPr>
              <a:t> </a:t>
            </a:r>
            <a:r>
              <a:rPr sz="1598" b="0" dirty="0">
                <a:latin typeface="+mn-lt"/>
                <a:cs typeface="UnDinaru"/>
              </a:rPr>
              <a:t>well</a:t>
            </a:r>
            <a:r>
              <a:rPr sz="1598" b="0" spc="25" dirty="0">
                <a:latin typeface="+mn-lt"/>
                <a:cs typeface="UnDinaru"/>
              </a:rPr>
              <a:t> </a:t>
            </a:r>
            <a:r>
              <a:rPr sz="1598" b="0" dirty="0">
                <a:latin typeface="+mn-lt"/>
                <a:cs typeface="UnDinaru"/>
              </a:rPr>
              <a:t>as</a:t>
            </a:r>
            <a:r>
              <a:rPr sz="1598" b="0" spc="25" dirty="0">
                <a:latin typeface="+mn-lt"/>
                <a:cs typeface="UnDinaru"/>
              </a:rPr>
              <a:t> </a:t>
            </a:r>
            <a:r>
              <a:rPr sz="1598" b="0" spc="-10" dirty="0">
                <a:latin typeface="+mn-lt"/>
                <a:cs typeface="UnDinaru"/>
              </a:rPr>
              <a:t>healthcare, </a:t>
            </a:r>
            <a:r>
              <a:rPr sz="1598" b="0" spc="-75" dirty="0">
                <a:latin typeface="+mn-lt"/>
              </a:rPr>
              <a:t>tackling</a:t>
            </a:r>
            <a:r>
              <a:rPr sz="1598" b="0" spc="-65" dirty="0">
                <a:latin typeface="+mn-lt"/>
              </a:rPr>
              <a:t> </a:t>
            </a:r>
            <a:r>
              <a:rPr sz="1598" b="0" spc="-80" dirty="0">
                <a:latin typeface="+mn-lt"/>
              </a:rPr>
              <a:t>health</a:t>
            </a:r>
            <a:r>
              <a:rPr sz="1598" b="0" spc="-65" dirty="0">
                <a:latin typeface="+mn-lt"/>
              </a:rPr>
              <a:t> </a:t>
            </a:r>
            <a:r>
              <a:rPr sz="1598" b="0" spc="-70" dirty="0">
                <a:latin typeface="+mn-lt"/>
              </a:rPr>
              <a:t>inequalities</a:t>
            </a:r>
            <a:r>
              <a:rPr sz="1598" b="0" spc="-65" dirty="0">
                <a:latin typeface="+mn-lt"/>
              </a:rPr>
              <a:t> </a:t>
            </a:r>
            <a:r>
              <a:rPr sz="1598" b="0" dirty="0">
                <a:latin typeface="+mn-lt"/>
              </a:rPr>
              <a:t>and</a:t>
            </a:r>
            <a:r>
              <a:rPr sz="1598" b="0" spc="-65" dirty="0">
                <a:latin typeface="+mn-lt"/>
              </a:rPr>
              <a:t> </a:t>
            </a:r>
            <a:r>
              <a:rPr sz="1598" b="0" spc="-45" dirty="0">
                <a:latin typeface="+mn-lt"/>
              </a:rPr>
              <a:t>helping</a:t>
            </a:r>
            <a:r>
              <a:rPr sz="1598" b="0" spc="-65" dirty="0">
                <a:latin typeface="+mn-lt"/>
              </a:rPr>
              <a:t> </a:t>
            </a:r>
            <a:r>
              <a:rPr sz="1598" b="0" spc="-120" dirty="0">
                <a:latin typeface="+mn-lt"/>
              </a:rPr>
              <a:t>to</a:t>
            </a:r>
            <a:r>
              <a:rPr sz="1598" b="0" spc="-65" dirty="0">
                <a:latin typeface="+mn-lt"/>
              </a:rPr>
              <a:t> </a:t>
            </a:r>
            <a:r>
              <a:rPr sz="1598" b="0" spc="-105" dirty="0">
                <a:latin typeface="+mn-lt"/>
              </a:rPr>
              <a:t>join</a:t>
            </a:r>
            <a:r>
              <a:rPr sz="1598" b="0" spc="-65" dirty="0">
                <a:latin typeface="+mn-lt"/>
              </a:rPr>
              <a:t> </a:t>
            </a:r>
            <a:r>
              <a:rPr sz="1598" b="0" dirty="0">
                <a:latin typeface="+mn-lt"/>
              </a:rPr>
              <a:t>up</a:t>
            </a:r>
            <a:r>
              <a:rPr sz="1598" b="0" spc="-65" dirty="0">
                <a:latin typeface="+mn-lt"/>
              </a:rPr>
              <a:t> </a:t>
            </a:r>
            <a:r>
              <a:rPr sz="1598" b="0" spc="-10" dirty="0">
                <a:latin typeface="+mn-lt"/>
              </a:rPr>
              <a:t>care.</a:t>
            </a:r>
            <a:endParaRPr sz="1598"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89214" y="1532103"/>
            <a:ext cx="1099098" cy="1263360"/>
          </a:xfrm>
          <a:custGeom>
            <a:avLst/>
            <a:gdLst/>
            <a:ahLst/>
            <a:cxnLst/>
            <a:rect l="l" t="t" r="r" b="b"/>
            <a:pathLst>
              <a:path w="1100454" h="1264920">
                <a:moveTo>
                  <a:pt x="466382" y="530936"/>
                </a:moveTo>
                <a:lnTo>
                  <a:pt x="103124" y="110909"/>
                </a:lnTo>
                <a:lnTo>
                  <a:pt x="100317" y="112356"/>
                </a:lnTo>
                <a:lnTo>
                  <a:pt x="98132" y="107429"/>
                </a:lnTo>
                <a:lnTo>
                  <a:pt x="95237" y="101790"/>
                </a:lnTo>
                <a:lnTo>
                  <a:pt x="22987" y="18237"/>
                </a:lnTo>
                <a:lnTo>
                  <a:pt x="2006" y="0"/>
                </a:lnTo>
                <a:lnTo>
                  <a:pt x="0" y="5257"/>
                </a:lnTo>
                <a:lnTo>
                  <a:pt x="8369" y="649401"/>
                </a:lnTo>
                <a:lnTo>
                  <a:pt x="32575" y="656056"/>
                </a:lnTo>
                <a:lnTo>
                  <a:pt x="33921" y="670052"/>
                </a:lnTo>
                <a:lnTo>
                  <a:pt x="77838" y="658190"/>
                </a:lnTo>
                <a:lnTo>
                  <a:pt x="89763" y="656056"/>
                </a:lnTo>
                <a:lnTo>
                  <a:pt x="101866" y="655840"/>
                </a:lnTo>
                <a:lnTo>
                  <a:pt x="114058" y="657529"/>
                </a:lnTo>
                <a:lnTo>
                  <a:pt x="137960" y="655408"/>
                </a:lnTo>
                <a:lnTo>
                  <a:pt x="113588" y="627456"/>
                </a:lnTo>
                <a:lnTo>
                  <a:pt x="111950" y="601903"/>
                </a:lnTo>
                <a:lnTo>
                  <a:pt x="166027" y="572643"/>
                </a:lnTo>
                <a:lnTo>
                  <a:pt x="224840" y="635419"/>
                </a:lnTo>
                <a:lnTo>
                  <a:pt x="244106" y="625995"/>
                </a:lnTo>
                <a:lnTo>
                  <a:pt x="274358" y="655396"/>
                </a:lnTo>
                <a:lnTo>
                  <a:pt x="279209" y="681812"/>
                </a:lnTo>
                <a:lnTo>
                  <a:pt x="278701" y="692492"/>
                </a:lnTo>
                <a:lnTo>
                  <a:pt x="280898" y="716089"/>
                </a:lnTo>
                <a:lnTo>
                  <a:pt x="281622" y="719823"/>
                </a:lnTo>
                <a:lnTo>
                  <a:pt x="282232" y="733615"/>
                </a:lnTo>
                <a:lnTo>
                  <a:pt x="281711" y="741400"/>
                </a:lnTo>
                <a:lnTo>
                  <a:pt x="466382" y="530936"/>
                </a:lnTo>
                <a:close/>
              </a:path>
              <a:path w="1100454" h="1264920">
                <a:moveTo>
                  <a:pt x="801433" y="1032129"/>
                </a:moveTo>
                <a:lnTo>
                  <a:pt x="789038" y="904024"/>
                </a:lnTo>
                <a:lnTo>
                  <a:pt x="548500" y="625881"/>
                </a:lnTo>
                <a:lnTo>
                  <a:pt x="533920" y="624217"/>
                </a:lnTo>
                <a:lnTo>
                  <a:pt x="530783" y="624179"/>
                </a:lnTo>
                <a:lnTo>
                  <a:pt x="530009" y="627570"/>
                </a:lnTo>
                <a:lnTo>
                  <a:pt x="529831" y="631875"/>
                </a:lnTo>
                <a:lnTo>
                  <a:pt x="536714" y="633996"/>
                </a:lnTo>
                <a:lnTo>
                  <a:pt x="541235" y="636054"/>
                </a:lnTo>
                <a:lnTo>
                  <a:pt x="542328" y="640384"/>
                </a:lnTo>
                <a:lnTo>
                  <a:pt x="542467" y="645731"/>
                </a:lnTo>
                <a:lnTo>
                  <a:pt x="535101" y="657504"/>
                </a:lnTo>
                <a:lnTo>
                  <a:pt x="529983" y="664679"/>
                </a:lnTo>
                <a:lnTo>
                  <a:pt x="526415" y="668223"/>
                </a:lnTo>
                <a:lnTo>
                  <a:pt x="519277" y="670826"/>
                </a:lnTo>
                <a:lnTo>
                  <a:pt x="514845" y="670877"/>
                </a:lnTo>
                <a:lnTo>
                  <a:pt x="510006" y="669798"/>
                </a:lnTo>
                <a:lnTo>
                  <a:pt x="507771" y="669086"/>
                </a:lnTo>
                <a:lnTo>
                  <a:pt x="505942" y="668947"/>
                </a:lnTo>
                <a:lnTo>
                  <a:pt x="504126" y="669429"/>
                </a:lnTo>
                <a:lnTo>
                  <a:pt x="500100" y="676160"/>
                </a:lnTo>
                <a:lnTo>
                  <a:pt x="495630" y="682472"/>
                </a:lnTo>
                <a:lnTo>
                  <a:pt x="465467" y="704151"/>
                </a:lnTo>
                <a:lnTo>
                  <a:pt x="462457" y="706145"/>
                </a:lnTo>
                <a:lnTo>
                  <a:pt x="429552" y="733018"/>
                </a:lnTo>
                <a:lnTo>
                  <a:pt x="416052" y="741095"/>
                </a:lnTo>
                <a:lnTo>
                  <a:pt x="411607" y="732218"/>
                </a:lnTo>
                <a:lnTo>
                  <a:pt x="410629" y="727316"/>
                </a:lnTo>
                <a:lnTo>
                  <a:pt x="409689" y="720763"/>
                </a:lnTo>
                <a:lnTo>
                  <a:pt x="408990" y="708901"/>
                </a:lnTo>
                <a:lnTo>
                  <a:pt x="406069" y="711250"/>
                </a:lnTo>
                <a:lnTo>
                  <a:pt x="402564" y="713206"/>
                </a:lnTo>
                <a:lnTo>
                  <a:pt x="386549" y="718426"/>
                </a:lnTo>
                <a:lnTo>
                  <a:pt x="378828" y="722223"/>
                </a:lnTo>
                <a:lnTo>
                  <a:pt x="373392" y="726605"/>
                </a:lnTo>
                <a:lnTo>
                  <a:pt x="368744" y="732421"/>
                </a:lnTo>
                <a:lnTo>
                  <a:pt x="362407" y="739660"/>
                </a:lnTo>
                <a:lnTo>
                  <a:pt x="356641" y="744575"/>
                </a:lnTo>
                <a:lnTo>
                  <a:pt x="350621" y="747890"/>
                </a:lnTo>
                <a:lnTo>
                  <a:pt x="347052" y="754341"/>
                </a:lnTo>
                <a:lnTo>
                  <a:pt x="341845" y="755357"/>
                </a:lnTo>
                <a:lnTo>
                  <a:pt x="338924" y="755357"/>
                </a:lnTo>
                <a:lnTo>
                  <a:pt x="337324" y="755091"/>
                </a:lnTo>
                <a:lnTo>
                  <a:pt x="329742" y="752563"/>
                </a:lnTo>
                <a:lnTo>
                  <a:pt x="324167" y="752284"/>
                </a:lnTo>
                <a:lnTo>
                  <a:pt x="321767" y="753478"/>
                </a:lnTo>
                <a:lnTo>
                  <a:pt x="316750" y="757720"/>
                </a:lnTo>
                <a:lnTo>
                  <a:pt x="312331" y="760272"/>
                </a:lnTo>
                <a:lnTo>
                  <a:pt x="309943" y="761352"/>
                </a:lnTo>
                <a:lnTo>
                  <a:pt x="307555" y="761911"/>
                </a:lnTo>
                <a:lnTo>
                  <a:pt x="300088" y="761860"/>
                </a:lnTo>
                <a:lnTo>
                  <a:pt x="295148" y="760501"/>
                </a:lnTo>
                <a:lnTo>
                  <a:pt x="280009" y="754672"/>
                </a:lnTo>
                <a:lnTo>
                  <a:pt x="380415" y="912914"/>
                </a:lnTo>
                <a:lnTo>
                  <a:pt x="381889" y="913066"/>
                </a:lnTo>
                <a:lnTo>
                  <a:pt x="383908" y="912914"/>
                </a:lnTo>
                <a:lnTo>
                  <a:pt x="386816" y="912164"/>
                </a:lnTo>
                <a:lnTo>
                  <a:pt x="395503" y="904633"/>
                </a:lnTo>
                <a:lnTo>
                  <a:pt x="402145" y="905662"/>
                </a:lnTo>
                <a:lnTo>
                  <a:pt x="406234" y="907935"/>
                </a:lnTo>
                <a:lnTo>
                  <a:pt x="407885" y="909421"/>
                </a:lnTo>
                <a:lnTo>
                  <a:pt x="409105" y="911110"/>
                </a:lnTo>
                <a:lnTo>
                  <a:pt x="410159" y="911682"/>
                </a:lnTo>
                <a:lnTo>
                  <a:pt x="412089" y="911682"/>
                </a:lnTo>
                <a:lnTo>
                  <a:pt x="417144" y="911136"/>
                </a:lnTo>
                <a:lnTo>
                  <a:pt x="421449" y="912304"/>
                </a:lnTo>
                <a:lnTo>
                  <a:pt x="427456" y="918298"/>
                </a:lnTo>
                <a:lnTo>
                  <a:pt x="428713" y="922959"/>
                </a:lnTo>
                <a:lnTo>
                  <a:pt x="428091" y="929093"/>
                </a:lnTo>
                <a:lnTo>
                  <a:pt x="428917" y="944867"/>
                </a:lnTo>
                <a:lnTo>
                  <a:pt x="443357" y="966089"/>
                </a:lnTo>
                <a:lnTo>
                  <a:pt x="442899" y="968222"/>
                </a:lnTo>
                <a:lnTo>
                  <a:pt x="441921" y="977061"/>
                </a:lnTo>
                <a:lnTo>
                  <a:pt x="442925" y="985570"/>
                </a:lnTo>
                <a:lnTo>
                  <a:pt x="445871" y="993762"/>
                </a:lnTo>
                <a:lnTo>
                  <a:pt x="450799" y="1001572"/>
                </a:lnTo>
                <a:lnTo>
                  <a:pt x="453961" y="1003261"/>
                </a:lnTo>
                <a:lnTo>
                  <a:pt x="459765" y="1008087"/>
                </a:lnTo>
                <a:lnTo>
                  <a:pt x="464591" y="1015238"/>
                </a:lnTo>
                <a:lnTo>
                  <a:pt x="467639" y="1025080"/>
                </a:lnTo>
                <a:lnTo>
                  <a:pt x="468401" y="1037945"/>
                </a:lnTo>
                <a:lnTo>
                  <a:pt x="483590" y="1037767"/>
                </a:lnTo>
                <a:lnTo>
                  <a:pt x="553986" y="1020165"/>
                </a:lnTo>
                <a:lnTo>
                  <a:pt x="561581" y="1016190"/>
                </a:lnTo>
                <a:lnTo>
                  <a:pt x="564311" y="1014222"/>
                </a:lnTo>
                <a:lnTo>
                  <a:pt x="567486" y="1012405"/>
                </a:lnTo>
                <a:lnTo>
                  <a:pt x="570687" y="1010970"/>
                </a:lnTo>
                <a:lnTo>
                  <a:pt x="580237" y="1004925"/>
                </a:lnTo>
                <a:lnTo>
                  <a:pt x="592416" y="997966"/>
                </a:lnTo>
                <a:lnTo>
                  <a:pt x="603034" y="993876"/>
                </a:lnTo>
                <a:lnTo>
                  <a:pt x="613232" y="991019"/>
                </a:lnTo>
                <a:lnTo>
                  <a:pt x="623138" y="989342"/>
                </a:lnTo>
                <a:lnTo>
                  <a:pt x="632904" y="988783"/>
                </a:lnTo>
                <a:lnTo>
                  <a:pt x="641464" y="989838"/>
                </a:lnTo>
                <a:lnTo>
                  <a:pt x="652399" y="993076"/>
                </a:lnTo>
                <a:lnTo>
                  <a:pt x="666203" y="998702"/>
                </a:lnTo>
                <a:lnTo>
                  <a:pt x="683361" y="1006856"/>
                </a:lnTo>
                <a:lnTo>
                  <a:pt x="699325" y="1012926"/>
                </a:lnTo>
                <a:lnTo>
                  <a:pt x="715568" y="1019416"/>
                </a:lnTo>
                <a:lnTo>
                  <a:pt x="731977" y="1026287"/>
                </a:lnTo>
                <a:lnTo>
                  <a:pt x="748449" y="1033475"/>
                </a:lnTo>
                <a:lnTo>
                  <a:pt x="756869" y="1036523"/>
                </a:lnTo>
                <a:lnTo>
                  <a:pt x="765136" y="1038987"/>
                </a:lnTo>
                <a:lnTo>
                  <a:pt x="784999" y="1043813"/>
                </a:lnTo>
                <a:lnTo>
                  <a:pt x="799096" y="1045984"/>
                </a:lnTo>
                <a:lnTo>
                  <a:pt x="801433" y="1032129"/>
                </a:lnTo>
                <a:close/>
              </a:path>
              <a:path w="1100454" h="1264920">
                <a:moveTo>
                  <a:pt x="1099845" y="1263421"/>
                </a:moveTo>
                <a:lnTo>
                  <a:pt x="822502" y="942733"/>
                </a:lnTo>
                <a:lnTo>
                  <a:pt x="820775" y="953465"/>
                </a:lnTo>
                <a:lnTo>
                  <a:pt x="816660" y="990981"/>
                </a:lnTo>
                <a:lnTo>
                  <a:pt x="813663" y="1020991"/>
                </a:lnTo>
                <a:lnTo>
                  <a:pt x="809193" y="1047280"/>
                </a:lnTo>
                <a:lnTo>
                  <a:pt x="863320" y="1063955"/>
                </a:lnTo>
                <a:lnTo>
                  <a:pt x="891476" y="1091488"/>
                </a:lnTo>
                <a:lnTo>
                  <a:pt x="902906" y="1123454"/>
                </a:lnTo>
                <a:lnTo>
                  <a:pt x="1098511" y="1264399"/>
                </a:lnTo>
                <a:lnTo>
                  <a:pt x="1099756" y="1264145"/>
                </a:lnTo>
                <a:lnTo>
                  <a:pt x="1099845" y="1263421"/>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3" name="object 3"/>
          <p:cNvSpPr/>
          <p:nvPr/>
        </p:nvSpPr>
        <p:spPr>
          <a:xfrm>
            <a:off x="5709735" y="1195067"/>
            <a:ext cx="2280010" cy="2304745"/>
          </a:xfrm>
          <a:custGeom>
            <a:avLst/>
            <a:gdLst/>
            <a:ahLst/>
            <a:cxnLst/>
            <a:rect l="l" t="t" r="r" b="b"/>
            <a:pathLst>
              <a:path w="2282825" h="2307590">
                <a:moveTo>
                  <a:pt x="416267" y="1398181"/>
                </a:moveTo>
                <a:lnTo>
                  <a:pt x="415848" y="1398371"/>
                </a:lnTo>
                <a:lnTo>
                  <a:pt x="414921" y="1398841"/>
                </a:lnTo>
                <a:lnTo>
                  <a:pt x="416267" y="1398181"/>
                </a:lnTo>
                <a:close/>
              </a:path>
              <a:path w="2282825" h="2307590">
                <a:moveTo>
                  <a:pt x="417677" y="1398104"/>
                </a:moveTo>
                <a:lnTo>
                  <a:pt x="417639" y="1397977"/>
                </a:lnTo>
                <a:lnTo>
                  <a:pt x="417550" y="1397762"/>
                </a:lnTo>
                <a:lnTo>
                  <a:pt x="417499" y="1397622"/>
                </a:lnTo>
                <a:lnTo>
                  <a:pt x="417296" y="1397685"/>
                </a:lnTo>
                <a:lnTo>
                  <a:pt x="417677" y="1398104"/>
                </a:lnTo>
                <a:close/>
              </a:path>
              <a:path w="2282825" h="2307590">
                <a:moveTo>
                  <a:pt x="421081" y="1405191"/>
                </a:moveTo>
                <a:lnTo>
                  <a:pt x="420776" y="1403997"/>
                </a:lnTo>
                <a:lnTo>
                  <a:pt x="420674" y="1403756"/>
                </a:lnTo>
                <a:lnTo>
                  <a:pt x="421030" y="1405191"/>
                </a:lnTo>
                <a:close/>
              </a:path>
              <a:path w="2282825" h="2307590">
                <a:moveTo>
                  <a:pt x="463550" y="937641"/>
                </a:moveTo>
                <a:lnTo>
                  <a:pt x="463410" y="937488"/>
                </a:lnTo>
                <a:lnTo>
                  <a:pt x="462267" y="936294"/>
                </a:lnTo>
                <a:lnTo>
                  <a:pt x="460971" y="935189"/>
                </a:lnTo>
                <a:lnTo>
                  <a:pt x="459803" y="934008"/>
                </a:lnTo>
                <a:lnTo>
                  <a:pt x="459625" y="934186"/>
                </a:lnTo>
                <a:lnTo>
                  <a:pt x="463550" y="937641"/>
                </a:lnTo>
                <a:close/>
              </a:path>
              <a:path w="2282825" h="2307590">
                <a:moveTo>
                  <a:pt x="463550" y="937628"/>
                </a:moveTo>
                <a:lnTo>
                  <a:pt x="463410" y="937488"/>
                </a:lnTo>
                <a:lnTo>
                  <a:pt x="463550" y="937628"/>
                </a:lnTo>
                <a:close/>
              </a:path>
              <a:path w="2282825" h="2307590">
                <a:moveTo>
                  <a:pt x="467055" y="941120"/>
                </a:moveTo>
                <a:lnTo>
                  <a:pt x="465924" y="939965"/>
                </a:lnTo>
                <a:lnTo>
                  <a:pt x="464756" y="938682"/>
                </a:lnTo>
                <a:lnTo>
                  <a:pt x="463689" y="937755"/>
                </a:lnTo>
                <a:lnTo>
                  <a:pt x="463562" y="937628"/>
                </a:lnTo>
                <a:lnTo>
                  <a:pt x="466991" y="941197"/>
                </a:lnTo>
                <a:close/>
              </a:path>
              <a:path w="2282825" h="2307590">
                <a:moveTo>
                  <a:pt x="781545" y="604812"/>
                </a:moveTo>
                <a:lnTo>
                  <a:pt x="776833" y="611289"/>
                </a:lnTo>
                <a:lnTo>
                  <a:pt x="781545" y="604824"/>
                </a:lnTo>
                <a:close/>
              </a:path>
              <a:path w="2282825" h="2307590">
                <a:moveTo>
                  <a:pt x="964819" y="1114704"/>
                </a:moveTo>
                <a:lnTo>
                  <a:pt x="956716" y="1075715"/>
                </a:lnTo>
                <a:lnTo>
                  <a:pt x="954506" y="1052779"/>
                </a:lnTo>
                <a:lnTo>
                  <a:pt x="955357" y="1047127"/>
                </a:lnTo>
                <a:lnTo>
                  <a:pt x="957440" y="1043025"/>
                </a:lnTo>
                <a:lnTo>
                  <a:pt x="959751" y="1042454"/>
                </a:lnTo>
                <a:lnTo>
                  <a:pt x="959662" y="1041654"/>
                </a:lnTo>
                <a:lnTo>
                  <a:pt x="876566" y="960716"/>
                </a:lnTo>
                <a:lnTo>
                  <a:pt x="867092" y="960920"/>
                </a:lnTo>
                <a:lnTo>
                  <a:pt x="861237" y="957770"/>
                </a:lnTo>
                <a:lnTo>
                  <a:pt x="858126" y="956881"/>
                </a:lnTo>
                <a:lnTo>
                  <a:pt x="851712" y="959192"/>
                </a:lnTo>
                <a:lnTo>
                  <a:pt x="847344" y="960488"/>
                </a:lnTo>
                <a:lnTo>
                  <a:pt x="843953" y="960488"/>
                </a:lnTo>
                <a:lnTo>
                  <a:pt x="839647" y="959167"/>
                </a:lnTo>
                <a:lnTo>
                  <a:pt x="832942" y="956081"/>
                </a:lnTo>
                <a:lnTo>
                  <a:pt x="829538" y="954862"/>
                </a:lnTo>
                <a:lnTo>
                  <a:pt x="825373" y="954874"/>
                </a:lnTo>
                <a:lnTo>
                  <a:pt x="818680" y="956805"/>
                </a:lnTo>
                <a:lnTo>
                  <a:pt x="806462" y="952233"/>
                </a:lnTo>
                <a:lnTo>
                  <a:pt x="802652" y="950556"/>
                </a:lnTo>
                <a:lnTo>
                  <a:pt x="798576" y="948347"/>
                </a:lnTo>
                <a:lnTo>
                  <a:pt x="795794" y="944206"/>
                </a:lnTo>
                <a:lnTo>
                  <a:pt x="793318" y="941273"/>
                </a:lnTo>
                <a:lnTo>
                  <a:pt x="791222" y="936066"/>
                </a:lnTo>
                <a:lnTo>
                  <a:pt x="790206" y="929957"/>
                </a:lnTo>
                <a:lnTo>
                  <a:pt x="789139" y="925779"/>
                </a:lnTo>
                <a:lnTo>
                  <a:pt x="787704" y="922680"/>
                </a:lnTo>
                <a:lnTo>
                  <a:pt x="769023" y="902347"/>
                </a:lnTo>
                <a:lnTo>
                  <a:pt x="765924" y="898677"/>
                </a:lnTo>
                <a:lnTo>
                  <a:pt x="765162" y="897470"/>
                </a:lnTo>
                <a:lnTo>
                  <a:pt x="761809" y="890003"/>
                </a:lnTo>
                <a:lnTo>
                  <a:pt x="758278" y="884478"/>
                </a:lnTo>
                <a:lnTo>
                  <a:pt x="754380" y="880579"/>
                </a:lnTo>
                <a:lnTo>
                  <a:pt x="748220" y="875106"/>
                </a:lnTo>
                <a:lnTo>
                  <a:pt x="743305" y="870115"/>
                </a:lnTo>
                <a:lnTo>
                  <a:pt x="739597" y="865593"/>
                </a:lnTo>
                <a:lnTo>
                  <a:pt x="737057" y="861441"/>
                </a:lnTo>
                <a:lnTo>
                  <a:pt x="732231" y="856005"/>
                </a:lnTo>
                <a:lnTo>
                  <a:pt x="729869" y="851344"/>
                </a:lnTo>
                <a:lnTo>
                  <a:pt x="729678" y="846912"/>
                </a:lnTo>
                <a:lnTo>
                  <a:pt x="726681" y="843191"/>
                </a:lnTo>
                <a:lnTo>
                  <a:pt x="724916" y="838822"/>
                </a:lnTo>
                <a:lnTo>
                  <a:pt x="721918" y="820331"/>
                </a:lnTo>
                <a:lnTo>
                  <a:pt x="717537" y="813358"/>
                </a:lnTo>
                <a:lnTo>
                  <a:pt x="700087" y="817435"/>
                </a:lnTo>
                <a:lnTo>
                  <a:pt x="479399" y="927773"/>
                </a:lnTo>
                <a:lnTo>
                  <a:pt x="474192" y="933742"/>
                </a:lnTo>
                <a:lnTo>
                  <a:pt x="485749" y="947623"/>
                </a:lnTo>
                <a:lnTo>
                  <a:pt x="495731" y="962025"/>
                </a:lnTo>
                <a:lnTo>
                  <a:pt x="527659" y="974432"/>
                </a:lnTo>
                <a:lnTo>
                  <a:pt x="535838" y="974432"/>
                </a:lnTo>
                <a:lnTo>
                  <a:pt x="549592" y="976210"/>
                </a:lnTo>
                <a:lnTo>
                  <a:pt x="551002" y="983780"/>
                </a:lnTo>
                <a:lnTo>
                  <a:pt x="551002" y="989012"/>
                </a:lnTo>
                <a:lnTo>
                  <a:pt x="551548" y="991273"/>
                </a:lnTo>
                <a:lnTo>
                  <a:pt x="552869" y="994816"/>
                </a:lnTo>
                <a:lnTo>
                  <a:pt x="554037" y="999363"/>
                </a:lnTo>
                <a:lnTo>
                  <a:pt x="554507" y="1002817"/>
                </a:lnTo>
                <a:lnTo>
                  <a:pt x="554621" y="1011339"/>
                </a:lnTo>
                <a:lnTo>
                  <a:pt x="556107" y="1017270"/>
                </a:lnTo>
                <a:lnTo>
                  <a:pt x="577964" y="1052677"/>
                </a:lnTo>
                <a:lnTo>
                  <a:pt x="608914" y="1058037"/>
                </a:lnTo>
                <a:lnTo>
                  <a:pt x="632752" y="1094308"/>
                </a:lnTo>
                <a:lnTo>
                  <a:pt x="642124" y="1109510"/>
                </a:lnTo>
                <a:lnTo>
                  <a:pt x="642124" y="1113332"/>
                </a:lnTo>
                <a:lnTo>
                  <a:pt x="639914" y="1115618"/>
                </a:lnTo>
                <a:lnTo>
                  <a:pt x="637692" y="1116914"/>
                </a:lnTo>
                <a:lnTo>
                  <a:pt x="633628" y="1117600"/>
                </a:lnTo>
                <a:lnTo>
                  <a:pt x="626389" y="1117269"/>
                </a:lnTo>
                <a:lnTo>
                  <a:pt x="614667" y="1115504"/>
                </a:lnTo>
                <a:lnTo>
                  <a:pt x="606704" y="1114056"/>
                </a:lnTo>
                <a:lnTo>
                  <a:pt x="600367" y="1113243"/>
                </a:lnTo>
                <a:lnTo>
                  <a:pt x="595426" y="1113015"/>
                </a:lnTo>
                <a:lnTo>
                  <a:pt x="593915" y="1119314"/>
                </a:lnTo>
                <a:lnTo>
                  <a:pt x="593026" y="1128090"/>
                </a:lnTo>
                <a:lnTo>
                  <a:pt x="584492" y="1188745"/>
                </a:lnTo>
                <a:lnTo>
                  <a:pt x="578662" y="1196314"/>
                </a:lnTo>
                <a:lnTo>
                  <a:pt x="573493" y="1202423"/>
                </a:lnTo>
                <a:lnTo>
                  <a:pt x="568248" y="1208112"/>
                </a:lnTo>
                <a:lnTo>
                  <a:pt x="562927" y="1213383"/>
                </a:lnTo>
                <a:lnTo>
                  <a:pt x="587540" y="1285125"/>
                </a:lnTo>
                <a:lnTo>
                  <a:pt x="591172" y="1286840"/>
                </a:lnTo>
                <a:lnTo>
                  <a:pt x="592569" y="1287868"/>
                </a:lnTo>
                <a:lnTo>
                  <a:pt x="616280" y="1278928"/>
                </a:lnTo>
                <a:lnTo>
                  <a:pt x="623646" y="1278674"/>
                </a:lnTo>
                <a:lnTo>
                  <a:pt x="623646" y="1273213"/>
                </a:lnTo>
                <a:lnTo>
                  <a:pt x="627253" y="1272120"/>
                </a:lnTo>
                <a:lnTo>
                  <a:pt x="647039" y="1251991"/>
                </a:lnTo>
                <a:lnTo>
                  <a:pt x="658304" y="1240167"/>
                </a:lnTo>
                <a:lnTo>
                  <a:pt x="694055" y="1236052"/>
                </a:lnTo>
                <a:lnTo>
                  <a:pt x="694905" y="1224203"/>
                </a:lnTo>
                <a:lnTo>
                  <a:pt x="708431" y="1221270"/>
                </a:lnTo>
                <a:lnTo>
                  <a:pt x="705269" y="1213891"/>
                </a:lnTo>
                <a:lnTo>
                  <a:pt x="703072" y="1206627"/>
                </a:lnTo>
                <a:lnTo>
                  <a:pt x="712355" y="1198549"/>
                </a:lnTo>
                <a:lnTo>
                  <a:pt x="719543" y="1201826"/>
                </a:lnTo>
                <a:lnTo>
                  <a:pt x="725932" y="1205572"/>
                </a:lnTo>
                <a:lnTo>
                  <a:pt x="726948" y="1206373"/>
                </a:lnTo>
                <a:lnTo>
                  <a:pt x="730554" y="1208176"/>
                </a:lnTo>
                <a:lnTo>
                  <a:pt x="735990" y="1208366"/>
                </a:lnTo>
                <a:lnTo>
                  <a:pt x="743038" y="1206944"/>
                </a:lnTo>
                <a:lnTo>
                  <a:pt x="751497" y="1203947"/>
                </a:lnTo>
                <a:lnTo>
                  <a:pt x="762190" y="1195235"/>
                </a:lnTo>
                <a:lnTo>
                  <a:pt x="771969" y="1191475"/>
                </a:lnTo>
                <a:lnTo>
                  <a:pt x="780554" y="1191348"/>
                </a:lnTo>
                <a:lnTo>
                  <a:pt x="792810" y="1195095"/>
                </a:lnTo>
                <a:lnTo>
                  <a:pt x="797775" y="1196009"/>
                </a:lnTo>
                <a:lnTo>
                  <a:pt x="802614" y="1196517"/>
                </a:lnTo>
                <a:lnTo>
                  <a:pt x="829183" y="1184287"/>
                </a:lnTo>
                <a:lnTo>
                  <a:pt x="849972" y="1150950"/>
                </a:lnTo>
                <a:lnTo>
                  <a:pt x="848156" y="1135976"/>
                </a:lnTo>
                <a:lnTo>
                  <a:pt x="870064" y="1111834"/>
                </a:lnTo>
                <a:lnTo>
                  <a:pt x="892530" y="1137234"/>
                </a:lnTo>
                <a:lnTo>
                  <a:pt x="897991" y="1133932"/>
                </a:lnTo>
                <a:lnTo>
                  <a:pt x="904633" y="1130642"/>
                </a:lnTo>
                <a:lnTo>
                  <a:pt x="912672" y="1127264"/>
                </a:lnTo>
                <a:lnTo>
                  <a:pt x="922324" y="1123683"/>
                </a:lnTo>
                <a:lnTo>
                  <a:pt x="942416" y="1118349"/>
                </a:lnTo>
                <a:lnTo>
                  <a:pt x="964819" y="1114704"/>
                </a:lnTo>
                <a:close/>
              </a:path>
              <a:path w="2282825" h="2307590">
                <a:moveTo>
                  <a:pt x="973759" y="169875"/>
                </a:moveTo>
                <a:lnTo>
                  <a:pt x="2628" y="0"/>
                </a:lnTo>
                <a:lnTo>
                  <a:pt x="1409" y="1574"/>
                </a:lnTo>
                <a:lnTo>
                  <a:pt x="0" y="5054"/>
                </a:lnTo>
                <a:lnTo>
                  <a:pt x="31419" y="67576"/>
                </a:lnTo>
                <a:lnTo>
                  <a:pt x="84632" y="83146"/>
                </a:lnTo>
                <a:lnTo>
                  <a:pt x="103606" y="88785"/>
                </a:lnTo>
                <a:lnTo>
                  <a:pt x="146761" y="109321"/>
                </a:lnTo>
                <a:lnTo>
                  <a:pt x="173228" y="151231"/>
                </a:lnTo>
                <a:lnTo>
                  <a:pt x="182676" y="187693"/>
                </a:lnTo>
                <a:lnTo>
                  <a:pt x="190995" y="212674"/>
                </a:lnTo>
                <a:lnTo>
                  <a:pt x="197891" y="228333"/>
                </a:lnTo>
                <a:lnTo>
                  <a:pt x="203111" y="236816"/>
                </a:lnTo>
                <a:lnTo>
                  <a:pt x="211696" y="241363"/>
                </a:lnTo>
                <a:lnTo>
                  <a:pt x="219138" y="245732"/>
                </a:lnTo>
                <a:lnTo>
                  <a:pt x="252501" y="279857"/>
                </a:lnTo>
                <a:lnTo>
                  <a:pt x="257987" y="285953"/>
                </a:lnTo>
                <a:lnTo>
                  <a:pt x="264947" y="291719"/>
                </a:lnTo>
                <a:lnTo>
                  <a:pt x="273418" y="297192"/>
                </a:lnTo>
                <a:lnTo>
                  <a:pt x="283464" y="302412"/>
                </a:lnTo>
                <a:lnTo>
                  <a:pt x="304279" y="312597"/>
                </a:lnTo>
                <a:lnTo>
                  <a:pt x="311162" y="316191"/>
                </a:lnTo>
                <a:lnTo>
                  <a:pt x="317487" y="320065"/>
                </a:lnTo>
                <a:lnTo>
                  <a:pt x="317487" y="322770"/>
                </a:lnTo>
                <a:lnTo>
                  <a:pt x="316712" y="328752"/>
                </a:lnTo>
                <a:lnTo>
                  <a:pt x="314375" y="335178"/>
                </a:lnTo>
                <a:lnTo>
                  <a:pt x="310464" y="342125"/>
                </a:lnTo>
                <a:lnTo>
                  <a:pt x="299834" y="356755"/>
                </a:lnTo>
                <a:lnTo>
                  <a:pt x="295338" y="363334"/>
                </a:lnTo>
                <a:lnTo>
                  <a:pt x="292735" y="368261"/>
                </a:lnTo>
                <a:lnTo>
                  <a:pt x="286804" y="392188"/>
                </a:lnTo>
                <a:lnTo>
                  <a:pt x="283362" y="403936"/>
                </a:lnTo>
                <a:lnTo>
                  <a:pt x="264185" y="437286"/>
                </a:lnTo>
                <a:lnTo>
                  <a:pt x="252298" y="450164"/>
                </a:lnTo>
                <a:lnTo>
                  <a:pt x="243890" y="460336"/>
                </a:lnTo>
                <a:lnTo>
                  <a:pt x="246062" y="464667"/>
                </a:lnTo>
                <a:lnTo>
                  <a:pt x="247243" y="468401"/>
                </a:lnTo>
                <a:lnTo>
                  <a:pt x="244348" y="474205"/>
                </a:lnTo>
                <a:lnTo>
                  <a:pt x="242036" y="475615"/>
                </a:lnTo>
                <a:lnTo>
                  <a:pt x="238429" y="477164"/>
                </a:lnTo>
                <a:lnTo>
                  <a:pt x="240893" y="481850"/>
                </a:lnTo>
                <a:lnTo>
                  <a:pt x="262648" y="516407"/>
                </a:lnTo>
                <a:lnTo>
                  <a:pt x="270725" y="511822"/>
                </a:lnTo>
                <a:lnTo>
                  <a:pt x="278091" y="510997"/>
                </a:lnTo>
                <a:lnTo>
                  <a:pt x="286639" y="512533"/>
                </a:lnTo>
                <a:lnTo>
                  <a:pt x="296481" y="516153"/>
                </a:lnTo>
                <a:lnTo>
                  <a:pt x="302412" y="518591"/>
                </a:lnTo>
                <a:lnTo>
                  <a:pt x="308114" y="520090"/>
                </a:lnTo>
                <a:lnTo>
                  <a:pt x="313448" y="520560"/>
                </a:lnTo>
                <a:lnTo>
                  <a:pt x="321830" y="520560"/>
                </a:lnTo>
                <a:lnTo>
                  <a:pt x="329628" y="522274"/>
                </a:lnTo>
                <a:lnTo>
                  <a:pt x="336588" y="526643"/>
                </a:lnTo>
                <a:lnTo>
                  <a:pt x="462038" y="532650"/>
                </a:lnTo>
                <a:lnTo>
                  <a:pt x="488632" y="528929"/>
                </a:lnTo>
                <a:lnTo>
                  <a:pt x="515556" y="524408"/>
                </a:lnTo>
                <a:lnTo>
                  <a:pt x="525335" y="522389"/>
                </a:lnTo>
                <a:lnTo>
                  <a:pt x="530936" y="520649"/>
                </a:lnTo>
                <a:lnTo>
                  <a:pt x="532714" y="519760"/>
                </a:lnTo>
                <a:lnTo>
                  <a:pt x="571728" y="531088"/>
                </a:lnTo>
                <a:lnTo>
                  <a:pt x="595160" y="531545"/>
                </a:lnTo>
                <a:lnTo>
                  <a:pt x="619226" y="530961"/>
                </a:lnTo>
                <a:lnTo>
                  <a:pt x="643813" y="529361"/>
                </a:lnTo>
                <a:lnTo>
                  <a:pt x="668858" y="526719"/>
                </a:lnTo>
                <a:lnTo>
                  <a:pt x="715683" y="526999"/>
                </a:lnTo>
                <a:lnTo>
                  <a:pt x="742670" y="527735"/>
                </a:lnTo>
                <a:lnTo>
                  <a:pt x="756996" y="528802"/>
                </a:lnTo>
                <a:lnTo>
                  <a:pt x="763193" y="530034"/>
                </a:lnTo>
                <a:lnTo>
                  <a:pt x="765771" y="530898"/>
                </a:lnTo>
                <a:lnTo>
                  <a:pt x="769505" y="531609"/>
                </a:lnTo>
                <a:lnTo>
                  <a:pt x="778954" y="532523"/>
                </a:lnTo>
                <a:lnTo>
                  <a:pt x="783628" y="533654"/>
                </a:lnTo>
                <a:lnTo>
                  <a:pt x="787641" y="535432"/>
                </a:lnTo>
                <a:lnTo>
                  <a:pt x="792289" y="536409"/>
                </a:lnTo>
                <a:lnTo>
                  <a:pt x="805789" y="538594"/>
                </a:lnTo>
                <a:lnTo>
                  <a:pt x="816737" y="543039"/>
                </a:lnTo>
                <a:lnTo>
                  <a:pt x="819746" y="539191"/>
                </a:lnTo>
                <a:lnTo>
                  <a:pt x="822744" y="536790"/>
                </a:lnTo>
                <a:lnTo>
                  <a:pt x="824293" y="535863"/>
                </a:lnTo>
                <a:lnTo>
                  <a:pt x="850036" y="475043"/>
                </a:lnTo>
                <a:lnTo>
                  <a:pt x="851560" y="469138"/>
                </a:lnTo>
                <a:lnTo>
                  <a:pt x="853744" y="463156"/>
                </a:lnTo>
                <a:lnTo>
                  <a:pt x="856602" y="457123"/>
                </a:lnTo>
                <a:lnTo>
                  <a:pt x="860158" y="451040"/>
                </a:lnTo>
                <a:lnTo>
                  <a:pt x="972693" y="185166"/>
                </a:lnTo>
                <a:lnTo>
                  <a:pt x="973759" y="169875"/>
                </a:lnTo>
                <a:close/>
              </a:path>
              <a:path w="2282825" h="2307590">
                <a:moveTo>
                  <a:pt x="1099362" y="1399209"/>
                </a:moveTo>
                <a:lnTo>
                  <a:pt x="1097953" y="1403197"/>
                </a:lnTo>
                <a:lnTo>
                  <a:pt x="1098664" y="1404797"/>
                </a:lnTo>
                <a:lnTo>
                  <a:pt x="1098931" y="1402892"/>
                </a:lnTo>
                <a:lnTo>
                  <a:pt x="1099273" y="1400911"/>
                </a:lnTo>
                <a:lnTo>
                  <a:pt x="1099362" y="1399209"/>
                </a:lnTo>
                <a:close/>
              </a:path>
              <a:path w="2282825" h="2307590">
                <a:moveTo>
                  <a:pt x="1184021" y="1004074"/>
                </a:moveTo>
                <a:lnTo>
                  <a:pt x="1161783" y="972896"/>
                </a:lnTo>
                <a:lnTo>
                  <a:pt x="1160322" y="971181"/>
                </a:lnTo>
                <a:lnTo>
                  <a:pt x="1157579" y="969619"/>
                </a:lnTo>
                <a:lnTo>
                  <a:pt x="1149070" y="967409"/>
                </a:lnTo>
                <a:lnTo>
                  <a:pt x="1145095" y="965923"/>
                </a:lnTo>
                <a:lnTo>
                  <a:pt x="1136510" y="936459"/>
                </a:lnTo>
                <a:lnTo>
                  <a:pt x="1135367" y="926401"/>
                </a:lnTo>
                <a:lnTo>
                  <a:pt x="1135367" y="924318"/>
                </a:lnTo>
                <a:lnTo>
                  <a:pt x="1134325" y="916787"/>
                </a:lnTo>
                <a:lnTo>
                  <a:pt x="1135087" y="911390"/>
                </a:lnTo>
                <a:lnTo>
                  <a:pt x="1137805" y="907999"/>
                </a:lnTo>
                <a:lnTo>
                  <a:pt x="1139977" y="905776"/>
                </a:lnTo>
                <a:lnTo>
                  <a:pt x="1143800" y="903274"/>
                </a:lnTo>
                <a:lnTo>
                  <a:pt x="1155954" y="902601"/>
                </a:lnTo>
                <a:lnTo>
                  <a:pt x="1158849" y="902220"/>
                </a:lnTo>
                <a:lnTo>
                  <a:pt x="1161262" y="901382"/>
                </a:lnTo>
                <a:lnTo>
                  <a:pt x="1153922" y="875157"/>
                </a:lnTo>
                <a:lnTo>
                  <a:pt x="1152944" y="870292"/>
                </a:lnTo>
                <a:lnTo>
                  <a:pt x="1155928" y="866216"/>
                </a:lnTo>
                <a:lnTo>
                  <a:pt x="1164755" y="861707"/>
                </a:lnTo>
                <a:lnTo>
                  <a:pt x="1165733" y="858507"/>
                </a:lnTo>
                <a:lnTo>
                  <a:pt x="1165580" y="853325"/>
                </a:lnTo>
                <a:lnTo>
                  <a:pt x="1159484" y="854062"/>
                </a:lnTo>
                <a:lnTo>
                  <a:pt x="1153198" y="852144"/>
                </a:lnTo>
                <a:lnTo>
                  <a:pt x="1149604" y="839889"/>
                </a:lnTo>
                <a:lnTo>
                  <a:pt x="1148664" y="834491"/>
                </a:lnTo>
                <a:lnTo>
                  <a:pt x="1150099" y="830656"/>
                </a:lnTo>
                <a:lnTo>
                  <a:pt x="1155966" y="825754"/>
                </a:lnTo>
                <a:lnTo>
                  <a:pt x="1156830" y="792924"/>
                </a:lnTo>
                <a:lnTo>
                  <a:pt x="1139202" y="747369"/>
                </a:lnTo>
                <a:lnTo>
                  <a:pt x="1125105" y="693813"/>
                </a:lnTo>
                <a:lnTo>
                  <a:pt x="1123124" y="676732"/>
                </a:lnTo>
                <a:lnTo>
                  <a:pt x="1124851" y="631012"/>
                </a:lnTo>
                <a:lnTo>
                  <a:pt x="1123962" y="621461"/>
                </a:lnTo>
                <a:lnTo>
                  <a:pt x="1123556" y="614057"/>
                </a:lnTo>
                <a:lnTo>
                  <a:pt x="1123594" y="608482"/>
                </a:lnTo>
                <a:lnTo>
                  <a:pt x="1124077" y="604380"/>
                </a:lnTo>
                <a:lnTo>
                  <a:pt x="1124470" y="603199"/>
                </a:lnTo>
                <a:lnTo>
                  <a:pt x="1146962" y="555904"/>
                </a:lnTo>
                <a:lnTo>
                  <a:pt x="1153515" y="542556"/>
                </a:lnTo>
                <a:lnTo>
                  <a:pt x="1157503" y="534962"/>
                </a:lnTo>
                <a:lnTo>
                  <a:pt x="1162799" y="523786"/>
                </a:lnTo>
                <a:lnTo>
                  <a:pt x="1166558" y="511492"/>
                </a:lnTo>
                <a:lnTo>
                  <a:pt x="1168793" y="497979"/>
                </a:lnTo>
                <a:lnTo>
                  <a:pt x="1169543" y="483133"/>
                </a:lnTo>
                <a:lnTo>
                  <a:pt x="1169543" y="475488"/>
                </a:lnTo>
                <a:lnTo>
                  <a:pt x="1169136" y="470801"/>
                </a:lnTo>
                <a:lnTo>
                  <a:pt x="1166787" y="466496"/>
                </a:lnTo>
                <a:lnTo>
                  <a:pt x="1148092" y="444830"/>
                </a:lnTo>
                <a:lnTo>
                  <a:pt x="1143977" y="442366"/>
                </a:lnTo>
                <a:lnTo>
                  <a:pt x="1137564" y="437413"/>
                </a:lnTo>
                <a:lnTo>
                  <a:pt x="1130731" y="433425"/>
                </a:lnTo>
                <a:lnTo>
                  <a:pt x="1123327" y="430339"/>
                </a:lnTo>
                <a:lnTo>
                  <a:pt x="1115263" y="428066"/>
                </a:lnTo>
                <a:lnTo>
                  <a:pt x="1106474" y="426110"/>
                </a:lnTo>
                <a:lnTo>
                  <a:pt x="1112685" y="419608"/>
                </a:lnTo>
                <a:lnTo>
                  <a:pt x="1120089" y="412330"/>
                </a:lnTo>
                <a:lnTo>
                  <a:pt x="1127810" y="405688"/>
                </a:lnTo>
                <a:lnTo>
                  <a:pt x="1135900" y="399669"/>
                </a:lnTo>
                <a:lnTo>
                  <a:pt x="1144447" y="394208"/>
                </a:lnTo>
                <a:lnTo>
                  <a:pt x="1149604" y="388632"/>
                </a:lnTo>
                <a:lnTo>
                  <a:pt x="1154569" y="380974"/>
                </a:lnTo>
                <a:lnTo>
                  <a:pt x="1159281" y="371309"/>
                </a:lnTo>
                <a:lnTo>
                  <a:pt x="1176502" y="325589"/>
                </a:lnTo>
                <a:lnTo>
                  <a:pt x="1018654" y="201980"/>
                </a:lnTo>
                <a:lnTo>
                  <a:pt x="995895" y="197624"/>
                </a:lnTo>
                <a:lnTo>
                  <a:pt x="997534" y="185432"/>
                </a:lnTo>
                <a:lnTo>
                  <a:pt x="985266" y="175831"/>
                </a:lnTo>
                <a:lnTo>
                  <a:pt x="983526" y="175831"/>
                </a:lnTo>
                <a:lnTo>
                  <a:pt x="978789" y="241147"/>
                </a:lnTo>
                <a:lnTo>
                  <a:pt x="974394" y="254279"/>
                </a:lnTo>
                <a:lnTo>
                  <a:pt x="970407" y="267779"/>
                </a:lnTo>
                <a:lnTo>
                  <a:pt x="965377" y="281927"/>
                </a:lnTo>
                <a:lnTo>
                  <a:pt x="959307" y="296659"/>
                </a:lnTo>
                <a:lnTo>
                  <a:pt x="944448" y="328180"/>
                </a:lnTo>
                <a:lnTo>
                  <a:pt x="938314" y="341947"/>
                </a:lnTo>
                <a:lnTo>
                  <a:pt x="933742" y="353390"/>
                </a:lnTo>
                <a:lnTo>
                  <a:pt x="930656" y="362724"/>
                </a:lnTo>
                <a:lnTo>
                  <a:pt x="928662" y="369684"/>
                </a:lnTo>
                <a:lnTo>
                  <a:pt x="925283" y="376301"/>
                </a:lnTo>
                <a:lnTo>
                  <a:pt x="920597" y="382397"/>
                </a:lnTo>
                <a:lnTo>
                  <a:pt x="912050" y="395528"/>
                </a:lnTo>
                <a:lnTo>
                  <a:pt x="907961" y="404888"/>
                </a:lnTo>
                <a:lnTo>
                  <a:pt x="904328" y="410108"/>
                </a:lnTo>
                <a:lnTo>
                  <a:pt x="899566" y="414883"/>
                </a:lnTo>
                <a:lnTo>
                  <a:pt x="895819" y="418973"/>
                </a:lnTo>
                <a:lnTo>
                  <a:pt x="892784" y="423329"/>
                </a:lnTo>
                <a:lnTo>
                  <a:pt x="889838" y="428955"/>
                </a:lnTo>
                <a:lnTo>
                  <a:pt x="877277" y="444715"/>
                </a:lnTo>
                <a:lnTo>
                  <a:pt x="859002" y="485317"/>
                </a:lnTo>
                <a:lnTo>
                  <a:pt x="860018" y="488391"/>
                </a:lnTo>
                <a:lnTo>
                  <a:pt x="866787" y="503859"/>
                </a:lnTo>
                <a:lnTo>
                  <a:pt x="868210" y="508330"/>
                </a:lnTo>
                <a:lnTo>
                  <a:pt x="868210" y="511619"/>
                </a:lnTo>
                <a:lnTo>
                  <a:pt x="867079" y="517893"/>
                </a:lnTo>
                <a:lnTo>
                  <a:pt x="863727" y="523608"/>
                </a:lnTo>
                <a:lnTo>
                  <a:pt x="858164" y="528739"/>
                </a:lnTo>
                <a:lnTo>
                  <a:pt x="848690" y="534200"/>
                </a:lnTo>
                <a:lnTo>
                  <a:pt x="829437" y="544423"/>
                </a:lnTo>
                <a:lnTo>
                  <a:pt x="826160" y="547065"/>
                </a:lnTo>
                <a:lnTo>
                  <a:pt x="822794" y="552335"/>
                </a:lnTo>
                <a:lnTo>
                  <a:pt x="818692" y="559955"/>
                </a:lnTo>
                <a:lnTo>
                  <a:pt x="814362" y="569633"/>
                </a:lnTo>
                <a:lnTo>
                  <a:pt x="810933" y="578027"/>
                </a:lnTo>
                <a:lnTo>
                  <a:pt x="807377" y="585571"/>
                </a:lnTo>
                <a:lnTo>
                  <a:pt x="803668" y="592302"/>
                </a:lnTo>
                <a:lnTo>
                  <a:pt x="799820" y="598258"/>
                </a:lnTo>
                <a:lnTo>
                  <a:pt x="763930" y="691769"/>
                </a:lnTo>
                <a:lnTo>
                  <a:pt x="764794" y="704418"/>
                </a:lnTo>
                <a:lnTo>
                  <a:pt x="764476" y="713689"/>
                </a:lnTo>
                <a:lnTo>
                  <a:pt x="763511" y="722172"/>
                </a:lnTo>
                <a:lnTo>
                  <a:pt x="746607" y="757085"/>
                </a:lnTo>
                <a:lnTo>
                  <a:pt x="734733" y="767867"/>
                </a:lnTo>
                <a:lnTo>
                  <a:pt x="721474" y="802436"/>
                </a:lnTo>
                <a:lnTo>
                  <a:pt x="727544" y="809231"/>
                </a:lnTo>
                <a:lnTo>
                  <a:pt x="730008" y="812660"/>
                </a:lnTo>
                <a:lnTo>
                  <a:pt x="731431" y="816559"/>
                </a:lnTo>
                <a:lnTo>
                  <a:pt x="732142" y="820166"/>
                </a:lnTo>
                <a:lnTo>
                  <a:pt x="864044" y="948537"/>
                </a:lnTo>
                <a:lnTo>
                  <a:pt x="867702" y="949820"/>
                </a:lnTo>
                <a:lnTo>
                  <a:pt x="869607" y="950785"/>
                </a:lnTo>
                <a:lnTo>
                  <a:pt x="878471" y="950722"/>
                </a:lnTo>
                <a:lnTo>
                  <a:pt x="892340" y="945857"/>
                </a:lnTo>
                <a:lnTo>
                  <a:pt x="897636" y="944689"/>
                </a:lnTo>
                <a:lnTo>
                  <a:pt x="899515" y="946150"/>
                </a:lnTo>
                <a:lnTo>
                  <a:pt x="910221" y="955687"/>
                </a:lnTo>
                <a:lnTo>
                  <a:pt x="920051" y="967003"/>
                </a:lnTo>
                <a:lnTo>
                  <a:pt x="928954" y="980084"/>
                </a:lnTo>
                <a:lnTo>
                  <a:pt x="939038" y="998702"/>
                </a:lnTo>
                <a:lnTo>
                  <a:pt x="944448" y="1003465"/>
                </a:lnTo>
                <a:lnTo>
                  <a:pt x="952042" y="1008037"/>
                </a:lnTo>
                <a:lnTo>
                  <a:pt x="961491" y="1014310"/>
                </a:lnTo>
                <a:lnTo>
                  <a:pt x="966520" y="1020737"/>
                </a:lnTo>
                <a:lnTo>
                  <a:pt x="969822" y="1040841"/>
                </a:lnTo>
                <a:lnTo>
                  <a:pt x="978573" y="1038542"/>
                </a:lnTo>
                <a:lnTo>
                  <a:pt x="987488" y="1034669"/>
                </a:lnTo>
                <a:lnTo>
                  <a:pt x="993571" y="1030897"/>
                </a:lnTo>
                <a:lnTo>
                  <a:pt x="998435" y="1027163"/>
                </a:lnTo>
                <a:lnTo>
                  <a:pt x="1006094" y="1019517"/>
                </a:lnTo>
                <a:lnTo>
                  <a:pt x="1013218" y="1037615"/>
                </a:lnTo>
                <a:lnTo>
                  <a:pt x="1114171" y="1017905"/>
                </a:lnTo>
                <a:lnTo>
                  <a:pt x="1118679" y="1013434"/>
                </a:lnTo>
                <a:lnTo>
                  <a:pt x="1124851" y="1010069"/>
                </a:lnTo>
                <a:lnTo>
                  <a:pt x="1132636" y="1007859"/>
                </a:lnTo>
                <a:lnTo>
                  <a:pt x="1143546" y="1006805"/>
                </a:lnTo>
                <a:lnTo>
                  <a:pt x="1150239" y="1010856"/>
                </a:lnTo>
                <a:lnTo>
                  <a:pt x="1183957" y="1004265"/>
                </a:lnTo>
                <a:lnTo>
                  <a:pt x="1184021" y="1004074"/>
                </a:lnTo>
                <a:close/>
              </a:path>
              <a:path w="2282825" h="2307590">
                <a:moveTo>
                  <a:pt x="1256588" y="2041944"/>
                </a:moveTo>
                <a:lnTo>
                  <a:pt x="1220355" y="2022665"/>
                </a:lnTo>
                <a:lnTo>
                  <a:pt x="1220571" y="2010295"/>
                </a:lnTo>
                <a:lnTo>
                  <a:pt x="1221295" y="2000745"/>
                </a:lnTo>
                <a:lnTo>
                  <a:pt x="1222540" y="1993582"/>
                </a:lnTo>
                <a:lnTo>
                  <a:pt x="1225042" y="1986978"/>
                </a:lnTo>
                <a:lnTo>
                  <a:pt x="1225118" y="1985645"/>
                </a:lnTo>
                <a:lnTo>
                  <a:pt x="1224915" y="1984349"/>
                </a:lnTo>
                <a:lnTo>
                  <a:pt x="1217701" y="1975091"/>
                </a:lnTo>
                <a:lnTo>
                  <a:pt x="1214729" y="1974951"/>
                </a:lnTo>
                <a:lnTo>
                  <a:pt x="1211745" y="1975167"/>
                </a:lnTo>
                <a:lnTo>
                  <a:pt x="1203769" y="1976716"/>
                </a:lnTo>
                <a:lnTo>
                  <a:pt x="1200442" y="1978037"/>
                </a:lnTo>
                <a:lnTo>
                  <a:pt x="1179474" y="1955812"/>
                </a:lnTo>
                <a:lnTo>
                  <a:pt x="1194282" y="1955812"/>
                </a:lnTo>
                <a:lnTo>
                  <a:pt x="1197813" y="1955368"/>
                </a:lnTo>
                <a:lnTo>
                  <a:pt x="1201686" y="1954593"/>
                </a:lnTo>
                <a:lnTo>
                  <a:pt x="1167841" y="1911235"/>
                </a:lnTo>
                <a:lnTo>
                  <a:pt x="1167295" y="1911121"/>
                </a:lnTo>
                <a:lnTo>
                  <a:pt x="1160576" y="1901926"/>
                </a:lnTo>
                <a:lnTo>
                  <a:pt x="1055827" y="1767789"/>
                </a:lnTo>
                <a:lnTo>
                  <a:pt x="1034592" y="1767509"/>
                </a:lnTo>
                <a:lnTo>
                  <a:pt x="1012278" y="1773110"/>
                </a:lnTo>
                <a:lnTo>
                  <a:pt x="1019200" y="1783943"/>
                </a:lnTo>
                <a:lnTo>
                  <a:pt x="1021537" y="1790458"/>
                </a:lnTo>
                <a:lnTo>
                  <a:pt x="1021537" y="1799412"/>
                </a:lnTo>
                <a:lnTo>
                  <a:pt x="1019568" y="1801914"/>
                </a:lnTo>
                <a:lnTo>
                  <a:pt x="1007224" y="1807222"/>
                </a:lnTo>
                <a:lnTo>
                  <a:pt x="993940" y="1803742"/>
                </a:lnTo>
                <a:lnTo>
                  <a:pt x="987018" y="1799450"/>
                </a:lnTo>
                <a:lnTo>
                  <a:pt x="979728" y="1780857"/>
                </a:lnTo>
                <a:lnTo>
                  <a:pt x="978458" y="1778317"/>
                </a:lnTo>
                <a:lnTo>
                  <a:pt x="969327" y="1779841"/>
                </a:lnTo>
                <a:lnTo>
                  <a:pt x="967397" y="1774151"/>
                </a:lnTo>
                <a:lnTo>
                  <a:pt x="961821" y="1764792"/>
                </a:lnTo>
                <a:lnTo>
                  <a:pt x="960920" y="1762544"/>
                </a:lnTo>
                <a:lnTo>
                  <a:pt x="958697" y="1758657"/>
                </a:lnTo>
                <a:lnTo>
                  <a:pt x="957491" y="1752841"/>
                </a:lnTo>
                <a:lnTo>
                  <a:pt x="957491" y="1740763"/>
                </a:lnTo>
                <a:lnTo>
                  <a:pt x="959993" y="1737055"/>
                </a:lnTo>
                <a:lnTo>
                  <a:pt x="967651" y="1733854"/>
                </a:lnTo>
                <a:lnTo>
                  <a:pt x="966457" y="1728889"/>
                </a:lnTo>
                <a:lnTo>
                  <a:pt x="973239" y="1723682"/>
                </a:lnTo>
                <a:lnTo>
                  <a:pt x="974839" y="1719884"/>
                </a:lnTo>
                <a:lnTo>
                  <a:pt x="973074" y="1706587"/>
                </a:lnTo>
                <a:lnTo>
                  <a:pt x="974445" y="1700428"/>
                </a:lnTo>
                <a:lnTo>
                  <a:pt x="978255" y="1696618"/>
                </a:lnTo>
                <a:lnTo>
                  <a:pt x="979919" y="1695526"/>
                </a:lnTo>
                <a:lnTo>
                  <a:pt x="984478" y="1693633"/>
                </a:lnTo>
                <a:lnTo>
                  <a:pt x="987336" y="1691665"/>
                </a:lnTo>
                <a:lnTo>
                  <a:pt x="988009" y="1689989"/>
                </a:lnTo>
                <a:lnTo>
                  <a:pt x="977125" y="1690395"/>
                </a:lnTo>
                <a:lnTo>
                  <a:pt x="973861" y="1695500"/>
                </a:lnTo>
                <a:lnTo>
                  <a:pt x="970724" y="1701850"/>
                </a:lnTo>
                <a:lnTo>
                  <a:pt x="965504" y="1705305"/>
                </a:lnTo>
                <a:lnTo>
                  <a:pt x="952881" y="1705305"/>
                </a:lnTo>
                <a:lnTo>
                  <a:pt x="949172" y="1693354"/>
                </a:lnTo>
                <a:lnTo>
                  <a:pt x="948131" y="1691640"/>
                </a:lnTo>
                <a:lnTo>
                  <a:pt x="938860" y="1690827"/>
                </a:lnTo>
                <a:lnTo>
                  <a:pt x="936726" y="1688960"/>
                </a:lnTo>
                <a:lnTo>
                  <a:pt x="933704" y="1684972"/>
                </a:lnTo>
                <a:lnTo>
                  <a:pt x="933145" y="1681543"/>
                </a:lnTo>
                <a:lnTo>
                  <a:pt x="934173" y="1675269"/>
                </a:lnTo>
                <a:lnTo>
                  <a:pt x="934135" y="1673466"/>
                </a:lnTo>
                <a:lnTo>
                  <a:pt x="929233" y="1672653"/>
                </a:lnTo>
                <a:lnTo>
                  <a:pt x="934453" y="1661134"/>
                </a:lnTo>
                <a:lnTo>
                  <a:pt x="947343" y="1638223"/>
                </a:lnTo>
                <a:lnTo>
                  <a:pt x="935431" y="1625727"/>
                </a:lnTo>
                <a:lnTo>
                  <a:pt x="926642" y="1614424"/>
                </a:lnTo>
                <a:lnTo>
                  <a:pt x="922502" y="1608264"/>
                </a:lnTo>
                <a:lnTo>
                  <a:pt x="915111" y="1594764"/>
                </a:lnTo>
                <a:lnTo>
                  <a:pt x="909497" y="1580286"/>
                </a:lnTo>
                <a:lnTo>
                  <a:pt x="815555" y="1830019"/>
                </a:lnTo>
                <a:lnTo>
                  <a:pt x="837349" y="1862607"/>
                </a:lnTo>
                <a:lnTo>
                  <a:pt x="842797" y="1884895"/>
                </a:lnTo>
                <a:lnTo>
                  <a:pt x="842010" y="1893519"/>
                </a:lnTo>
                <a:lnTo>
                  <a:pt x="840257" y="1902574"/>
                </a:lnTo>
                <a:lnTo>
                  <a:pt x="838022" y="1911261"/>
                </a:lnTo>
                <a:lnTo>
                  <a:pt x="839241" y="1912404"/>
                </a:lnTo>
                <a:lnTo>
                  <a:pt x="841641" y="1914093"/>
                </a:lnTo>
                <a:lnTo>
                  <a:pt x="851052" y="1919147"/>
                </a:lnTo>
                <a:lnTo>
                  <a:pt x="857135" y="1923440"/>
                </a:lnTo>
                <a:lnTo>
                  <a:pt x="846353" y="1964982"/>
                </a:lnTo>
                <a:lnTo>
                  <a:pt x="833031" y="1986953"/>
                </a:lnTo>
                <a:lnTo>
                  <a:pt x="817943" y="1983308"/>
                </a:lnTo>
                <a:lnTo>
                  <a:pt x="812241" y="1985937"/>
                </a:lnTo>
                <a:lnTo>
                  <a:pt x="806564" y="1988997"/>
                </a:lnTo>
                <a:lnTo>
                  <a:pt x="800874" y="1992528"/>
                </a:lnTo>
                <a:lnTo>
                  <a:pt x="792137" y="1998751"/>
                </a:lnTo>
                <a:lnTo>
                  <a:pt x="769543" y="1982317"/>
                </a:lnTo>
                <a:lnTo>
                  <a:pt x="747179" y="2016239"/>
                </a:lnTo>
                <a:lnTo>
                  <a:pt x="744169" y="2038654"/>
                </a:lnTo>
                <a:lnTo>
                  <a:pt x="742708" y="2045970"/>
                </a:lnTo>
                <a:lnTo>
                  <a:pt x="740689" y="2052624"/>
                </a:lnTo>
                <a:lnTo>
                  <a:pt x="737984" y="2059063"/>
                </a:lnTo>
                <a:lnTo>
                  <a:pt x="744220" y="2063394"/>
                </a:lnTo>
                <a:lnTo>
                  <a:pt x="744220" y="2079053"/>
                </a:lnTo>
                <a:lnTo>
                  <a:pt x="744651" y="2089048"/>
                </a:lnTo>
                <a:lnTo>
                  <a:pt x="742111" y="2105710"/>
                </a:lnTo>
                <a:lnTo>
                  <a:pt x="740613" y="2114258"/>
                </a:lnTo>
                <a:lnTo>
                  <a:pt x="739952" y="2119211"/>
                </a:lnTo>
                <a:lnTo>
                  <a:pt x="737336" y="2125027"/>
                </a:lnTo>
                <a:lnTo>
                  <a:pt x="731964" y="2131187"/>
                </a:lnTo>
                <a:lnTo>
                  <a:pt x="723074" y="2137143"/>
                </a:lnTo>
                <a:lnTo>
                  <a:pt x="706767" y="2145030"/>
                </a:lnTo>
                <a:lnTo>
                  <a:pt x="701294" y="2147976"/>
                </a:lnTo>
                <a:lnTo>
                  <a:pt x="694740" y="2151392"/>
                </a:lnTo>
                <a:lnTo>
                  <a:pt x="677443" y="2197671"/>
                </a:lnTo>
                <a:lnTo>
                  <a:pt x="678586" y="2200872"/>
                </a:lnTo>
                <a:lnTo>
                  <a:pt x="695286" y="2199894"/>
                </a:lnTo>
                <a:lnTo>
                  <a:pt x="1256588" y="2041944"/>
                </a:lnTo>
                <a:close/>
              </a:path>
              <a:path w="2282825" h="2307590">
                <a:moveTo>
                  <a:pt x="1639112" y="1375473"/>
                </a:moveTo>
                <a:lnTo>
                  <a:pt x="1639074" y="1372882"/>
                </a:lnTo>
                <a:lnTo>
                  <a:pt x="1567484" y="1260030"/>
                </a:lnTo>
                <a:lnTo>
                  <a:pt x="1558645" y="1261605"/>
                </a:lnTo>
                <a:lnTo>
                  <a:pt x="1553514" y="1259103"/>
                </a:lnTo>
                <a:lnTo>
                  <a:pt x="1549133" y="1253921"/>
                </a:lnTo>
                <a:lnTo>
                  <a:pt x="1548638" y="1253007"/>
                </a:lnTo>
                <a:lnTo>
                  <a:pt x="1544929" y="1249934"/>
                </a:lnTo>
                <a:lnTo>
                  <a:pt x="1539684" y="1247686"/>
                </a:lnTo>
                <a:lnTo>
                  <a:pt x="1531023" y="1246073"/>
                </a:lnTo>
                <a:lnTo>
                  <a:pt x="1528953" y="1242326"/>
                </a:lnTo>
                <a:lnTo>
                  <a:pt x="1525549" y="1237716"/>
                </a:lnTo>
                <a:lnTo>
                  <a:pt x="1513713" y="1230503"/>
                </a:lnTo>
                <a:lnTo>
                  <a:pt x="1508798" y="1226451"/>
                </a:lnTo>
                <a:lnTo>
                  <a:pt x="1502575" y="1225791"/>
                </a:lnTo>
                <a:lnTo>
                  <a:pt x="1493075" y="1228255"/>
                </a:lnTo>
                <a:lnTo>
                  <a:pt x="1479638" y="1226845"/>
                </a:lnTo>
                <a:lnTo>
                  <a:pt x="1473314" y="1188999"/>
                </a:lnTo>
                <a:lnTo>
                  <a:pt x="1461604" y="1165872"/>
                </a:lnTo>
                <a:lnTo>
                  <a:pt x="1455508" y="1155103"/>
                </a:lnTo>
                <a:lnTo>
                  <a:pt x="1450403" y="1144981"/>
                </a:lnTo>
                <a:lnTo>
                  <a:pt x="1446276" y="1135570"/>
                </a:lnTo>
                <a:lnTo>
                  <a:pt x="1443164" y="1126947"/>
                </a:lnTo>
                <a:lnTo>
                  <a:pt x="1442935" y="1125410"/>
                </a:lnTo>
                <a:lnTo>
                  <a:pt x="1443316" y="1119073"/>
                </a:lnTo>
                <a:lnTo>
                  <a:pt x="1444510" y="1112278"/>
                </a:lnTo>
                <a:lnTo>
                  <a:pt x="1446530" y="1104912"/>
                </a:lnTo>
                <a:lnTo>
                  <a:pt x="1449412" y="1096822"/>
                </a:lnTo>
                <a:lnTo>
                  <a:pt x="1451825" y="1084021"/>
                </a:lnTo>
                <a:lnTo>
                  <a:pt x="1228966" y="1015326"/>
                </a:lnTo>
                <a:lnTo>
                  <a:pt x="1212088" y="1019352"/>
                </a:lnTo>
                <a:lnTo>
                  <a:pt x="1208468" y="1017473"/>
                </a:lnTo>
                <a:lnTo>
                  <a:pt x="1205026" y="1013333"/>
                </a:lnTo>
                <a:lnTo>
                  <a:pt x="1204671" y="1007846"/>
                </a:lnTo>
                <a:lnTo>
                  <a:pt x="1194409" y="1004697"/>
                </a:lnTo>
                <a:lnTo>
                  <a:pt x="1192669" y="1010869"/>
                </a:lnTo>
                <a:lnTo>
                  <a:pt x="1190967" y="1012304"/>
                </a:lnTo>
                <a:lnTo>
                  <a:pt x="1190383" y="1012647"/>
                </a:lnTo>
                <a:lnTo>
                  <a:pt x="1189875" y="1013040"/>
                </a:lnTo>
                <a:lnTo>
                  <a:pt x="1192377" y="1016889"/>
                </a:lnTo>
                <a:lnTo>
                  <a:pt x="1189875" y="1013040"/>
                </a:lnTo>
                <a:lnTo>
                  <a:pt x="1183728" y="1017270"/>
                </a:lnTo>
                <a:lnTo>
                  <a:pt x="1176769" y="1020978"/>
                </a:lnTo>
                <a:lnTo>
                  <a:pt x="1168933" y="1024191"/>
                </a:lnTo>
                <a:lnTo>
                  <a:pt x="1158074" y="1027480"/>
                </a:lnTo>
                <a:lnTo>
                  <a:pt x="1140891" y="1017092"/>
                </a:lnTo>
                <a:lnTo>
                  <a:pt x="1132573" y="1017562"/>
                </a:lnTo>
                <a:lnTo>
                  <a:pt x="1126299" y="1019543"/>
                </a:lnTo>
                <a:lnTo>
                  <a:pt x="1123099" y="1022667"/>
                </a:lnTo>
                <a:lnTo>
                  <a:pt x="1129880" y="1037564"/>
                </a:lnTo>
                <a:lnTo>
                  <a:pt x="1127391" y="1040053"/>
                </a:lnTo>
                <a:lnTo>
                  <a:pt x="1119733" y="1046772"/>
                </a:lnTo>
                <a:lnTo>
                  <a:pt x="1112050" y="1051623"/>
                </a:lnTo>
                <a:lnTo>
                  <a:pt x="1104468" y="1054582"/>
                </a:lnTo>
                <a:lnTo>
                  <a:pt x="1097064" y="1055573"/>
                </a:lnTo>
                <a:lnTo>
                  <a:pt x="1092390" y="1055573"/>
                </a:lnTo>
                <a:lnTo>
                  <a:pt x="1091399" y="1043279"/>
                </a:lnTo>
                <a:lnTo>
                  <a:pt x="1077950" y="1040549"/>
                </a:lnTo>
                <a:lnTo>
                  <a:pt x="1065631" y="1041158"/>
                </a:lnTo>
                <a:lnTo>
                  <a:pt x="1054328" y="1045133"/>
                </a:lnTo>
                <a:lnTo>
                  <a:pt x="1042657" y="1053363"/>
                </a:lnTo>
                <a:lnTo>
                  <a:pt x="1013688" y="1066520"/>
                </a:lnTo>
                <a:lnTo>
                  <a:pt x="1003071" y="1039596"/>
                </a:lnTo>
                <a:lnTo>
                  <a:pt x="996886" y="1040803"/>
                </a:lnTo>
                <a:lnTo>
                  <a:pt x="990866" y="1044270"/>
                </a:lnTo>
                <a:lnTo>
                  <a:pt x="984415" y="1047140"/>
                </a:lnTo>
                <a:lnTo>
                  <a:pt x="977544" y="1049439"/>
                </a:lnTo>
                <a:lnTo>
                  <a:pt x="970280" y="1051140"/>
                </a:lnTo>
                <a:lnTo>
                  <a:pt x="970280" y="1052068"/>
                </a:lnTo>
                <a:lnTo>
                  <a:pt x="965568" y="1052068"/>
                </a:lnTo>
                <a:lnTo>
                  <a:pt x="967486" y="1078420"/>
                </a:lnTo>
                <a:lnTo>
                  <a:pt x="972997" y="1106347"/>
                </a:lnTo>
                <a:lnTo>
                  <a:pt x="974902" y="1113066"/>
                </a:lnTo>
                <a:lnTo>
                  <a:pt x="976058" y="1123480"/>
                </a:lnTo>
                <a:lnTo>
                  <a:pt x="976134" y="1127493"/>
                </a:lnTo>
                <a:lnTo>
                  <a:pt x="975906" y="1131404"/>
                </a:lnTo>
                <a:lnTo>
                  <a:pt x="1073378" y="1348486"/>
                </a:lnTo>
                <a:lnTo>
                  <a:pt x="1100328" y="1366977"/>
                </a:lnTo>
                <a:lnTo>
                  <a:pt x="1104176" y="1371396"/>
                </a:lnTo>
                <a:lnTo>
                  <a:pt x="1104480" y="1378737"/>
                </a:lnTo>
                <a:lnTo>
                  <a:pt x="1106754" y="1375752"/>
                </a:lnTo>
                <a:lnTo>
                  <a:pt x="1109611" y="1373568"/>
                </a:lnTo>
                <a:lnTo>
                  <a:pt x="1120533" y="1373505"/>
                </a:lnTo>
                <a:lnTo>
                  <a:pt x="1124915" y="1381772"/>
                </a:lnTo>
                <a:lnTo>
                  <a:pt x="1127594" y="1388021"/>
                </a:lnTo>
                <a:lnTo>
                  <a:pt x="1127963" y="1389405"/>
                </a:lnTo>
                <a:lnTo>
                  <a:pt x="1128090" y="1395310"/>
                </a:lnTo>
                <a:lnTo>
                  <a:pt x="1126998" y="1401267"/>
                </a:lnTo>
                <a:lnTo>
                  <a:pt x="1124661" y="1407401"/>
                </a:lnTo>
                <a:lnTo>
                  <a:pt x="1119276" y="1416634"/>
                </a:lnTo>
                <a:lnTo>
                  <a:pt x="1119238" y="1418107"/>
                </a:lnTo>
                <a:lnTo>
                  <a:pt x="1120711" y="1418958"/>
                </a:lnTo>
                <a:lnTo>
                  <a:pt x="1132382" y="1419123"/>
                </a:lnTo>
                <a:lnTo>
                  <a:pt x="1135888" y="1422476"/>
                </a:lnTo>
                <a:lnTo>
                  <a:pt x="1138301" y="1427010"/>
                </a:lnTo>
                <a:lnTo>
                  <a:pt x="1138961" y="1433804"/>
                </a:lnTo>
                <a:lnTo>
                  <a:pt x="1135418" y="1445996"/>
                </a:lnTo>
                <a:lnTo>
                  <a:pt x="1129715" y="1457274"/>
                </a:lnTo>
                <a:lnTo>
                  <a:pt x="1130249" y="1457718"/>
                </a:lnTo>
                <a:lnTo>
                  <a:pt x="1593113" y="1388021"/>
                </a:lnTo>
                <a:lnTo>
                  <a:pt x="1600034" y="1382915"/>
                </a:lnTo>
                <a:lnTo>
                  <a:pt x="1606943" y="1379207"/>
                </a:lnTo>
                <a:lnTo>
                  <a:pt x="1613814" y="1376959"/>
                </a:lnTo>
                <a:lnTo>
                  <a:pt x="1620621" y="1376184"/>
                </a:lnTo>
                <a:lnTo>
                  <a:pt x="1639112" y="1375473"/>
                </a:lnTo>
                <a:close/>
              </a:path>
              <a:path w="2282825" h="2307590">
                <a:moveTo>
                  <a:pt x="1646428" y="1385531"/>
                </a:moveTo>
                <a:lnTo>
                  <a:pt x="1644345" y="1385468"/>
                </a:lnTo>
                <a:lnTo>
                  <a:pt x="1643722" y="1385468"/>
                </a:lnTo>
                <a:lnTo>
                  <a:pt x="1632153" y="1385938"/>
                </a:lnTo>
                <a:lnTo>
                  <a:pt x="1646428" y="1385531"/>
                </a:lnTo>
                <a:close/>
              </a:path>
              <a:path w="2282825" h="2307590">
                <a:moveTo>
                  <a:pt x="1752434" y="1360208"/>
                </a:moveTo>
                <a:lnTo>
                  <a:pt x="1750961" y="1360208"/>
                </a:lnTo>
                <a:lnTo>
                  <a:pt x="1748015" y="1362748"/>
                </a:lnTo>
                <a:lnTo>
                  <a:pt x="1744421" y="1365288"/>
                </a:lnTo>
                <a:lnTo>
                  <a:pt x="1740750" y="1366558"/>
                </a:lnTo>
                <a:lnTo>
                  <a:pt x="1735772" y="1369098"/>
                </a:lnTo>
                <a:lnTo>
                  <a:pt x="1734464" y="1369098"/>
                </a:lnTo>
                <a:lnTo>
                  <a:pt x="1728203" y="1372908"/>
                </a:lnTo>
                <a:lnTo>
                  <a:pt x="1724050" y="1374178"/>
                </a:lnTo>
                <a:lnTo>
                  <a:pt x="1722412" y="1374178"/>
                </a:lnTo>
                <a:lnTo>
                  <a:pt x="1716227" y="1376718"/>
                </a:lnTo>
                <a:lnTo>
                  <a:pt x="1704009" y="1380528"/>
                </a:lnTo>
                <a:lnTo>
                  <a:pt x="1699806" y="1381798"/>
                </a:lnTo>
                <a:lnTo>
                  <a:pt x="1693633" y="1383068"/>
                </a:lnTo>
                <a:lnTo>
                  <a:pt x="1691462" y="1383068"/>
                </a:lnTo>
                <a:lnTo>
                  <a:pt x="1687169" y="1384338"/>
                </a:lnTo>
                <a:lnTo>
                  <a:pt x="1680743" y="1384338"/>
                </a:lnTo>
                <a:lnTo>
                  <a:pt x="1674126" y="1385608"/>
                </a:lnTo>
                <a:lnTo>
                  <a:pt x="1667446" y="1385608"/>
                </a:lnTo>
                <a:lnTo>
                  <a:pt x="1658493" y="1386878"/>
                </a:lnTo>
                <a:lnTo>
                  <a:pt x="1651901" y="1386878"/>
                </a:lnTo>
                <a:lnTo>
                  <a:pt x="1646428" y="1385608"/>
                </a:lnTo>
                <a:lnTo>
                  <a:pt x="1632165" y="1386878"/>
                </a:lnTo>
                <a:lnTo>
                  <a:pt x="1620634" y="1386878"/>
                </a:lnTo>
                <a:lnTo>
                  <a:pt x="1609547" y="1389418"/>
                </a:lnTo>
                <a:lnTo>
                  <a:pt x="1603717" y="1393228"/>
                </a:lnTo>
                <a:lnTo>
                  <a:pt x="1597723" y="1398308"/>
                </a:lnTo>
                <a:lnTo>
                  <a:pt x="1595539" y="1399578"/>
                </a:lnTo>
                <a:lnTo>
                  <a:pt x="1591729" y="1404658"/>
                </a:lnTo>
                <a:lnTo>
                  <a:pt x="1585772" y="1411008"/>
                </a:lnTo>
                <a:lnTo>
                  <a:pt x="1577200" y="1421168"/>
                </a:lnTo>
                <a:lnTo>
                  <a:pt x="1560588" y="1450378"/>
                </a:lnTo>
                <a:lnTo>
                  <a:pt x="1551813" y="1474508"/>
                </a:lnTo>
                <a:lnTo>
                  <a:pt x="1523936" y="1510068"/>
                </a:lnTo>
                <a:lnTo>
                  <a:pt x="1485430" y="1524038"/>
                </a:lnTo>
                <a:lnTo>
                  <a:pt x="1462697" y="1530388"/>
                </a:lnTo>
                <a:lnTo>
                  <a:pt x="1451508" y="1534198"/>
                </a:lnTo>
                <a:lnTo>
                  <a:pt x="1450555" y="1534198"/>
                </a:lnTo>
                <a:lnTo>
                  <a:pt x="1439837" y="1532928"/>
                </a:lnTo>
                <a:lnTo>
                  <a:pt x="1343520" y="1532928"/>
                </a:lnTo>
                <a:lnTo>
                  <a:pt x="1312710" y="1535468"/>
                </a:lnTo>
                <a:lnTo>
                  <a:pt x="1260424" y="1543088"/>
                </a:lnTo>
                <a:lnTo>
                  <a:pt x="1244981" y="1544358"/>
                </a:lnTo>
                <a:lnTo>
                  <a:pt x="1230706" y="1544358"/>
                </a:lnTo>
                <a:lnTo>
                  <a:pt x="1215936" y="1543088"/>
                </a:lnTo>
                <a:lnTo>
                  <a:pt x="1179156" y="1530388"/>
                </a:lnTo>
                <a:lnTo>
                  <a:pt x="1152893" y="1502448"/>
                </a:lnTo>
                <a:lnTo>
                  <a:pt x="1143596" y="1488478"/>
                </a:lnTo>
                <a:lnTo>
                  <a:pt x="1138186" y="1480858"/>
                </a:lnTo>
                <a:lnTo>
                  <a:pt x="1132471" y="1474508"/>
                </a:lnTo>
                <a:lnTo>
                  <a:pt x="1126490" y="1468158"/>
                </a:lnTo>
                <a:lnTo>
                  <a:pt x="1120241" y="1464348"/>
                </a:lnTo>
                <a:lnTo>
                  <a:pt x="1119936" y="1463078"/>
                </a:lnTo>
                <a:lnTo>
                  <a:pt x="1119314" y="1463078"/>
                </a:lnTo>
                <a:lnTo>
                  <a:pt x="1064856" y="1520228"/>
                </a:lnTo>
                <a:lnTo>
                  <a:pt x="1066698" y="1526578"/>
                </a:lnTo>
                <a:lnTo>
                  <a:pt x="1069047" y="1531658"/>
                </a:lnTo>
                <a:lnTo>
                  <a:pt x="1072235" y="1538008"/>
                </a:lnTo>
                <a:lnTo>
                  <a:pt x="1077493" y="1550708"/>
                </a:lnTo>
                <a:lnTo>
                  <a:pt x="1081227" y="1562138"/>
                </a:lnTo>
                <a:lnTo>
                  <a:pt x="1083449" y="1572298"/>
                </a:lnTo>
                <a:lnTo>
                  <a:pt x="1084186" y="1581188"/>
                </a:lnTo>
                <a:lnTo>
                  <a:pt x="1084186" y="1586268"/>
                </a:lnTo>
                <a:lnTo>
                  <a:pt x="1084630" y="1591348"/>
                </a:lnTo>
                <a:lnTo>
                  <a:pt x="1072438" y="1629448"/>
                </a:lnTo>
                <a:lnTo>
                  <a:pt x="1036777" y="1654848"/>
                </a:lnTo>
                <a:lnTo>
                  <a:pt x="1011631" y="1659928"/>
                </a:lnTo>
                <a:lnTo>
                  <a:pt x="997140" y="1658658"/>
                </a:lnTo>
                <a:lnTo>
                  <a:pt x="984402" y="1657388"/>
                </a:lnTo>
                <a:lnTo>
                  <a:pt x="973302" y="1654848"/>
                </a:lnTo>
                <a:lnTo>
                  <a:pt x="963739" y="1651038"/>
                </a:lnTo>
                <a:lnTo>
                  <a:pt x="987183" y="1680248"/>
                </a:lnTo>
                <a:lnTo>
                  <a:pt x="994702" y="1680248"/>
                </a:lnTo>
                <a:lnTo>
                  <a:pt x="998321" y="1684058"/>
                </a:lnTo>
                <a:lnTo>
                  <a:pt x="998321" y="1691678"/>
                </a:lnTo>
                <a:lnTo>
                  <a:pt x="998004" y="1692948"/>
                </a:lnTo>
                <a:lnTo>
                  <a:pt x="997597" y="1694218"/>
                </a:lnTo>
                <a:lnTo>
                  <a:pt x="1047762" y="1757718"/>
                </a:lnTo>
                <a:lnTo>
                  <a:pt x="1055865" y="1757718"/>
                </a:lnTo>
                <a:lnTo>
                  <a:pt x="1062824" y="1758988"/>
                </a:lnTo>
                <a:lnTo>
                  <a:pt x="1073162" y="1758988"/>
                </a:lnTo>
                <a:lnTo>
                  <a:pt x="1075042" y="1760258"/>
                </a:lnTo>
                <a:lnTo>
                  <a:pt x="1083462" y="1761528"/>
                </a:lnTo>
                <a:lnTo>
                  <a:pt x="1092060" y="1761528"/>
                </a:lnTo>
                <a:lnTo>
                  <a:pt x="1095463" y="1762798"/>
                </a:lnTo>
                <a:lnTo>
                  <a:pt x="1095756" y="1762798"/>
                </a:lnTo>
                <a:lnTo>
                  <a:pt x="1101509" y="1761528"/>
                </a:lnTo>
                <a:lnTo>
                  <a:pt x="1109345" y="1758988"/>
                </a:lnTo>
                <a:lnTo>
                  <a:pt x="1119200" y="1757718"/>
                </a:lnTo>
                <a:lnTo>
                  <a:pt x="1130998" y="1753908"/>
                </a:lnTo>
                <a:lnTo>
                  <a:pt x="1135989" y="1752638"/>
                </a:lnTo>
                <a:lnTo>
                  <a:pt x="1138643" y="1752638"/>
                </a:lnTo>
                <a:lnTo>
                  <a:pt x="1155052" y="1747558"/>
                </a:lnTo>
                <a:lnTo>
                  <a:pt x="1169174" y="1743748"/>
                </a:lnTo>
                <a:lnTo>
                  <a:pt x="1181112" y="1741208"/>
                </a:lnTo>
                <a:lnTo>
                  <a:pt x="1190967" y="1739938"/>
                </a:lnTo>
                <a:lnTo>
                  <a:pt x="1199146" y="1739938"/>
                </a:lnTo>
                <a:lnTo>
                  <a:pt x="1200619" y="1755178"/>
                </a:lnTo>
                <a:lnTo>
                  <a:pt x="1195946" y="1756448"/>
                </a:lnTo>
                <a:lnTo>
                  <a:pt x="1190510" y="1758988"/>
                </a:lnTo>
                <a:lnTo>
                  <a:pt x="1183309" y="1760258"/>
                </a:lnTo>
                <a:lnTo>
                  <a:pt x="1184262" y="1762798"/>
                </a:lnTo>
                <a:lnTo>
                  <a:pt x="1185989" y="1769148"/>
                </a:lnTo>
                <a:lnTo>
                  <a:pt x="1190650" y="1780578"/>
                </a:lnTo>
                <a:lnTo>
                  <a:pt x="1184516" y="1784388"/>
                </a:lnTo>
                <a:lnTo>
                  <a:pt x="1179944" y="1784388"/>
                </a:lnTo>
                <a:lnTo>
                  <a:pt x="1174559" y="1785658"/>
                </a:lnTo>
                <a:lnTo>
                  <a:pt x="1173187" y="1785658"/>
                </a:lnTo>
                <a:lnTo>
                  <a:pt x="1174330" y="1795818"/>
                </a:lnTo>
                <a:lnTo>
                  <a:pt x="1176997" y="1811058"/>
                </a:lnTo>
                <a:lnTo>
                  <a:pt x="1177061" y="1817408"/>
                </a:lnTo>
                <a:lnTo>
                  <a:pt x="1172413" y="1818678"/>
                </a:lnTo>
                <a:lnTo>
                  <a:pt x="1164729" y="1821218"/>
                </a:lnTo>
                <a:lnTo>
                  <a:pt x="1159840" y="1822488"/>
                </a:lnTo>
                <a:lnTo>
                  <a:pt x="1151229" y="1825028"/>
                </a:lnTo>
                <a:lnTo>
                  <a:pt x="1151636" y="1830108"/>
                </a:lnTo>
                <a:lnTo>
                  <a:pt x="1152448" y="1835188"/>
                </a:lnTo>
                <a:lnTo>
                  <a:pt x="1153718" y="1842808"/>
                </a:lnTo>
                <a:lnTo>
                  <a:pt x="1155509" y="1851698"/>
                </a:lnTo>
                <a:lnTo>
                  <a:pt x="1155611" y="1852968"/>
                </a:lnTo>
                <a:lnTo>
                  <a:pt x="1155903" y="1861858"/>
                </a:lnTo>
                <a:lnTo>
                  <a:pt x="1156804" y="1870748"/>
                </a:lnTo>
                <a:lnTo>
                  <a:pt x="1158290" y="1877098"/>
                </a:lnTo>
                <a:lnTo>
                  <a:pt x="1160386" y="1882178"/>
                </a:lnTo>
                <a:lnTo>
                  <a:pt x="1161529" y="1885988"/>
                </a:lnTo>
                <a:lnTo>
                  <a:pt x="1164577" y="1891068"/>
                </a:lnTo>
                <a:lnTo>
                  <a:pt x="1173175" y="1902498"/>
                </a:lnTo>
                <a:lnTo>
                  <a:pt x="1178128" y="1903768"/>
                </a:lnTo>
                <a:lnTo>
                  <a:pt x="1182522" y="1905038"/>
                </a:lnTo>
                <a:lnTo>
                  <a:pt x="1210627" y="1944408"/>
                </a:lnTo>
                <a:lnTo>
                  <a:pt x="1214132" y="1962188"/>
                </a:lnTo>
                <a:lnTo>
                  <a:pt x="1209294" y="1963458"/>
                </a:lnTo>
                <a:lnTo>
                  <a:pt x="1208582" y="1963458"/>
                </a:lnTo>
                <a:lnTo>
                  <a:pt x="1209979" y="1965998"/>
                </a:lnTo>
                <a:lnTo>
                  <a:pt x="1225461" y="1965998"/>
                </a:lnTo>
                <a:lnTo>
                  <a:pt x="1227353" y="1969808"/>
                </a:lnTo>
                <a:lnTo>
                  <a:pt x="1228051" y="1971078"/>
                </a:lnTo>
                <a:lnTo>
                  <a:pt x="1230541" y="1974888"/>
                </a:lnTo>
                <a:lnTo>
                  <a:pt x="1232369" y="1976158"/>
                </a:lnTo>
                <a:lnTo>
                  <a:pt x="1235811" y="1982508"/>
                </a:lnTo>
                <a:lnTo>
                  <a:pt x="1236078" y="1987588"/>
                </a:lnTo>
                <a:lnTo>
                  <a:pt x="1233601" y="1993938"/>
                </a:lnTo>
                <a:lnTo>
                  <a:pt x="1233347" y="1993938"/>
                </a:lnTo>
                <a:lnTo>
                  <a:pt x="1232903" y="1995208"/>
                </a:lnTo>
                <a:lnTo>
                  <a:pt x="1262761" y="2033308"/>
                </a:lnTo>
                <a:lnTo>
                  <a:pt x="1266215" y="2034578"/>
                </a:lnTo>
                <a:lnTo>
                  <a:pt x="1266952" y="2033308"/>
                </a:lnTo>
                <a:lnTo>
                  <a:pt x="1272006" y="2006638"/>
                </a:lnTo>
                <a:lnTo>
                  <a:pt x="1301470" y="2020608"/>
                </a:lnTo>
                <a:lnTo>
                  <a:pt x="1306715" y="2025688"/>
                </a:lnTo>
                <a:lnTo>
                  <a:pt x="1345641" y="2054898"/>
                </a:lnTo>
                <a:lnTo>
                  <a:pt x="1353172" y="2065058"/>
                </a:lnTo>
                <a:lnTo>
                  <a:pt x="1507439" y="2109508"/>
                </a:lnTo>
                <a:lnTo>
                  <a:pt x="1518920" y="2113318"/>
                </a:lnTo>
                <a:lnTo>
                  <a:pt x="1523238" y="2113318"/>
                </a:lnTo>
                <a:lnTo>
                  <a:pt x="1529283" y="2114588"/>
                </a:lnTo>
                <a:lnTo>
                  <a:pt x="1538947" y="2114588"/>
                </a:lnTo>
                <a:lnTo>
                  <a:pt x="1540967" y="2104428"/>
                </a:lnTo>
                <a:lnTo>
                  <a:pt x="1531924" y="2099348"/>
                </a:lnTo>
                <a:lnTo>
                  <a:pt x="1538033" y="2084108"/>
                </a:lnTo>
                <a:lnTo>
                  <a:pt x="1530007" y="2075218"/>
                </a:lnTo>
                <a:lnTo>
                  <a:pt x="1533207" y="2063788"/>
                </a:lnTo>
                <a:lnTo>
                  <a:pt x="1539659" y="2058708"/>
                </a:lnTo>
                <a:lnTo>
                  <a:pt x="1549971" y="2056168"/>
                </a:lnTo>
                <a:lnTo>
                  <a:pt x="1561172" y="2028228"/>
                </a:lnTo>
                <a:lnTo>
                  <a:pt x="1568411" y="2028228"/>
                </a:lnTo>
                <a:lnTo>
                  <a:pt x="1573263" y="2010448"/>
                </a:lnTo>
                <a:lnTo>
                  <a:pt x="1570951" y="2006638"/>
                </a:lnTo>
                <a:lnTo>
                  <a:pt x="1569415" y="2004098"/>
                </a:lnTo>
                <a:lnTo>
                  <a:pt x="1575181" y="2004098"/>
                </a:lnTo>
                <a:lnTo>
                  <a:pt x="1593456" y="1938058"/>
                </a:lnTo>
                <a:lnTo>
                  <a:pt x="1591030" y="1930438"/>
                </a:lnTo>
                <a:lnTo>
                  <a:pt x="1589481" y="1917738"/>
                </a:lnTo>
                <a:lnTo>
                  <a:pt x="1587246" y="1906308"/>
                </a:lnTo>
                <a:lnTo>
                  <a:pt x="1584350" y="1894878"/>
                </a:lnTo>
                <a:lnTo>
                  <a:pt x="1580845" y="1887258"/>
                </a:lnTo>
                <a:lnTo>
                  <a:pt x="1571904" y="1873288"/>
                </a:lnTo>
                <a:lnTo>
                  <a:pt x="1568640" y="1866938"/>
                </a:lnTo>
                <a:lnTo>
                  <a:pt x="1566214" y="1859318"/>
                </a:lnTo>
                <a:lnTo>
                  <a:pt x="1561706" y="1842808"/>
                </a:lnTo>
                <a:lnTo>
                  <a:pt x="1558848" y="1827568"/>
                </a:lnTo>
                <a:lnTo>
                  <a:pt x="1557655" y="1811058"/>
                </a:lnTo>
                <a:lnTo>
                  <a:pt x="1558163" y="1795818"/>
                </a:lnTo>
                <a:lnTo>
                  <a:pt x="1558353" y="1793278"/>
                </a:lnTo>
                <a:lnTo>
                  <a:pt x="1575308" y="1780578"/>
                </a:lnTo>
                <a:lnTo>
                  <a:pt x="1582318" y="1766608"/>
                </a:lnTo>
                <a:lnTo>
                  <a:pt x="1590319" y="1756448"/>
                </a:lnTo>
                <a:lnTo>
                  <a:pt x="1599361" y="1750098"/>
                </a:lnTo>
                <a:lnTo>
                  <a:pt x="1609496" y="1746288"/>
                </a:lnTo>
                <a:lnTo>
                  <a:pt x="1613395" y="1739938"/>
                </a:lnTo>
                <a:lnTo>
                  <a:pt x="1614970" y="1737398"/>
                </a:lnTo>
                <a:lnTo>
                  <a:pt x="1622374" y="1729778"/>
                </a:lnTo>
                <a:lnTo>
                  <a:pt x="1631632" y="1725968"/>
                </a:lnTo>
                <a:lnTo>
                  <a:pt x="1642643" y="1724698"/>
                </a:lnTo>
                <a:lnTo>
                  <a:pt x="1647520" y="1706918"/>
                </a:lnTo>
                <a:lnTo>
                  <a:pt x="1656638" y="1708188"/>
                </a:lnTo>
                <a:lnTo>
                  <a:pt x="1656981" y="1706918"/>
                </a:lnTo>
                <a:lnTo>
                  <a:pt x="1669923" y="1659928"/>
                </a:lnTo>
                <a:lnTo>
                  <a:pt x="1701736" y="1544358"/>
                </a:lnTo>
                <a:lnTo>
                  <a:pt x="1704530" y="1534198"/>
                </a:lnTo>
                <a:lnTo>
                  <a:pt x="1752434" y="1360208"/>
                </a:lnTo>
                <a:close/>
              </a:path>
              <a:path w="2282825" h="2307590">
                <a:moveTo>
                  <a:pt x="2282748" y="1611591"/>
                </a:moveTo>
                <a:lnTo>
                  <a:pt x="2277326" y="1612531"/>
                </a:lnTo>
                <a:lnTo>
                  <a:pt x="2271369" y="1613928"/>
                </a:lnTo>
                <a:lnTo>
                  <a:pt x="2263902" y="1616113"/>
                </a:lnTo>
                <a:lnTo>
                  <a:pt x="2238451" y="1623923"/>
                </a:lnTo>
                <a:lnTo>
                  <a:pt x="2224468" y="1627276"/>
                </a:lnTo>
                <a:lnTo>
                  <a:pt x="2211921" y="1629283"/>
                </a:lnTo>
                <a:lnTo>
                  <a:pt x="2200694" y="1629943"/>
                </a:lnTo>
                <a:lnTo>
                  <a:pt x="2187333" y="1629651"/>
                </a:lnTo>
                <a:lnTo>
                  <a:pt x="2144661" y="1621091"/>
                </a:lnTo>
                <a:lnTo>
                  <a:pt x="2111692" y="1586204"/>
                </a:lnTo>
                <a:lnTo>
                  <a:pt x="2094090" y="1534845"/>
                </a:lnTo>
                <a:lnTo>
                  <a:pt x="2089302" y="1513522"/>
                </a:lnTo>
                <a:lnTo>
                  <a:pt x="2084679" y="1495577"/>
                </a:lnTo>
                <a:lnTo>
                  <a:pt x="2080247" y="1481086"/>
                </a:lnTo>
                <a:lnTo>
                  <a:pt x="2075383" y="1468297"/>
                </a:lnTo>
                <a:lnTo>
                  <a:pt x="2070608" y="1451368"/>
                </a:lnTo>
                <a:lnTo>
                  <a:pt x="1992388" y="1395018"/>
                </a:lnTo>
                <a:lnTo>
                  <a:pt x="1983549" y="1394180"/>
                </a:lnTo>
                <a:lnTo>
                  <a:pt x="1968563" y="1392110"/>
                </a:lnTo>
                <a:lnTo>
                  <a:pt x="1953856" y="1389100"/>
                </a:lnTo>
                <a:lnTo>
                  <a:pt x="1939467" y="1385163"/>
                </a:lnTo>
                <a:lnTo>
                  <a:pt x="1923821" y="1379588"/>
                </a:lnTo>
                <a:lnTo>
                  <a:pt x="1761909" y="1353997"/>
                </a:lnTo>
                <a:lnTo>
                  <a:pt x="1761655" y="1354162"/>
                </a:lnTo>
                <a:lnTo>
                  <a:pt x="1767001" y="1363980"/>
                </a:lnTo>
                <a:lnTo>
                  <a:pt x="1771789" y="1375714"/>
                </a:lnTo>
                <a:lnTo>
                  <a:pt x="1777822" y="1417231"/>
                </a:lnTo>
                <a:lnTo>
                  <a:pt x="1778165" y="1455813"/>
                </a:lnTo>
                <a:lnTo>
                  <a:pt x="1777288" y="1472234"/>
                </a:lnTo>
                <a:lnTo>
                  <a:pt x="1777530" y="1479562"/>
                </a:lnTo>
                <a:lnTo>
                  <a:pt x="1778254" y="1487995"/>
                </a:lnTo>
                <a:lnTo>
                  <a:pt x="1779460" y="1497571"/>
                </a:lnTo>
                <a:lnTo>
                  <a:pt x="1781162" y="1508328"/>
                </a:lnTo>
                <a:lnTo>
                  <a:pt x="1781238" y="1566887"/>
                </a:lnTo>
                <a:lnTo>
                  <a:pt x="1782914" y="1572933"/>
                </a:lnTo>
                <a:lnTo>
                  <a:pt x="1786928" y="1579638"/>
                </a:lnTo>
                <a:lnTo>
                  <a:pt x="1786928" y="1587449"/>
                </a:lnTo>
                <a:lnTo>
                  <a:pt x="1788655" y="1602828"/>
                </a:lnTo>
                <a:lnTo>
                  <a:pt x="1788680" y="1609178"/>
                </a:lnTo>
                <a:lnTo>
                  <a:pt x="1789544" y="1616354"/>
                </a:lnTo>
                <a:lnTo>
                  <a:pt x="1791220" y="1624723"/>
                </a:lnTo>
                <a:lnTo>
                  <a:pt x="1791614" y="1632445"/>
                </a:lnTo>
                <a:lnTo>
                  <a:pt x="1792681" y="1640255"/>
                </a:lnTo>
                <a:lnTo>
                  <a:pt x="1794395" y="1648155"/>
                </a:lnTo>
                <a:lnTo>
                  <a:pt x="1799590" y="1666646"/>
                </a:lnTo>
                <a:lnTo>
                  <a:pt x="1803400" y="1682038"/>
                </a:lnTo>
                <a:lnTo>
                  <a:pt x="1804390" y="1687169"/>
                </a:lnTo>
                <a:lnTo>
                  <a:pt x="1806498" y="1700872"/>
                </a:lnTo>
                <a:lnTo>
                  <a:pt x="1796046" y="1691779"/>
                </a:lnTo>
                <a:lnTo>
                  <a:pt x="1789607" y="1686864"/>
                </a:lnTo>
                <a:lnTo>
                  <a:pt x="1782978" y="1683118"/>
                </a:lnTo>
                <a:lnTo>
                  <a:pt x="1776171" y="1680578"/>
                </a:lnTo>
                <a:lnTo>
                  <a:pt x="1769224" y="1679232"/>
                </a:lnTo>
                <a:lnTo>
                  <a:pt x="1731949" y="1739785"/>
                </a:lnTo>
                <a:lnTo>
                  <a:pt x="1709432" y="1710842"/>
                </a:lnTo>
                <a:lnTo>
                  <a:pt x="1702054" y="1717852"/>
                </a:lnTo>
                <a:lnTo>
                  <a:pt x="1690484" y="1713852"/>
                </a:lnTo>
                <a:lnTo>
                  <a:pt x="1679041" y="1723529"/>
                </a:lnTo>
                <a:lnTo>
                  <a:pt x="1663814" y="1717941"/>
                </a:lnTo>
                <a:lnTo>
                  <a:pt x="1655064" y="1717382"/>
                </a:lnTo>
                <a:lnTo>
                  <a:pt x="1650263" y="1734413"/>
                </a:lnTo>
                <a:lnTo>
                  <a:pt x="1649222" y="1734362"/>
                </a:lnTo>
                <a:lnTo>
                  <a:pt x="1599488" y="1915033"/>
                </a:lnTo>
                <a:lnTo>
                  <a:pt x="1600669" y="1923630"/>
                </a:lnTo>
                <a:lnTo>
                  <a:pt x="1601089" y="1928279"/>
                </a:lnTo>
                <a:lnTo>
                  <a:pt x="1612188" y="1960156"/>
                </a:lnTo>
                <a:lnTo>
                  <a:pt x="1603895" y="1973973"/>
                </a:lnTo>
                <a:lnTo>
                  <a:pt x="1604327" y="1980057"/>
                </a:lnTo>
                <a:lnTo>
                  <a:pt x="1599069" y="1989162"/>
                </a:lnTo>
                <a:lnTo>
                  <a:pt x="1610194" y="1998891"/>
                </a:lnTo>
                <a:lnTo>
                  <a:pt x="1596542" y="2015248"/>
                </a:lnTo>
                <a:lnTo>
                  <a:pt x="1586852" y="2014461"/>
                </a:lnTo>
                <a:lnTo>
                  <a:pt x="1590560" y="2021636"/>
                </a:lnTo>
                <a:lnTo>
                  <a:pt x="1579448" y="2038896"/>
                </a:lnTo>
                <a:lnTo>
                  <a:pt x="1567929" y="2038083"/>
                </a:lnTo>
                <a:lnTo>
                  <a:pt x="1560093" y="2058111"/>
                </a:lnTo>
                <a:lnTo>
                  <a:pt x="1549222" y="2097608"/>
                </a:lnTo>
                <a:lnTo>
                  <a:pt x="1552219" y="2099652"/>
                </a:lnTo>
                <a:lnTo>
                  <a:pt x="1549298" y="2114562"/>
                </a:lnTo>
                <a:lnTo>
                  <a:pt x="1555165" y="2114423"/>
                </a:lnTo>
                <a:lnTo>
                  <a:pt x="1588439" y="2137206"/>
                </a:lnTo>
                <a:lnTo>
                  <a:pt x="1595513" y="2144268"/>
                </a:lnTo>
                <a:lnTo>
                  <a:pt x="1823948" y="2250351"/>
                </a:lnTo>
                <a:lnTo>
                  <a:pt x="1833600" y="2247163"/>
                </a:lnTo>
                <a:lnTo>
                  <a:pt x="1836572" y="2247163"/>
                </a:lnTo>
                <a:lnTo>
                  <a:pt x="1843405" y="2248268"/>
                </a:lnTo>
                <a:lnTo>
                  <a:pt x="1853425" y="2251316"/>
                </a:lnTo>
                <a:lnTo>
                  <a:pt x="1861223" y="2253183"/>
                </a:lnTo>
                <a:lnTo>
                  <a:pt x="1868855" y="2255532"/>
                </a:lnTo>
                <a:lnTo>
                  <a:pt x="1876298" y="2258390"/>
                </a:lnTo>
                <a:lnTo>
                  <a:pt x="1883575" y="2261730"/>
                </a:lnTo>
                <a:lnTo>
                  <a:pt x="1910105" y="2275751"/>
                </a:lnTo>
                <a:lnTo>
                  <a:pt x="1931416" y="2286558"/>
                </a:lnTo>
                <a:lnTo>
                  <a:pt x="1948065" y="2294420"/>
                </a:lnTo>
                <a:lnTo>
                  <a:pt x="1962594" y="2300351"/>
                </a:lnTo>
                <a:lnTo>
                  <a:pt x="1964321" y="2304135"/>
                </a:lnTo>
                <a:lnTo>
                  <a:pt x="1966417" y="2307475"/>
                </a:lnTo>
                <a:lnTo>
                  <a:pt x="1968830" y="2305113"/>
                </a:lnTo>
                <a:lnTo>
                  <a:pt x="1970087" y="2304567"/>
                </a:lnTo>
                <a:lnTo>
                  <a:pt x="1972246" y="2304364"/>
                </a:lnTo>
                <a:lnTo>
                  <a:pt x="1980730" y="2285428"/>
                </a:lnTo>
                <a:lnTo>
                  <a:pt x="1969757" y="2286050"/>
                </a:lnTo>
                <a:lnTo>
                  <a:pt x="1968284" y="2274913"/>
                </a:lnTo>
                <a:lnTo>
                  <a:pt x="1967788" y="2269718"/>
                </a:lnTo>
                <a:lnTo>
                  <a:pt x="1967788" y="2267140"/>
                </a:lnTo>
                <a:lnTo>
                  <a:pt x="1967230" y="2262441"/>
                </a:lnTo>
                <a:lnTo>
                  <a:pt x="1969858" y="2254859"/>
                </a:lnTo>
                <a:lnTo>
                  <a:pt x="1972259" y="2250478"/>
                </a:lnTo>
                <a:lnTo>
                  <a:pt x="1973732" y="2244941"/>
                </a:lnTo>
                <a:lnTo>
                  <a:pt x="1974811" y="2236012"/>
                </a:lnTo>
                <a:lnTo>
                  <a:pt x="1975243" y="2217801"/>
                </a:lnTo>
                <a:lnTo>
                  <a:pt x="1985048" y="2217801"/>
                </a:lnTo>
                <a:lnTo>
                  <a:pt x="1988731" y="2216848"/>
                </a:lnTo>
                <a:lnTo>
                  <a:pt x="1984235" y="2212975"/>
                </a:lnTo>
                <a:lnTo>
                  <a:pt x="1982419" y="2211133"/>
                </a:lnTo>
                <a:lnTo>
                  <a:pt x="1977936" y="2205126"/>
                </a:lnTo>
                <a:lnTo>
                  <a:pt x="1976107" y="2198878"/>
                </a:lnTo>
                <a:lnTo>
                  <a:pt x="1976958" y="2192731"/>
                </a:lnTo>
                <a:lnTo>
                  <a:pt x="1980526" y="2187041"/>
                </a:lnTo>
                <a:lnTo>
                  <a:pt x="1985556" y="2181225"/>
                </a:lnTo>
                <a:lnTo>
                  <a:pt x="1987943" y="2176996"/>
                </a:lnTo>
                <a:lnTo>
                  <a:pt x="1987943" y="2170912"/>
                </a:lnTo>
                <a:lnTo>
                  <a:pt x="1986940" y="2167305"/>
                </a:lnTo>
                <a:lnTo>
                  <a:pt x="1982622" y="2158238"/>
                </a:lnTo>
                <a:lnTo>
                  <a:pt x="1981377" y="2153056"/>
                </a:lnTo>
                <a:lnTo>
                  <a:pt x="1981377" y="2147976"/>
                </a:lnTo>
                <a:lnTo>
                  <a:pt x="1982038" y="2142147"/>
                </a:lnTo>
                <a:lnTo>
                  <a:pt x="1983257" y="2135771"/>
                </a:lnTo>
                <a:lnTo>
                  <a:pt x="1985022" y="2128863"/>
                </a:lnTo>
                <a:lnTo>
                  <a:pt x="1987334" y="2121395"/>
                </a:lnTo>
                <a:lnTo>
                  <a:pt x="1989518" y="2113280"/>
                </a:lnTo>
                <a:lnTo>
                  <a:pt x="1993023" y="2102624"/>
                </a:lnTo>
                <a:lnTo>
                  <a:pt x="1998345" y="2098649"/>
                </a:lnTo>
                <a:lnTo>
                  <a:pt x="2006003" y="2098649"/>
                </a:lnTo>
                <a:lnTo>
                  <a:pt x="2011324" y="2100834"/>
                </a:lnTo>
                <a:lnTo>
                  <a:pt x="2017433" y="2106930"/>
                </a:lnTo>
                <a:lnTo>
                  <a:pt x="2020049" y="2107844"/>
                </a:lnTo>
                <a:lnTo>
                  <a:pt x="2025916" y="2107844"/>
                </a:lnTo>
                <a:lnTo>
                  <a:pt x="2036292" y="2109216"/>
                </a:lnTo>
                <a:lnTo>
                  <a:pt x="2040585" y="2110079"/>
                </a:lnTo>
                <a:lnTo>
                  <a:pt x="2043506" y="2109876"/>
                </a:lnTo>
                <a:lnTo>
                  <a:pt x="2048611" y="2108530"/>
                </a:lnTo>
                <a:lnTo>
                  <a:pt x="2049526" y="2102561"/>
                </a:lnTo>
                <a:lnTo>
                  <a:pt x="2049716" y="2095068"/>
                </a:lnTo>
                <a:lnTo>
                  <a:pt x="2052688" y="2089111"/>
                </a:lnTo>
                <a:lnTo>
                  <a:pt x="2053615" y="2083663"/>
                </a:lnTo>
                <a:lnTo>
                  <a:pt x="2051456" y="2071255"/>
                </a:lnTo>
                <a:lnTo>
                  <a:pt x="2051812" y="2064194"/>
                </a:lnTo>
                <a:lnTo>
                  <a:pt x="2054402" y="2056803"/>
                </a:lnTo>
                <a:lnTo>
                  <a:pt x="2057730" y="2051418"/>
                </a:lnTo>
                <a:lnTo>
                  <a:pt x="2059686" y="2047455"/>
                </a:lnTo>
                <a:lnTo>
                  <a:pt x="2063762" y="2032596"/>
                </a:lnTo>
                <a:lnTo>
                  <a:pt x="2069160" y="2020773"/>
                </a:lnTo>
                <a:lnTo>
                  <a:pt x="2076627" y="2009152"/>
                </a:lnTo>
                <a:lnTo>
                  <a:pt x="2086216" y="1997659"/>
                </a:lnTo>
                <a:lnTo>
                  <a:pt x="2088845" y="1993798"/>
                </a:lnTo>
                <a:lnTo>
                  <a:pt x="2100326" y="1998281"/>
                </a:lnTo>
                <a:lnTo>
                  <a:pt x="2102180" y="1998713"/>
                </a:lnTo>
                <a:lnTo>
                  <a:pt x="2105977" y="1995805"/>
                </a:lnTo>
                <a:lnTo>
                  <a:pt x="2109101" y="1991906"/>
                </a:lnTo>
                <a:lnTo>
                  <a:pt x="2110689" y="1990293"/>
                </a:lnTo>
                <a:lnTo>
                  <a:pt x="2113953" y="1988210"/>
                </a:lnTo>
                <a:lnTo>
                  <a:pt x="2282748" y="1611591"/>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4" name="object 4"/>
          <p:cNvSpPr/>
          <p:nvPr/>
        </p:nvSpPr>
        <p:spPr>
          <a:xfrm>
            <a:off x="5473032" y="3732202"/>
            <a:ext cx="569527" cy="511813"/>
          </a:xfrm>
          <a:custGeom>
            <a:avLst/>
            <a:gdLst/>
            <a:ahLst/>
            <a:cxnLst/>
            <a:rect l="l" t="t" r="r" b="b"/>
            <a:pathLst>
              <a:path w="570229" h="512445">
                <a:moveTo>
                  <a:pt x="517804" y="0"/>
                </a:moveTo>
                <a:lnTo>
                  <a:pt x="510136" y="1365"/>
                </a:lnTo>
                <a:lnTo>
                  <a:pt x="501284" y="3784"/>
                </a:lnTo>
                <a:lnTo>
                  <a:pt x="488484" y="7927"/>
                </a:lnTo>
                <a:lnTo>
                  <a:pt x="471017" y="14224"/>
                </a:lnTo>
                <a:lnTo>
                  <a:pt x="458623" y="16871"/>
                </a:lnTo>
                <a:lnTo>
                  <a:pt x="447563" y="18746"/>
                </a:lnTo>
                <a:lnTo>
                  <a:pt x="437813" y="19862"/>
                </a:lnTo>
                <a:lnTo>
                  <a:pt x="429348" y="20231"/>
                </a:lnTo>
                <a:lnTo>
                  <a:pt x="414273" y="22364"/>
                </a:lnTo>
                <a:lnTo>
                  <a:pt x="412356" y="22415"/>
                </a:lnTo>
                <a:lnTo>
                  <a:pt x="410311" y="23126"/>
                </a:lnTo>
                <a:lnTo>
                  <a:pt x="403910" y="26593"/>
                </a:lnTo>
                <a:lnTo>
                  <a:pt x="400494" y="27686"/>
                </a:lnTo>
                <a:lnTo>
                  <a:pt x="394728" y="27686"/>
                </a:lnTo>
                <a:lnTo>
                  <a:pt x="379996" y="7645"/>
                </a:lnTo>
                <a:lnTo>
                  <a:pt x="320306" y="12369"/>
                </a:lnTo>
                <a:lnTo>
                  <a:pt x="313441" y="19804"/>
                </a:lnTo>
                <a:lnTo>
                  <a:pt x="305254" y="27285"/>
                </a:lnTo>
                <a:lnTo>
                  <a:pt x="295642" y="34872"/>
                </a:lnTo>
                <a:lnTo>
                  <a:pt x="257352" y="62191"/>
                </a:lnTo>
                <a:lnTo>
                  <a:pt x="250409" y="54224"/>
                </a:lnTo>
                <a:lnTo>
                  <a:pt x="246478" y="48658"/>
                </a:lnTo>
                <a:lnTo>
                  <a:pt x="242514" y="42166"/>
                </a:lnTo>
                <a:lnTo>
                  <a:pt x="238493" y="34709"/>
                </a:lnTo>
                <a:lnTo>
                  <a:pt x="237312" y="33807"/>
                </a:lnTo>
                <a:lnTo>
                  <a:pt x="211493" y="56388"/>
                </a:lnTo>
                <a:lnTo>
                  <a:pt x="206413" y="58928"/>
                </a:lnTo>
                <a:lnTo>
                  <a:pt x="193421" y="67881"/>
                </a:lnTo>
                <a:lnTo>
                  <a:pt x="185699" y="51904"/>
                </a:lnTo>
                <a:lnTo>
                  <a:pt x="181165" y="46837"/>
                </a:lnTo>
                <a:lnTo>
                  <a:pt x="178066" y="45288"/>
                </a:lnTo>
                <a:lnTo>
                  <a:pt x="176733" y="48793"/>
                </a:lnTo>
                <a:lnTo>
                  <a:pt x="173901" y="50901"/>
                </a:lnTo>
                <a:lnTo>
                  <a:pt x="163868" y="50901"/>
                </a:lnTo>
                <a:lnTo>
                  <a:pt x="158762" y="49110"/>
                </a:lnTo>
                <a:lnTo>
                  <a:pt x="148005" y="39319"/>
                </a:lnTo>
                <a:lnTo>
                  <a:pt x="141360" y="46874"/>
                </a:lnTo>
                <a:lnTo>
                  <a:pt x="128028" y="63792"/>
                </a:lnTo>
                <a:lnTo>
                  <a:pt x="124320" y="67958"/>
                </a:lnTo>
                <a:lnTo>
                  <a:pt x="120700" y="72893"/>
                </a:lnTo>
                <a:lnTo>
                  <a:pt x="117023" y="78792"/>
                </a:lnTo>
                <a:lnTo>
                  <a:pt x="108254" y="95275"/>
                </a:lnTo>
                <a:lnTo>
                  <a:pt x="100228" y="108470"/>
                </a:lnTo>
                <a:lnTo>
                  <a:pt x="59275" y="93495"/>
                </a:lnTo>
                <a:lnTo>
                  <a:pt x="11823" y="45808"/>
                </a:lnTo>
                <a:lnTo>
                  <a:pt x="7454" y="43332"/>
                </a:lnTo>
                <a:lnTo>
                  <a:pt x="2184" y="42570"/>
                </a:lnTo>
                <a:lnTo>
                  <a:pt x="0" y="42570"/>
                </a:lnTo>
                <a:lnTo>
                  <a:pt x="15722" y="233248"/>
                </a:lnTo>
                <a:lnTo>
                  <a:pt x="52578" y="261277"/>
                </a:lnTo>
                <a:lnTo>
                  <a:pt x="60961" y="271301"/>
                </a:lnTo>
                <a:lnTo>
                  <a:pt x="80264" y="316115"/>
                </a:lnTo>
                <a:lnTo>
                  <a:pt x="85394" y="360667"/>
                </a:lnTo>
                <a:lnTo>
                  <a:pt x="93281" y="364236"/>
                </a:lnTo>
                <a:lnTo>
                  <a:pt x="112737" y="444855"/>
                </a:lnTo>
                <a:lnTo>
                  <a:pt x="105702" y="448932"/>
                </a:lnTo>
                <a:lnTo>
                  <a:pt x="88760" y="461937"/>
                </a:lnTo>
                <a:lnTo>
                  <a:pt x="45212" y="504825"/>
                </a:lnTo>
                <a:lnTo>
                  <a:pt x="45465" y="505091"/>
                </a:lnTo>
                <a:lnTo>
                  <a:pt x="135547" y="506577"/>
                </a:lnTo>
                <a:lnTo>
                  <a:pt x="135166" y="503453"/>
                </a:lnTo>
                <a:lnTo>
                  <a:pt x="192824" y="472363"/>
                </a:lnTo>
                <a:lnTo>
                  <a:pt x="210451" y="434848"/>
                </a:lnTo>
                <a:lnTo>
                  <a:pt x="213398" y="434632"/>
                </a:lnTo>
                <a:lnTo>
                  <a:pt x="224443" y="435513"/>
                </a:lnTo>
                <a:lnTo>
                  <a:pt x="282270" y="459257"/>
                </a:lnTo>
                <a:lnTo>
                  <a:pt x="325056" y="491261"/>
                </a:lnTo>
                <a:lnTo>
                  <a:pt x="343547" y="510019"/>
                </a:lnTo>
                <a:lnTo>
                  <a:pt x="480568" y="512279"/>
                </a:lnTo>
                <a:lnTo>
                  <a:pt x="569760" y="10896"/>
                </a:lnTo>
                <a:lnTo>
                  <a:pt x="568172" y="8191"/>
                </a:lnTo>
                <a:lnTo>
                  <a:pt x="567093" y="5232"/>
                </a:lnTo>
                <a:lnTo>
                  <a:pt x="567093" y="2006"/>
                </a:lnTo>
                <a:lnTo>
                  <a:pt x="558457" y="5753"/>
                </a:lnTo>
                <a:lnTo>
                  <a:pt x="548259" y="8890"/>
                </a:lnTo>
                <a:lnTo>
                  <a:pt x="536600" y="10769"/>
                </a:lnTo>
                <a:lnTo>
                  <a:pt x="532968" y="11023"/>
                </a:lnTo>
                <a:lnTo>
                  <a:pt x="528053" y="11023"/>
                </a:lnTo>
                <a:lnTo>
                  <a:pt x="524306" y="9169"/>
                </a:lnTo>
                <a:lnTo>
                  <a:pt x="517804"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5" name="object 5"/>
          <p:cNvSpPr/>
          <p:nvPr/>
        </p:nvSpPr>
        <p:spPr>
          <a:xfrm>
            <a:off x="6298491" y="2318595"/>
            <a:ext cx="529571" cy="508007"/>
          </a:xfrm>
          <a:custGeom>
            <a:avLst/>
            <a:gdLst/>
            <a:ahLst/>
            <a:cxnLst/>
            <a:rect l="l" t="t" r="r" b="b"/>
            <a:pathLst>
              <a:path w="530225" h="508635">
                <a:moveTo>
                  <a:pt x="372605" y="21539"/>
                </a:moveTo>
                <a:lnTo>
                  <a:pt x="371627" y="23723"/>
                </a:lnTo>
                <a:lnTo>
                  <a:pt x="372605" y="21564"/>
                </a:lnTo>
                <a:close/>
              </a:path>
              <a:path w="530225" h="508635">
                <a:moveTo>
                  <a:pt x="375056" y="14160"/>
                </a:moveTo>
                <a:lnTo>
                  <a:pt x="374675" y="15709"/>
                </a:lnTo>
                <a:lnTo>
                  <a:pt x="375056" y="14173"/>
                </a:lnTo>
                <a:close/>
              </a:path>
              <a:path w="530225" h="508635">
                <a:moveTo>
                  <a:pt x="375881" y="9436"/>
                </a:moveTo>
                <a:lnTo>
                  <a:pt x="375602" y="11112"/>
                </a:lnTo>
                <a:lnTo>
                  <a:pt x="375881" y="9448"/>
                </a:lnTo>
                <a:close/>
              </a:path>
              <a:path w="530225" h="508635">
                <a:moveTo>
                  <a:pt x="530034" y="326313"/>
                </a:moveTo>
                <a:lnTo>
                  <a:pt x="514515" y="291744"/>
                </a:lnTo>
                <a:lnTo>
                  <a:pt x="509866" y="294525"/>
                </a:lnTo>
                <a:lnTo>
                  <a:pt x="504342" y="297002"/>
                </a:lnTo>
                <a:lnTo>
                  <a:pt x="498195" y="293928"/>
                </a:lnTo>
                <a:lnTo>
                  <a:pt x="495490" y="291884"/>
                </a:lnTo>
                <a:lnTo>
                  <a:pt x="494995" y="285927"/>
                </a:lnTo>
                <a:lnTo>
                  <a:pt x="502450" y="264871"/>
                </a:lnTo>
                <a:lnTo>
                  <a:pt x="491921" y="241414"/>
                </a:lnTo>
                <a:lnTo>
                  <a:pt x="477100" y="231178"/>
                </a:lnTo>
                <a:lnTo>
                  <a:pt x="472528" y="227126"/>
                </a:lnTo>
                <a:lnTo>
                  <a:pt x="470750" y="227012"/>
                </a:lnTo>
                <a:lnTo>
                  <a:pt x="469582" y="227977"/>
                </a:lnTo>
                <a:lnTo>
                  <a:pt x="468757" y="231978"/>
                </a:lnTo>
                <a:lnTo>
                  <a:pt x="467880" y="233946"/>
                </a:lnTo>
                <a:lnTo>
                  <a:pt x="464794" y="238137"/>
                </a:lnTo>
                <a:lnTo>
                  <a:pt x="460908" y="242277"/>
                </a:lnTo>
                <a:lnTo>
                  <a:pt x="453923" y="241198"/>
                </a:lnTo>
                <a:lnTo>
                  <a:pt x="450989" y="239737"/>
                </a:lnTo>
                <a:lnTo>
                  <a:pt x="447281" y="227672"/>
                </a:lnTo>
                <a:lnTo>
                  <a:pt x="443318" y="220611"/>
                </a:lnTo>
                <a:lnTo>
                  <a:pt x="437502" y="213664"/>
                </a:lnTo>
                <a:lnTo>
                  <a:pt x="429958" y="206883"/>
                </a:lnTo>
                <a:lnTo>
                  <a:pt x="426770" y="204368"/>
                </a:lnTo>
                <a:lnTo>
                  <a:pt x="428536" y="200710"/>
                </a:lnTo>
                <a:lnTo>
                  <a:pt x="436397" y="178015"/>
                </a:lnTo>
                <a:lnTo>
                  <a:pt x="436778" y="158153"/>
                </a:lnTo>
                <a:lnTo>
                  <a:pt x="429641" y="140982"/>
                </a:lnTo>
                <a:lnTo>
                  <a:pt x="414959" y="126390"/>
                </a:lnTo>
                <a:lnTo>
                  <a:pt x="405599" y="122656"/>
                </a:lnTo>
                <a:lnTo>
                  <a:pt x="396925" y="118414"/>
                </a:lnTo>
                <a:lnTo>
                  <a:pt x="360540" y="78524"/>
                </a:lnTo>
                <a:lnTo>
                  <a:pt x="351599" y="47396"/>
                </a:lnTo>
                <a:lnTo>
                  <a:pt x="368884" y="28194"/>
                </a:lnTo>
                <a:lnTo>
                  <a:pt x="368998" y="28016"/>
                </a:lnTo>
                <a:lnTo>
                  <a:pt x="370344" y="26111"/>
                </a:lnTo>
                <a:lnTo>
                  <a:pt x="370408" y="25984"/>
                </a:lnTo>
                <a:lnTo>
                  <a:pt x="371627" y="23723"/>
                </a:lnTo>
                <a:lnTo>
                  <a:pt x="370738" y="25285"/>
                </a:lnTo>
                <a:lnTo>
                  <a:pt x="372935" y="20802"/>
                </a:lnTo>
                <a:lnTo>
                  <a:pt x="374078" y="17526"/>
                </a:lnTo>
                <a:lnTo>
                  <a:pt x="374281" y="16941"/>
                </a:lnTo>
                <a:lnTo>
                  <a:pt x="374650" y="15913"/>
                </a:lnTo>
                <a:lnTo>
                  <a:pt x="374675" y="15709"/>
                </a:lnTo>
                <a:lnTo>
                  <a:pt x="376097" y="7810"/>
                </a:lnTo>
                <a:lnTo>
                  <a:pt x="376186" y="0"/>
                </a:lnTo>
                <a:lnTo>
                  <a:pt x="371449" y="546"/>
                </a:lnTo>
                <a:lnTo>
                  <a:pt x="365023" y="1714"/>
                </a:lnTo>
                <a:lnTo>
                  <a:pt x="256501" y="51650"/>
                </a:lnTo>
                <a:lnTo>
                  <a:pt x="239217" y="79349"/>
                </a:lnTo>
                <a:lnTo>
                  <a:pt x="227888" y="81711"/>
                </a:lnTo>
                <a:lnTo>
                  <a:pt x="218147" y="82118"/>
                </a:lnTo>
                <a:lnTo>
                  <a:pt x="208038" y="81153"/>
                </a:lnTo>
                <a:lnTo>
                  <a:pt x="197510" y="78803"/>
                </a:lnTo>
                <a:lnTo>
                  <a:pt x="114338" y="117068"/>
                </a:lnTo>
                <a:lnTo>
                  <a:pt x="114109" y="120281"/>
                </a:lnTo>
                <a:lnTo>
                  <a:pt x="105130" y="121310"/>
                </a:lnTo>
                <a:lnTo>
                  <a:pt x="64503" y="140004"/>
                </a:lnTo>
                <a:lnTo>
                  <a:pt x="61226" y="144843"/>
                </a:lnTo>
                <a:lnTo>
                  <a:pt x="56781" y="149098"/>
                </a:lnTo>
                <a:lnTo>
                  <a:pt x="51142" y="152730"/>
                </a:lnTo>
                <a:lnTo>
                  <a:pt x="44323" y="155740"/>
                </a:lnTo>
                <a:lnTo>
                  <a:pt x="44323" y="163563"/>
                </a:lnTo>
                <a:lnTo>
                  <a:pt x="28016" y="164147"/>
                </a:lnTo>
                <a:lnTo>
                  <a:pt x="6083" y="172681"/>
                </a:lnTo>
                <a:lnTo>
                  <a:pt x="4381" y="181203"/>
                </a:lnTo>
                <a:lnTo>
                  <a:pt x="3683" y="183743"/>
                </a:lnTo>
                <a:lnTo>
                  <a:pt x="6565" y="184391"/>
                </a:lnTo>
                <a:lnTo>
                  <a:pt x="10147" y="185991"/>
                </a:lnTo>
                <a:lnTo>
                  <a:pt x="10147" y="194475"/>
                </a:lnTo>
                <a:lnTo>
                  <a:pt x="8026" y="201206"/>
                </a:lnTo>
                <a:lnTo>
                  <a:pt x="4305" y="209169"/>
                </a:lnTo>
                <a:lnTo>
                  <a:pt x="1600" y="220929"/>
                </a:lnTo>
                <a:lnTo>
                  <a:pt x="0" y="226047"/>
                </a:lnTo>
                <a:lnTo>
                  <a:pt x="8572" y="227584"/>
                </a:lnTo>
                <a:lnTo>
                  <a:pt x="9194" y="227495"/>
                </a:lnTo>
                <a:lnTo>
                  <a:pt x="10083" y="227037"/>
                </a:lnTo>
                <a:lnTo>
                  <a:pt x="13995" y="213525"/>
                </a:lnTo>
                <a:lnTo>
                  <a:pt x="17221" y="210299"/>
                </a:lnTo>
                <a:lnTo>
                  <a:pt x="22974" y="208381"/>
                </a:lnTo>
                <a:lnTo>
                  <a:pt x="27317" y="208191"/>
                </a:lnTo>
                <a:lnTo>
                  <a:pt x="38582" y="210870"/>
                </a:lnTo>
                <a:lnTo>
                  <a:pt x="42138" y="214503"/>
                </a:lnTo>
                <a:lnTo>
                  <a:pt x="42138" y="221716"/>
                </a:lnTo>
                <a:lnTo>
                  <a:pt x="40754" y="230479"/>
                </a:lnTo>
                <a:lnTo>
                  <a:pt x="40817" y="233641"/>
                </a:lnTo>
                <a:lnTo>
                  <a:pt x="41135" y="236410"/>
                </a:lnTo>
                <a:lnTo>
                  <a:pt x="41783" y="238125"/>
                </a:lnTo>
                <a:lnTo>
                  <a:pt x="46888" y="243370"/>
                </a:lnTo>
                <a:lnTo>
                  <a:pt x="51663" y="249910"/>
                </a:lnTo>
                <a:lnTo>
                  <a:pt x="61874" y="267538"/>
                </a:lnTo>
                <a:lnTo>
                  <a:pt x="62725" y="269976"/>
                </a:lnTo>
                <a:lnTo>
                  <a:pt x="62725" y="277050"/>
                </a:lnTo>
                <a:lnTo>
                  <a:pt x="63741" y="280784"/>
                </a:lnTo>
                <a:lnTo>
                  <a:pt x="66522" y="287362"/>
                </a:lnTo>
                <a:lnTo>
                  <a:pt x="67551" y="292481"/>
                </a:lnTo>
                <a:lnTo>
                  <a:pt x="67551" y="302209"/>
                </a:lnTo>
                <a:lnTo>
                  <a:pt x="65824" y="306184"/>
                </a:lnTo>
                <a:lnTo>
                  <a:pt x="62560" y="309448"/>
                </a:lnTo>
                <a:lnTo>
                  <a:pt x="54724" y="315544"/>
                </a:lnTo>
                <a:lnTo>
                  <a:pt x="52362" y="318008"/>
                </a:lnTo>
                <a:lnTo>
                  <a:pt x="50165" y="321259"/>
                </a:lnTo>
                <a:lnTo>
                  <a:pt x="41808" y="338556"/>
                </a:lnTo>
                <a:lnTo>
                  <a:pt x="53848" y="344068"/>
                </a:lnTo>
                <a:lnTo>
                  <a:pt x="63830" y="349516"/>
                </a:lnTo>
                <a:lnTo>
                  <a:pt x="75819" y="356641"/>
                </a:lnTo>
                <a:lnTo>
                  <a:pt x="89319" y="365137"/>
                </a:lnTo>
                <a:lnTo>
                  <a:pt x="100088" y="371132"/>
                </a:lnTo>
                <a:lnTo>
                  <a:pt x="110553" y="375386"/>
                </a:lnTo>
                <a:lnTo>
                  <a:pt x="120764" y="377926"/>
                </a:lnTo>
                <a:lnTo>
                  <a:pt x="130810" y="378764"/>
                </a:lnTo>
                <a:lnTo>
                  <a:pt x="142595" y="378409"/>
                </a:lnTo>
                <a:lnTo>
                  <a:pt x="179184" y="363410"/>
                </a:lnTo>
                <a:lnTo>
                  <a:pt x="203898" y="339509"/>
                </a:lnTo>
                <a:lnTo>
                  <a:pt x="215569" y="329984"/>
                </a:lnTo>
                <a:lnTo>
                  <a:pt x="227368" y="323227"/>
                </a:lnTo>
                <a:lnTo>
                  <a:pt x="239395" y="319201"/>
                </a:lnTo>
                <a:lnTo>
                  <a:pt x="251739" y="317868"/>
                </a:lnTo>
                <a:lnTo>
                  <a:pt x="278968" y="318084"/>
                </a:lnTo>
                <a:lnTo>
                  <a:pt x="315760" y="337807"/>
                </a:lnTo>
                <a:lnTo>
                  <a:pt x="322948" y="374650"/>
                </a:lnTo>
                <a:lnTo>
                  <a:pt x="324675" y="387769"/>
                </a:lnTo>
                <a:lnTo>
                  <a:pt x="325920" y="402755"/>
                </a:lnTo>
                <a:lnTo>
                  <a:pt x="326656" y="419671"/>
                </a:lnTo>
                <a:lnTo>
                  <a:pt x="327063" y="440575"/>
                </a:lnTo>
                <a:lnTo>
                  <a:pt x="327215" y="442252"/>
                </a:lnTo>
                <a:lnTo>
                  <a:pt x="327482" y="443915"/>
                </a:lnTo>
                <a:lnTo>
                  <a:pt x="328053" y="445630"/>
                </a:lnTo>
                <a:lnTo>
                  <a:pt x="329653" y="450418"/>
                </a:lnTo>
                <a:lnTo>
                  <a:pt x="350431" y="490194"/>
                </a:lnTo>
                <a:lnTo>
                  <a:pt x="363054" y="504190"/>
                </a:lnTo>
                <a:lnTo>
                  <a:pt x="366064" y="507060"/>
                </a:lnTo>
                <a:lnTo>
                  <a:pt x="367626" y="508368"/>
                </a:lnTo>
                <a:lnTo>
                  <a:pt x="367753" y="508457"/>
                </a:lnTo>
                <a:lnTo>
                  <a:pt x="467537" y="403390"/>
                </a:lnTo>
                <a:lnTo>
                  <a:pt x="464858" y="395706"/>
                </a:lnTo>
                <a:lnTo>
                  <a:pt x="462915" y="388327"/>
                </a:lnTo>
                <a:lnTo>
                  <a:pt x="461733" y="381304"/>
                </a:lnTo>
                <a:lnTo>
                  <a:pt x="461340" y="374637"/>
                </a:lnTo>
                <a:lnTo>
                  <a:pt x="462076" y="365137"/>
                </a:lnTo>
                <a:lnTo>
                  <a:pt x="480314" y="331012"/>
                </a:lnTo>
                <a:lnTo>
                  <a:pt x="505841" y="320929"/>
                </a:lnTo>
                <a:lnTo>
                  <a:pt x="510882" y="321132"/>
                </a:lnTo>
                <a:lnTo>
                  <a:pt x="518998" y="322453"/>
                </a:lnTo>
                <a:lnTo>
                  <a:pt x="530034" y="326313"/>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6" name="object 6"/>
          <p:cNvSpPr/>
          <p:nvPr/>
        </p:nvSpPr>
        <p:spPr>
          <a:xfrm>
            <a:off x="6190522" y="2557720"/>
            <a:ext cx="4440" cy="2537"/>
          </a:xfrm>
          <a:custGeom>
            <a:avLst/>
            <a:gdLst/>
            <a:ahLst/>
            <a:cxnLst/>
            <a:rect l="l" t="t" r="r" b="b"/>
            <a:pathLst>
              <a:path w="4445" h="2539">
                <a:moveTo>
                  <a:pt x="3873" y="0"/>
                </a:moveTo>
                <a:lnTo>
                  <a:pt x="0" y="2108"/>
                </a:lnTo>
                <a:lnTo>
                  <a:pt x="3975" y="266"/>
                </a:lnTo>
                <a:lnTo>
                  <a:pt x="3873"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7" name="object 7"/>
          <p:cNvSpPr/>
          <p:nvPr/>
        </p:nvSpPr>
        <p:spPr>
          <a:xfrm>
            <a:off x="6144402" y="2559814"/>
            <a:ext cx="46298" cy="40590"/>
          </a:xfrm>
          <a:custGeom>
            <a:avLst/>
            <a:gdLst/>
            <a:ahLst/>
            <a:cxnLst/>
            <a:rect l="l" t="t" r="r" b="b"/>
            <a:pathLst>
              <a:path w="46354" h="40639">
                <a:moveTo>
                  <a:pt x="635" y="40309"/>
                </a:moveTo>
                <a:lnTo>
                  <a:pt x="406" y="40259"/>
                </a:lnTo>
                <a:lnTo>
                  <a:pt x="101" y="40259"/>
                </a:lnTo>
                <a:lnTo>
                  <a:pt x="635" y="40309"/>
                </a:lnTo>
                <a:close/>
              </a:path>
              <a:path w="46354" h="40639">
                <a:moveTo>
                  <a:pt x="46189" y="0"/>
                </a:moveTo>
                <a:lnTo>
                  <a:pt x="45821" y="177"/>
                </a:lnTo>
                <a:lnTo>
                  <a:pt x="44272" y="889"/>
                </a:lnTo>
                <a:lnTo>
                  <a:pt x="42570" y="1714"/>
                </a:lnTo>
                <a:lnTo>
                  <a:pt x="40944" y="2489"/>
                </a:lnTo>
                <a:lnTo>
                  <a:pt x="41059" y="2781"/>
                </a:lnTo>
                <a:lnTo>
                  <a:pt x="46189"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8" name="object 8"/>
          <p:cNvSpPr/>
          <p:nvPr/>
        </p:nvSpPr>
        <p:spPr>
          <a:xfrm>
            <a:off x="6292047" y="2554576"/>
            <a:ext cx="1903" cy="634"/>
          </a:xfrm>
          <a:custGeom>
            <a:avLst/>
            <a:gdLst/>
            <a:ahLst/>
            <a:cxnLst/>
            <a:rect l="l" t="t" r="r" b="b"/>
            <a:pathLst>
              <a:path w="1904" h="635">
                <a:moveTo>
                  <a:pt x="1231" y="0"/>
                </a:moveTo>
                <a:lnTo>
                  <a:pt x="647" y="114"/>
                </a:lnTo>
                <a:lnTo>
                  <a:pt x="0" y="203"/>
                </a:lnTo>
                <a:lnTo>
                  <a:pt x="1308" y="203"/>
                </a:lnTo>
                <a:lnTo>
                  <a:pt x="1231"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9" name="object 9"/>
          <p:cNvSpPr/>
          <p:nvPr/>
        </p:nvSpPr>
        <p:spPr>
          <a:xfrm>
            <a:off x="6190154" y="2557733"/>
            <a:ext cx="4440" cy="2537"/>
          </a:xfrm>
          <a:custGeom>
            <a:avLst/>
            <a:gdLst/>
            <a:ahLst/>
            <a:cxnLst/>
            <a:rect l="l" t="t" r="r" b="b"/>
            <a:pathLst>
              <a:path w="4445" h="2539">
                <a:moveTo>
                  <a:pt x="4241" y="0"/>
                </a:moveTo>
                <a:lnTo>
                  <a:pt x="304" y="2108"/>
                </a:lnTo>
                <a:lnTo>
                  <a:pt x="101" y="2197"/>
                </a:lnTo>
                <a:lnTo>
                  <a:pt x="368" y="2082"/>
                </a:lnTo>
                <a:lnTo>
                  <a:pt x="4241"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0" name="object 10"/>
          <p:cNvSpPr/>
          <p:nvPr/>
        </p:nvSpPr>
        <p:spPr>
          <a:xfrm>
            <a:off x="6815099" y="3233466"/>
            <a:ext cx="853022" cy="275250"/>
          </a:xfrm>
          <a:custGeom>
            <a:avLst/>
            <a:gdLst/>
            <a:ahLst/>
            <a:cxnLst/>
            <a:rect l="l" t="t" r="r" b="b"/>
            <a:pathLst>
              <a:path w="854075" h="275589">
                <a:moveTo>
                  <a:pt x="167703" y="0"/>
                </a:moveTo>
                <a:lnTo>
                  <a:pt x="165925" y="800"/>
                </a:lnTo>
                <a:lnTo>
                  <a:pt x="166382" y="21031"/>
                </a:lnTo>
                <a:lnTo>
                  <a:pt x="143103" y="27800"/>
                </a:lnTo>
                <a:lnTo>
                  <a:pt x="144919" y="36080"/>
                </a:lnTo>
                <a:lnTo>
                  <a:pt x="154800" y="33769"/>
                </a:lnTo>
                <a:lnTo>
                  <a:pt x="157772" y="32296"/>
                </a:lnTo>
                <a:lnTo>
                  <a:pt x="160947" y="33045"/>
                </a:lnTo>
                <a:lnTo>
                  <a:pt x="167068" y="35852"/>
                </a:lnTo>
                <a:lnTo>
                  <a:pt x="170103" y="40398"/>
                </a:lnTo>
                <a:lnTo>
                  <a:pt x="172948" y="50342"/>
                </a:lnTo>
                <a:lnTo>
                  <a:pt x="163995" y="61544"/>
                </a:lnTo>
                <a:lnTo>
                  <a:pt x="183502" y="76898"/>
                </a:lnTo>
                <a:lnTo>
                  <a:pt x="218884" y="48260"/>
                </a:lnTo>
                <a:lnTo>
                  <a:pt x="216128" y="62039"/>
                </a:lnTo>
                <a:lnTo>
                  <a:pt x="215306" y="68720"/>
                </a:lnTo>
                <a:lnTo>
                  <a:pt x="215258" y="76571"/>
                </a:lnTo>
                <a:lnTo>
                  <a:pt x="215982" y="85560"/>
                </a:lnTo>
                <a:lnTo>
                  <a:pt x="217474" y="95656"/>
                </a:lnTo>
                <a:lnTo>
                  <a:pt x="217550" y="103390"/>
                </a:lnTo>
                <a:lnTo>
                  <a:pt x="219113" y="110286"/>
                </a:lnTo>
                <a:lnTo>
                  <a:pt x="222592" y="121361"/>
                </a:lnTo>
                <a:lnTo>
                  <a:pt x="223697" y="128473"/>
                </a:lnTo>
                <a:lnTo>
                  <a:pt x="223697" y="142062"/>
                </a:lnTo>
                <a:lnTo>
                  <a:pt x="222757" y="148666"/>
                </a:lnTo>
                <a:lnTo>
                  <a:pt x="218846" y="163880"/>
                </a:lnTo>
                <a:lnTo>
                  <a:pt x="216344" y="168122"/>
                </a:lnTo>
                <a:lnTo>
                  <a:pt x="210667" y="170903"/>
                </a:lnTo>
                <a:lnTo>
                  <a:pt x="208318" y="170942"/>
                </a:lnTo>
                <a:lnTo>
                  <a:pt x="206095" y="170002"/>
                </a:lnTo>
                <a:lnTo>
                  <a:pt x="200057" y="166890"/>
                </a:lnTo>
                <a:lnTo>
                  <a:pt x="193511" y="162666"/>
                </a:lnTo>
                <a:lnTo>
                  <a:pt x="186548" y="157391"/>
                </a:lnTo>
                <a:lnTo>
                  <a:pt x="142214" y="118516"/>
                </a:lnTo>
                <a:lnTo>
                  <a:pt x="128118" y="126242"/>
                </a:lnTo>
                <a:lnTo>
                  <a:pt x="117379" y="131465"/>
                </a:lnTo>
                <a:lnTo>
                  <a:pt x="109460" y="134423"/>
                </a:lnTo>
                <a:lnTo>
                  <a:pt x="103822" y="135356"/>
                </a:lnTo>
                <a:lnTo>
                  <a:pt x="100520" y="135356"/>
                </a:lnTo>
                <a:lnTo>
                  <a:pt x="93878" y="136779"/>
                </a:lnTo>
                <a:lnTo>
                  <a:pt x="80759" y="143306"/>
                </a:lnTo>
                <a:lnTo>
                  <a:pt x="83426" y="149199"/>
                </a:lnTo>
                <a:lnTo>
                  <a:pt x="84315" y="152501"/>
                </a:lnTo>
                <a:lnTo>
                  <a:pt x="81038" y="157530"/>
                </a:lnTo>
                <a:lnTo>
                  <a:pt x="79349" y="157619"/>
                </a:lnTo>
                <a:lnTo>
                  <a:pt x="72250" y="161340"/>
                </a:lnTo>
                <a:lnTo>
                  <a:pt x="67563" y="166014"/>
                </a:lnTo>
                <a:lnTo>
                  <a:pt x="64604" y="172313"/>
                </a:lnTo>
                <a:lnTo>
                  <a:pt x="62001" y="178777"/>
                </a:lnTo>
                <a:lnTo>
                  <a:pt x="50825" y="177838"/>
                </a:lnTo>
                <a:lnTo>
                  <a:pt x="44424" y="176707"/>
                </a:lnTo>
                <a:lnTo>
                  <a:pt x="42652" y="183920"/>
                </a:lnTo>
                <a:lnTo>
                  <a:pt x="40071" y="192705"/>
                </a:lnTo>
                <a:lnTo>
                  <a:pt x="36523" y="203073"/>
                </a:lnTo>
                <a:lnTo>
                  <a:pt x="31851" y="215036"/>
                </a:lnTo>
                <a:lnTo>
                  <a:pt x="29362" y="219989"/>
                </a:lnTo>
                <a:lnTo>
                  <a:pt x="23253" y="220345"/>
                </a:lnTo>
                <a:lnTo>
                  <a:pt x="14884" y="220345"/>
                </a:lnTo>
                <a:lnTo>
                  <a:pt x="9118" y="219697"/>
                </a:lnTo>
                <a:lnTo>
                  <a:pt x="6083" y="220116"/>
                </a:lnTo>
                <a:lnTo>
                  <a:pt x="4825" y="220484"/>
                </a:lnTo>
                <a:lnTo>
                  <a:pt x="4216" y="221843"/>
                </a:lnTo>
                <a:lnTo>
                  <a:pt x="4114" y="224040"/>
                </a:lnTo>
                <a:lnTo>
                  <a:pt x="4825" y="229717"/>
                </a:lnTo>
                <a:lnTo>
                  <a:pt x="5435" y="237464"/>
                </a:lnTo>
                <a:lnTo>
                  <a:pt x="0" y="240576"/>
                </a:lnTo>
                <a:lnTo>
                  <a:pt x="853516" y="275463"/>
                </a:lnTo>
                <a:lnTo>
                  <a:pt x="850836" y="271462"/>
                </a:lnTo>
                <a:lnTo>
                  <a:pt x="735393" y="217868"/>
                </a:lnTo>
                <a:lnTo>
                  <a:pt x="728344" y="216471"/>
                </a:lnTo>
                <a:lnTo>
                  <a:pt x="706106" y="223762"/>
                </a:lnTo>
                <a:lnTo>
                  <a:pt x="685369" y="230114"/>
                </a:lnTo>
                <a:lnTo>
                  <a:pt x="666206" y="235509"/>
                </a:lnTo>
                <a:lnTo>
                  <a:pt x="647230" y="240271"/>
                </a:lnTo>
                <a:lnTo>
                  <a:pt x="623670" y="230853"/>
                </a:lnTo>
                <a:lnTo>
                  <a:pt x="579560" y="206484"/>
                </a:lnTo>
                <a:lnTo>
                  <a:pt x="542745" y="179700"/>
                </a:lnTo>
                <a:lnTo>
                  <a:pt x="512992" y="149964"/>
                </a:lnTo>
                <a:lnTo>
                  <a:pt x="492609" y="123860"/>
                </a:lnTo>
                <a:lnTo>
                  <a:pt x="487276" y="116960"/>
                </a:lnTo>
                <a:lnTo>
                  <a:pt x="481539" y="110422"/>
                </a:lnTo>
                <a:lnTo>
                  <a:pt x="475335" y="104165"/>
                </a:lnTo>
                <a:lnTo>
                  <a:pt x="445338" y="83693"/>
                </a:lnTo>
                <a:lnTo>
                  <a:pt x="440575" y="83921"/>
                </a:lnTo>
                <a:lnTo>
                  <a:pt x="440537" y="84099"/>
                </a:lnTo>
                <a:lnTo>
                  <a:pt x="430174" y="84099"/>
                </a:lnTo>
                <a:lnTo>
                  <a:pt x="430237" y="83794"/>
                </a:lnTo>
                <a:lnTo>
                  <a:pt x="421131" y="83172"/>
                </a:lnTo>
                <a:lnTo>
                  <a:pt x="416737" y="82600"/>
                </a:lnTo>
                <a:lnTo>
                  <a:pt x="412394" y="81699"/>
                </a:lnTo>
                <a:lnTo>
                  <a:pt x="414019" y="96672"/>
                </a:lnTo>
                <a:lnTo>
                  <a:pt x="407887" y="104065"/>
                </a:lnTo>
                <a:lnTo>
                  <a:pt x="401389" y="110439"/>
                </a:lnTo>
                <a:lnTo>
                  <a:pt x="393330" y="117374"/>
                </a:lnTo>
                <a:lnTo>
                  <a:pt x="383730" y="124853"/>
                </a:lnTo>
                <a:lnTo>
                  <a:pt x="384187" y="133375"/>
                </a:lnTo>
                <a:lnTo>
                  <a:pt x="347979" y="156972"/>
                </a:lnTo>
                <a:lnTo>
                  <a:pt x="341541" y="143624"/>
                </a:lnTo>
                <a:lnTo>
                  <a:pt x="329768" y="149326"/>
                </a:lnTo>
                <a:lnTo>
                  <a:pt x="289115" y="98399"/>
                </a:lnTo>
                <a:lnTo>
                  <a:pt x="231203" y="19558"/>
                </a:lnTo>
                <a:lnTo>
                  <a:pt x="229146" y="18072"/>
                </a:lnTo>
                <a:lnTo>
                  <a:pt x="167703"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1" name="object 11"/>
          <p:cNvSpPr/>
          <p:nvPr/>
        </p:nvSpPr>
        <p:spPr>
          <a:xfrm>
            <a:off x="6363092" y="3398832"/>
            <a:ext cx="324085" cy="69764"/>
          </a:xfrm>
          <a:custGeom>
            <a:avLst/>
            <a:gdLst/>
            <a:ahLst/>
            <a:cxnLst/>
            <a:rect l="l" t="t" r="r" b="b"/>
            <a:pathLst>
              <a:path w="324484" h="69850">
                <a:moveTo>
                  <a:pt x="42024" y="3517"/>
                </a:moveTo>
                <a:lnTo>
                  <a:pt x="32397" y="4254"/>
                </a:lnTo>
                <a:lnTo>
                  <a:pt x="26339" y="4635"/>
                </a:lnTo>
                <a:lnTo>
                  <a:pt x="22481" y="4635"/>
                </a:lnTo>
                <a:lnTo>
                  <a:pt x="20916" y="6261"/>
                </a:lnTo>
                <a:lnTo>
                  <a:pt x="15341" y="14135"/>
                </a:lnTo>
                <a:lnTo>
                  <a:pt x="15176" y="14846"/>
                </a:lnTo>
                <a:lnTo>
                  <a:pt x="14592" y="16929"/>
                </a:lnTo>
                <a:lnTo>
                  <a:pt x="13741" y="19658"/>
                </a:lnTo>
                <a:lnTo>
                  <a:pt x="13119" y="21412"/>
                </a:lnTo>
                <a:lnTo>
                  <a:pt x="12845" y="22250"/>
                </a:lnTo>
                <a:lnTo>
                  <a:pt x="9725" y="30759"/>
                </a:lnTo>
                <a:lnTo>
                  <a:pt x="5041" y="42887"/>
                </a:lnTo>
                <a:lnTo>
                  <a:pt x="241" y="55054"/>
                </a:lnTo>
                <a:lnTo>
                  <a:pt x="241" y="56210"/>
                </a:lnTo>
                <a:lnTo>
                  <a:pt x="0" y="56502"/>
                </a:lnTo>
                <a:lnTo>
                  <a:pt x="320725" y="69608"/>
                </a:lnTo>
                <a:lnTo>
                  <a:pt x="322384" y="56210"/>
                </a:lnTo>
                <a:lnTo>
                  <a:pt x="323402" y="46386"/>
                </a:lnTo>
                <a:lnTo>
                  <a:pt x="323936" y="38597"/>
                </a:lnTo>
                <a:lnTo>
                  <a:pt x="323913" y="31584"/>
                </a:lnTo>
                <a:lnTo>
                  <a:pt x="323656" y="31170"/>
                </a:lnTo>
                <a:lnTo>
                  <a:pt x="158172" y="31170"/>
                </a:lnTo>
                <a:lnTo>
                  <a:pt x="156415" y="30759"/>
                </a:lnTo>
                <a:lnTo>
                  <a:pt x="129717" y="30759"/>
                </a:lnTo>
                <a:lnTo>
                  <a:pt x="127685" y="30530"/>
                </a:lnTo>
                <a:lnTo>
                  <a:pt x="125971" y="29400"/>
                </a:lnTo>
                <a:lnTo>
                  <a:pt x="114913" y="23535"/>
                </a:lnTo>
                <a:lnTo>
                  <a:pt x="70840" y="6049"/>
                </a:lnTo>
                <a:lnTo>
                  <a:pt x="60548" y="4635"/>
                </a:lnTo>
                <a:lnTo>
                  <a:pt x="26339" y="4635"/>
                </a:lnTo>
                <a:lnTo>
                  <a:pt x="22542" y="4572"/>
                </a:lnTo>
                <a:lnTo>
                  <a:pt x="60086" y="4572"/>
                </a:lnTo>
                <a:lnTo>
                  <a:pt x="57024" y="4151"/>
                </a:lnTo>
                <a:lnTo>
                  <a:pt x="42024" y="3517"/>
                </a:lnTo>
                <a:close/>
              </a:path>
              <a:path w="324484" h="69850">
                <a:moveTo>
                  <a:pt x="176352" y="24104"/>
                </a:moveTo>
                <a:lnTo>
                  <a:pt x="173215" y="24104"/>
                </a:lnTo>
                <a:lnTo>
                  <a:pt x="171729" y="24384"/>
                </a:lnTo>
                <a:lnTo>
                  <a:pt x="169265" y="26428"/>
                </a:lnTo>
                <a:lnTo>
                  <a:pt x="164236" y="29950"/>
                </a:lnTo>
                <a:lnTo>
                  <a:pt x="158172" y="31170"/>
                </a:lnTo>
                <a:lnTo>
                  <a:pt x="323656" y="31170"/>
                </a:lnTo>
                <a:lnTo>
                  <a:pt x="322808" y="29806"/>
                </a:lnTo>
                <a:lnTo>
                  <a:pt x="320763" y="28054"/>
                </a:lnTo>
                <a:lnTo>
                  <a:pt x="191439" y="28054"/>
                </a:lnTo>
                <a:lnTo>
                  <a:pt x="189826" y="27800"/>
                </a:lnTo>
                <a:lnTo>
                  <a:pt x="180682" y="24739"/>
                </a:lnTo>
                <a:lnTo>
                  <a:pt x="176352" y="24104"/>
                </a:lnTo>
                <a:close/>
              </a:path>
              <a:path w="324484" h="69850">
                <a:moveTo>
                  <a:pt x="137845" y="20891"/>
                </a:moveTo>
                <a:lnTo>
                  <a:pt x="137401" y="21945"/>
                </a:lnTo>
                <a:lnTo>
                  <a:pt x="137109" y="22821"/>
                </a:lnTo>
                <a:lnTo>
                  <a:pt x="136004" y="26695"/>
                </a:lnTo>
                <a:lnTo>
                  <a:pt x="134175" y="29133"/>
                </a:lnTo>
                <a:lnTo>
                  <a:pt x="131610" y="30086"/>
                </a:lnTo>
                <a:lnTo>
                  <a:pt x="129717" y="30759"/>
                </a:lnTo>
                <a:lnTo>
                  <a:pt x="156415" y="30759"/>
                </a:lnTo>
                <a:lnTo>
                  <a:pt x="151288" y="29559"/>
                </a:lnTo>
                <a:lnTo>
                  <a:pt x="143802" y="24587"/>
                </a:lnTo>
                <a:lnTo>
                  <a:pt x="140881" y="22250"/>
                </a:lnTo>
                <a:lnTo>
                  <a:pt x="138963" y="21285"/>
                </a:lnTo>
                <a:lnTo>
                  <a:pt x="137845" y="20891"/>
                </a:lnTo>
                <a:close/>
              </a:path>
              <a:path w="324484" h="69850">
                <a:moveTo>
                  <a:pt x="274218" y="0"/>
                </a:moveTo>
                <a:lnTo>
                  <a:pt x="258025" y="12"/>
                </a:lnTo>
                <a:lnTo>
                  <a:pt x="247611" y="12"/>
                </a:lnTo>
                <a:lnTo>
                  <a:pt x="242392" y="342"/>
                </a:lnTo>
                <a:lnTo>
                  <a:pt x="239814" y="609"/>
                </a:lnTo>
                <a:lnTo>
                  <a:pt x="238696" y="4127"/>
                </a:lnTo>
                <a:lnTo>
                  <a:pt x="236664" y="7556"/>
                </a:lnTo>
                <a:lnTo>
                  <a:pt x="232473" y="8953"/>
                </a:lnTo>
                <a:lnTo>
                  <a:pt x="231343" y="9194"/>
                </a:lnTo>
                <a:lnTo>
                  <a:pt x="222389" y="10033"/>
                </a:lnTo>
                <a:lnTo>
                  <a:pt x="217004" y="11684"/>
                </a:lnTo>
                <a:lnTo>
                  <a:pt x="213906" y="13068"/>
                </a:lnTo>
                <a:lnTo>
                  <a:pt x="207827" y="19658"/>
                </a:lnTo>
                <a:lnTo>
                  <a:pt x="202082" y="24337"/>
                </a:lnTo>
                <a:lnTo>
                  <a:pt x="196632" y="27128"/>
                </a:lnTo>
                <a:lnTo>
                  <a:pt x="191439" y="28054"/>
                </a:lnTo>
                <a:lnTo>
                  <a:pt x="320763" y="28054"/>
                </a:lnTo>
                <a:lnTo>
                  <a:pt x="311416" y="20815"/>
                </a:lnTo>
                <a:lnTo>
                  <a:pt x="310489" y="19481"/>
                </a:lnTo>
                <a:lnTo>
                  <a:pt x="302154" y="11578"/>
                </a:lnTo>
                <a:lnTo>
                  <a:pt x="293373" y="5716"/>
                </a:lnTo>
                <a:lnTo>
                  <a:pt x="284082" y="1867"/>
                </a:lnTo>
                <a:lnTo>
                  <a:pt x="274218"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2" name="object 12"/>
          <p:cNvSpPr/>
          <p:nvPr/>
        </p:nvSpPr>
        <p:spPr>
          <a:xfrm>
            <a:off x="6980806" y="3233479"/>
            <a:ext cx="1903" cy="1268"/>
          </a:xfrm>
          <a:custGeom>
            <a:avLst/>
            <a:gdLst/>
            <a:ahLst/>
            <a:cxnLst/>
            <a:rect l="l" t="t" r="r" b="b"/>
            <a:pathLst>
              <a:path w="1904" h="1269">
                <a:moveTo>
                  <a:pt x="1790" y="0"/>
                </a:moveTo>
                <a:lnTo>
                  <a:pt x="0" y="787"/>
                </a:lnTo>
                <a:lnTo>
                  <a:pt x="179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3" name="object 13"/>
          <p:cNvSpPr/>
          <p:nvPr/>
        </p:nvSpPr>
        <p:spPr>
          <a:xfrm>
            <a:off x="7244743" y="3317158"/>
            <a:ext cx="10782" cy="634"/>
          </a:xfrm>
          <a:custGeom>
            <a:avLst/>
            <a:gdLst/>
            <a:ahLst/>
            <a:cxnLst/>
            <a:rect l="l" t="t" r="r" b="b"/>
            <a:pathLst>
              <a:path w="10795" h="635">
                <a:moveTo>
                  <a:pt x="4089" y="304"/>
                </a:moveTo>
                <a:lnTo>
                  <a:pt x="2095" y="101"/>
                </a:lnTo>
                <a:lnTo>
                  <a:pt x="63" y="0"/>
                </a:lnTo>
                <a:lnTo>
                  <a:pt x="0" y="304"/>
                </a:lnTo>
                <a:lnTo>
                  <a:pt x="4089" y="304"/>
                </a:lnTo>
                <a:close/>
              </a:path>
              <a:path w="10795" h="635">
                <a:moveTo>
                  <a:pt x="10388" y="127"/>
                </a:moveTo>
                <a:lnTo>
                  <a:pt x="7594" y="304"/>
                </a:lnTo>
                <a:lnTo>
                  <a:pt x="10363" y="304"/>
                </a:lnTo>
                <a:lnTo>
                  <a:pt x="10388" y="127"/>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4" name="object 14"/>
          <p:cNvSpPr/>
          <p:nvPr/>
        </p:nvSpPr>
        <p:spPr>
          <a:xfrm>
            <a:off x="5981217" y="2645395"/>
            <a:ext cx="881562" cy="1612180"/>
          </a:xfrm>
          <a:custGeom>
            <a:avLst/>
            <a:gdLst/>
            <a:ahLst/>
            <a:cxnLst/>
            <a:rect l="l" t="t" r="r" b="b"/>
            <a:pathLst>
              <a:path w="882650" h="1614170">
                <a:moveTo>
                  <a:pt x="371081" y="805294"/>
                </a:moveTo>
                <a:lnTo>
                  <a:pt x="370687" y="804849"/>
                </a:lnTo>
                <a:lnTo>
                  <a:pt x="363664" y="799160"/>
                </a:lnTo>
                <a:lnTo>
                  <a:pt x="361645" y="797153"/>
                </a:lnTo>
                <a:lnTo>
                  <a:pt x="360692" y="795832"/>
                </a:lnTo>
                <a:lnTo>
                  <a:pt x="356247" y="786942"/>
                </a:lnTo>
                <a:lnTo>
                  <a:pt x="353796" y="785063"/>
                </a:lnTo>
                <a:lnTo>
                  <a:pt x="346697" y="785926"/>
                </a:lnTo>
                <a:lnTo>
                  <a:pt x="336931" y="785926"/>
                </a:lnTo>
                <a:lnTo>
                  <a:pt x="336931" y="767245"/>
                </a:lnTo>
                <a:lnTo>
                  <a:pt x="335915" y="762152"/>
                </a:lnTo>
                <a:lnTo>
                  <a:pt x="323113" y="735469"/>
                </a:lnTo>
                <a:lnTo>
                  <a:pt x="318465" y="732790"/>
                </a:lnTo>
                <a:lnTo>
                  <a:pt x="314858" y="731583"/>
                </a:lnTo>
                <a:lnTo>
                  <a:pt x="311150" y="724776"/>
                </a:lnTo>
                <a:lnTo>
                  <a:pt x="308775" y="718324"/>
                </a:lnTo>
                <a:lnTo>
                  <a:pt x="306844" y="710679"/>
                </a:lnTo>
                <a:lnTo>
                  <a:pt x="302755" y="691680"/>
                </a:lnTo>
                <a:lnTo>
                  <a:pt x="302755" y="690600"/>
                </a:lnTo>
                <a:lnTo>
                  <a:pt x="297408" y="661365"/>
                </a:lnTo>
                <a:lnTo>
                  <a:pt x="294932" y="649681"/>
                </a:lnTo>
                <a:lnTo>
                  <a:pt x="292620" y="640130"/>
                </a:lnTo>
                <a:lnTo>
                  <a:pt x="287096" y="631774"/>
                </a:lnTo>
                <a:lnTo>
                  <a:pt x="283730" y="625195"/>
                </a:lnTo>
                <a:lnTo>
                  <a:pt x="282359" y="620064"/>
                </a:lnTo>
                <a:lnTo>
                  <a:pt x="280365" y="606615"/>
                </a:lnTo>
                <a:lnTo>
                  <a:pt x="276860" y="588098"/>
                </a:lnTo>
                <a:lnTo>
                  <a:pt x="258584" y="553364"/>
                </a:lnTo>
                <a:lnTo>
                  <a:pt x="251739" y="547852"/>
                </a:lnTo>
                <a:lnTo>
                  <a:pt x="243395" y="540118"/>
                </a:lnTo>
                <a:lnTo>
                  <a:pt x="237439" y="532244"/>
                </a:lnTo>
                <a:lnTo>
                  <a:pt x="233857" y="524281"/>
                </a:lnTo>
                <a:lnTo>
                  <a:pt x="232664" y="516229"/>
                </a:lnTo>
                <a:lnTo>
                  <a:pt x="234416" y="506387"/>
                </a:lnTo>
                <a:lnTo>
                  <a:pt x="234861" y="497065"/>
                </a:lnTo>
                <a:lnTo>
                  <a:pt x="234861" y="490626"/>
                </a:lnTo>
                <a:lnTo>
                  <a:pt x="238150" y="484035"/>
                </a:lnTo>
                <a:lnTo>
                  <a:pt x="244386" y="478307"/>
                </a:lnTo>
                <a:lnTo>
                  <a:pt x="255638" y="468744"/>
                </a:lnTo>
                <a:lnTo>
                  <a:pt x="257670" y="466458"/>
                </a:lnTo>
                <a:lnTo>
                  <a:pt x="262686" y="459663"/>
                </a:lnTo>
                <a:lnTo>
                  <a:pt x="267970" y="451700"/>
                </a:lnTo>
                <a:lnTo>
                  <a:pt x="273494" y="442582"/>
                </a:lnTo>
                <a:lnTo>
                  <a:pt x="279273" y="432308"/>
                </a:lnTo>
                <a:lnTo>
                  <a:pt x="282930" y="427304"/>
                </a:lnTo>
                <a:lnTo>
                  <a:pt x="265976" y="358965"/>
                </a:lnTo>
                <a:lnTo>
                  <a:pt x="260019" y="356857"/>
                </a:lnTo>
                <a:lnTo>
                  <a:pt x="253746" y="352107"/>
                </a:lnTo>
                <a:lnTo>
                  <a:pt x="233489" y="316242"/>
                </a:lnTo>
                <a:lnTo>
                  <a:pt x="233095" y="308546"/>
                </a:lnTo>
                <a:lnTo>
                  <a:pt x="234429" y="302628"/>
                </a:lnTo>
                <a:lnTo>
                  <a:pt x="235102" y="297319"/>
                </a:lnTo>
                <a:lnTo>
                  <a:pt x="235254" y="291515"/>
                </a:lnTo>
                <a:lnTo>
                  <a:pt x="220103" y="280924"/>
                </a:lnTo>
                <a:lnTo>
                  <a:pt x="215112" y="277063"/>
                </a:lnTo>
                <a:lnTo>
                  <a:pt x="211607" y="273875"/>
                </a:lnTo>
                <a:lnTo>
                  <a:pt x="201485" y="269836"/>
                </a:lnTo>
                <a:lnTo>
                  <a:pt x="197167" y="269836"/>
                </a:lnTo>
                <a:lnTo>
                  <a:pt x="197167" y="257644"/>
                </a:lnTo>
                <a:lnTo>
                  <a:pt x="208178" y="253034"/>
                </a:lnTo>
                <a:lnTo>
                  <a:pt x="211645" y="251879"/>
                </a:lnTo>
                <a:lnTo>
                  <a:pt x="213118" y="250367"/>
                </a:lnTo>
                <a:lnTo>
                  <a:pt x="212902" y="250342"/>
                </a:lnTo>
                <a:lnTo>
                  <a:pt x="212445" y="248805"/>
                </a:lnTo>
                <a:lnTo>
                  <a:pt x="200164" y="238188"/>
                </a:lnTo>
                <a:lnTo>
                  <a:pt x="198196" y="235572"/>
                </a:lnTo>
                <a:lnTo>
                  <a:pt x="197281" y="233743"/>
                </a:lnTo>
                <a:lnTo>
                  <a:pt x="195224" y="230695"/>
                </a:lnTo>
                <a:lnTo>
                  <a:pt x="196532" y="225933"/>
                </a:lnTo>
                <a:lnTo>
                  <a:pt x="198716" y="220141"/>
                </a:lnTo>
                <a:lnTo>
                  <a:pt x="198589" y="219303"/>
                </a:lnTo>
                <a:lnTo>
                  <a:pt x="197002" y="217868"/>
                </a:lnTo>
                <a:lnTo>
                  <a:pt x="184467" y="215341"/>
                </a:lnTo>
                <a:lnTo>
                  <a:pt x="184467" y="210858"/>
                </a:lnTo>
                <a:lnTo>
                  <a:pt x="184708" y="208902"/>
                </a:lnTo>
                <a:lnTo>
                  <a:pt x="186397" y="204584"/>
                </a:lnTo>
                <a:lnTo>
                  <a:pt x="190995" y="196710"/>
                </a:lnTo>
                <a:lnTo>
                  <a:pt x="199948" y="184124"/>
                </a:lnTo>
                <a:lnTo>
                  <a:pt x="206743" y="173799"/>
                </a:lnTo>
                <a:lnTo>
                  <a:pt x="210680" y="166636"/>
                </a:lnTo>
                <a:lnTo>
                  <a:pt x="212509" y="162090"/>
                </a:lnTo>
                <a:lnTo>
                  <a:pt x="212953" y="159588"/>
                </a:lnTo>
                <a:lnTo>
                  <a:pt x="212953" y="155054"/>
                </a:lnTo>
                <a:lnTo>
                  <a:pt x="212013" y="148958"/>
                </a:lnTo>
                <a:lnTo>
                  <a:pt x="204508" y="143751"/>
                </a:lnTo>
                <a:lnTo>
                  <a:pt x="173532" y="127812"/>
                </a:lnTo>
                <a:lnTo>
                  <a:pt x="167017" y="123355"/>
                </a:lnTo>
                <a:lnTo>
                  <a:pt x="163296" y="119126"/>
                </a:lnTo>
                <a:lnTo>
                  <a:pt x="162128" y="114909"/>
                </a:lnTo>
                <a:lnTo>
                  <a:pt x="162572" y="112814"/>
                </a:lnTo>
                <a:lnTo>
                  <a:pt x="172275" y="91071"/>
                </a:lnTo>
                <a:lnTo>
                  <a:pt x="181305" y="69253"/>
                </a:lnTo>
                <a:lnTo>
                  <a:pt x="181965" y="68084"/>
                </a:lnTo>
                <a:lnTo>
                  <a:pt x="186817" y="61506"/>
                </a:lnTo>
                <a:lnTo>
                  <a:pt x="189179" y="57048"/>
                </a:lnTo>
                <a:lnTo>
                  <a:pt x="190373" y="54229"/>
                </a:lnTo>
                <a:lnTo>
                  <a:pt x="183438" y="26263"/>
                </a:lnTo>
                <a:lnTo>
                  <a:pt x="173837" y="6629"/>
                </a:lnTo>
                <a:lnTo>
                  <a:pt x="172008" y="1270"/>
                </a:lnTo>
                <a:lnTo>
                  <a:pt x="112572" y="112268"/>
                </a:lnTo>
                <a:lnTo>
                  <a:pt x="107391" y="146773"/>
                </a:lnTo>
                <a:lnTo>
                  <a:pt x="104368" y="162090"/>
                </a:lnTo>
                <a:lnTo>
                  <a:pt x="99466" y="176491"/>
                </a:lnTo>
                <a:lnTo>
                  <a:pt x="92773" y="189801"/>
                </a:lnTo>
                <a:lnTo>
                  <a:pt x="82207" y="204647"/>
                </a:lnTo>
                <a:lnTo>
                  <a:pt x="73736" y="213766"/>
                </a:lnTo>
                <a:lnTo>
                  <a:pt x="76327" y="217449"/>
                </a:lnTo>
                <a:lnTo>
                  <a:pt x="79870" y="215760"/>
                </a:lnTo>
                <a:lnTo>
                  <a:pt x="82092" y="215112"/>
                </a:lnTo>
                <a:lnTo>
                  <a:pt x="87541" y="215188"/>
                </a:lnTo>
                <a:lnTo>
                  <a:pt x="90766" y="216027"/>
                </a:lnTo>
                <a:lnTo>
                  <a:pt x="98183" y="219722"/>
                </a:lnTo>
                <a:lnTo>
                  <a:pt x="93459" y="232587"/>
                </a:lnTo>
                <a:lnTo>
                  <a:pt x="92189" y="238556"/>
                </a:lnTo>
                <a:lnTo>
                  <a:pt x="92684" y="245338"/>
                </a:lnTo>
                <a:lnTo>
                  <a:pt x="89052" y="249859"/>
                </a:lnTo>
                <a:lnTo>
                  <a:pt x="85737" y="252450"/>
                </a:lnTo>
                <a:lnTo>
                  <a:pt x="73647" y="258876"/>
                </a:lnTo>
                <a:lnTo>
                  <a:pt x="67157" y="274294"/>
                </a:lnTo>
                <a:lnTo>
                  <a:pt x="60604" y="287972"/>
                </a:lnTo>
                <a:lnTo>
                  <a:pt x="33426" y="612444"/>
                </a:lnTo>
                <a:lnTo>
                  <a:pt x="42456" y="611543"/>
                </a:lnTo>
                <a:lnTo>
                  <a:pt x="48298" y="610666"/>
                </a:lnTo>
                <a:lnTo>
                  <a:pt x="48298" y="619061"/>
                </a:lnTo>
                <a:lnTo>
                  <a:pt x="47866" y="622261"/>
                </a:lnTo>
                <a:lnTo>
                  <a:pt x="46977" y="626351"/>
                </a:lnTo>
                <a:lnTo>
                  <a:pt x="46774" y="633552"/>
                </a:lnTo>
                <a:lnTo>
                  <a:pt x="43027" y="640930"/>
                </a:lnTo>
                <a:lnTo>
                  <a:pt x="35547" y="648944"/>
                </a:lnTo>
                <a:lnTo>
                  <a:pt x="33108" y="651230"/>
                </a:lnTo>
                <a:lnTo>
                  <a:pt x="29806" y="655612"/>
                </a:lnTo>
                <a:lnTo>
                  <a:pt x="28130" y="675614"/>
                </a:lnTo>
                <a:lnTo>
                  <a:pt x="31038" y="682891"/>
                </a:lnTo>
                <a:lnTo>
                  <a:pt x="37160" y="684199"/>
                </a:lnTo>
                <a:lnTo>
                  <a:pt x="48298" y="684199"/>
                </a:lnTo>
                <a:lnTo>
                  <a:pt x="48298" y="690333"/>
                </a:lnTo>
                <a:lnTo>
                  <a:pt x="48602" y="694626"/>
                </a:lnTo>
                <a:lnTo>
                  <a:pt x="54533" y="712076"/>
                </a:lnTo>
                <a:lnTo>
                  <a:pt x="57061" y="720483"/>
                </a:lnTo>
                <a:lnTo>
                  <a:pt x="57061" y="728789"/>
                </a:lnTo>
                <a:lnTo>
                  <a:pt x="54368" y="731164"/>
                </a:lnTo>
                <a:lnTo>
                  <a:pt x="51536" y="733044"/>
                </a:lnTo>
                <a:lnTo>
                  <a:pt x="47790" y="733107"/>
                </a:lnTo>
                <a:lnTo>
                  <a:pt x="35140" y="728306"/>
                </a:lnTo>
                <a:lnTo>
                  <a:pt x="34886" y="748309"/>
                </a:lnTo>
                <a:lnTo>
                  <a:pt x="33832" y="771118"/>
                </a:lnTo>
                <a:lnTo>
                  <a:pt x="34480" y="782281"/>
                </a:lnTo>
                <a:lnTo>
                  <a:pt x="36423" y="798080"/>
                </a:lnTo>
                <a:lnTo>
                  <a:pt x="36207" y="804468"/>
                </a:lnTo>
                <a:lnTo>
                  <a:pt x="25527" y="831735"/>
                </a:lnTo>
                <a:lnTo>
                  <a:pt x="26504" y="831850"/>
                </a:lnTo>
                <a:lnTo>
                  <a:pt x="19126" y="838606"/>
                </a:lnTo>
                <a:lnTo>
                  <a:pt x="87884" y="885393"/>
                </a:lnTo>
                <a:lnTo>
                  <a:pt x="93814" y="886142"/>
                </a:lnTo>
                <a:lnTo>
                  <a:pt x="109093" y="858735"/>
                </a:lnTo>
                <a:lnTo>
                  <a:pt x="120142" y="841857"/>
                </a:lnTo>
                <a:lnTo>
                  <a:pt x="121018" y="840917"/>
                </a:lnTo>
                <a:lnTo>
                  <a:pt x="125653" y="837057"/>
                </a:lnTo>
                <a:lnTo>
                  <a:pt x="129590" y="831481"/>
                </a:lnTo>
                <a:lnTo>
                  <a:pt x="133604" y="822464"/>
                </a:lnTo>
                <a:lnTo>
                  <a:pt x="135496" y="821702"/>
                </a:lnTo>
                <a:lnTo>
                  <a:pt x="144411" y="816787"/>
                </a:lnTo>
                <a:lnTo>
                  <a:pt x="154597" y="808710"/>
                </a:lnTo>
                <a:lnTo>
                  <a:pt x="166128" y="797407"/>
                </a:lnTo>
                <a:lnTo>
                  <a:pt x="179908" y="781862"/>
                </a:lnTo>
                <a:lnTo>
                  <a:pt x="184404" y="780059"/>
                </a:lnTo>
                <a:lnTo>
                  <a:pt x="191604" y="780084"/>
                </a:lnTo>
                <a:lnTo>
                  <a:pt x="202476" y="781507"/>
                </a:lnTo>
                <a:lnTo>
                  <a:pt x="205854" y="781202"/>
                </a:lnTo>
                <a:lnTo>
                  <a:pt x="209969" y="782853"/>
                </a:lnTo>
                <a:lnTo>
                  <a:pt x="213398" y="785710"/>
                </a:lnTo>
                <a:lnTo>
                  <a:pt x="215709" y="787349"/>
                </a:lnTo>
                <a:lnTo>
                  <a:pt x="220637" y="787603"/>
                </a:lnTo>
                <a:lnTo>
                  <a:pt x="226593" y="787438"/>
                </a:lnTo>
                <a:lnTo>
                  <a:pt x="241973" y="784352"/>
                </a:lnTo>
                <a:lnTo>
                  <a:pt x="247154" y="784098"/>
                </a:lnTo>
                <a:lnTo>
                  <a:pt x="251231" y="785114"/>
                </a:lnTo>
                <a:lnTo>
                  <a:pt x="253746" y="785406"/>
                </a:lnTo>
                <a:lnTo>
                  <a:pt x="260464" y="785368"/>
                </a:lnTo>
                <a:lnTo>
                  <a:pt x="269951" y="784136"/>
                </a:lnTo>
                <a:lnTo>
                  <a:pt x="277736" y="783602"/>
                </a:lnTo>
                <a:lnTo>
                  <a:pt x="317703" y="798880"/>
                </a:lnTo>
                <a:lnTo>
                  <a:pt x="324167" y="804621"/>
                </a:lnTo>
                <a:lnTo>
                  <a:pt x="330276" y="807745"/>
                </a:lnTo>
                <a:lnTo>
                  <a:pt x="350164" y="807593"/>
                </a:lnTo>
                <a:lnTo>
                  <a:pt x="358343" y="807212"/>
                </a:lnTo>
                <a:lnTo>
                  <a:pt x="366864" y="806462"/>
                </a:lnTo>
                <a:lnTo>
                  <a:pt x="371081" y="805294"/>
                </a:lnTo>
                <a:close/>
              </a:path>
              <a:path w="882650" h="1614170">
                <a:moveTo>
                  <a:pt x="632333" y="117475"/>
                </a:moveTo>
                <a:lnTo>
                  <a:pt x="190322" y="0"/>
                </a:lnTo>
                <a:lnTo>
                  <a:pt x="182537" y="774"/>
                </a:lnTo>
                <a:lnTo>
                  <a:pt x="187782" y="12865"/>
                </a:lnTo>
                <a:lnTo>
                  <a:pt x="195567" y="27432"/>
                </a:lnTo>
                <a:lnTo>
                  <a:pt x="198920" y="35763"/>
                </a:lnTo>
                <a:lnTo>
                  <a:pt x="200952" y="43611"/>
                </a:lnTo>
                <a:lnTo>
                  <a:pt x="201637" y="52539"/>
                </a:lnTo>
                <a:lnTo>
                  <a:pt x="199072" y="60337"/>
                </a:lnTo>
                <a:lnTo>
                  <a:pt x="196481" y="64808"/>
                </a:lnTo>
                <a:lnTo>
                  <a:pt x="193941" y="68656"/>
                </a:lnTo>
                <a:lnTo>
                  <a:pt x="210515" y="135445"/>
                </a:lnTo>
                <a:lnTo>
                  <a:pt x="213461" y="137337"/>
                </a:lnTo>
                <a:lnTo>
                  <a:pt x="214172" y="138049"/>
                </a:lnTo>
                <a:lnTo>
                  <a:pt x="217906" y="140690"/>
                </a:lnTo>
                <a:lnTo>
                  <a:pt x="223100" y="147078"/>
                </a:lnTo>
                <a:lnTo>
                  <a:pt x="223100" y="162763"/>
                </a:lnTo>
                <a:lnTo>
                  <a:pt x="221957" y="166700"/>
                </a:lnTo>
                <a:lnTo>
                  <a:pt x="219506" y="171678"/>
                </a:lnTo>
                <a:lnTo>
                  <a:pt x="262928" y="346671"/>
                </a:lnTo>
                <a:lnTo>
                  <a:pt x="265239" y="348449"/>
                </a:lnTo>
                <a:lnTo>
                  <a:pt x="266865" y="349008"/>
                </a:lnTo>
                <a:lnTo>
                  <a:pt x="267893" y="349034"/>
                </a:lnTo>
                <a:lnTo>
                  <a:pt x="268744" y="347865"/>
                </a:lnTo>
                <a:lnTo>
                  <a:pt x="271399" y="336575"/>
                </a:lnTo>
                <a:lnTo>
                  <a:pt x="273304" y="331368"/>
                </a:lnTo>
                <a:lnTo>
                  <a:pt x="283235" y="318160"/>
                </a:lnTo>
                <a:lnTo>
                  <a:pt x="284416" y="331317"/>
                </a:lnTo>
                <a:lnTo>
                  <a:pt x="285305" y="337820"/>
                </a:lnTo>
                <a:lnTo>
                  <a:pt x="286918" y="345186"/>
                </a:lnTo>
                <a:lnTo>
                  <a:pt x="289293" y="353644"/>
                </a:lnTo>
                <a:lnTo>
                  <a:pt x="292493" y="363410"/>
                </a:lnTo>
                <a:lnTo>
                  <a:pt x="302983" y="381584"/>
                </a:lnTo>
                <a:lnTo>
                  <a:pt x="304596" y="387642"/>
                </a:lnTo>
                <a:lnTo>
                  <a:pt x="304596" y="411746"/>
                </a:lnTo>
                <a:lnTo>
                  <a:pt x="302450" y="418084"/>
                </a:lnTo>
                <a:lnTo>
                  <a:pt x="287794" y="437781"/>
                </a:lnTo>
                <a:lnTo>
                  <a:pt x="286232" y="440575"/>
                </a:lnTo>
                <a:lnTo>
                  <a:pt x="374040" y="794512"/>
                </a:lnTo>
                <a:lnTo>
                  <a:pt x="376694" y="796645"/>
                </a:lnTo>
                <a:lnTo>
                  <a:pt x="388086" y="764921"/>
                </a:lnTo>
                <a:lnTo>
                  <a:pt x="397154" y="752297"/>
                </a:lnTo>
                <a:lnTo>
                  <a:pt x="394347" y="744829"/>
                </a:lnTo>
                <a:lnTo>
                  <a:pt x="391553" y="740257"/>
                </a:lnTo>
                <a:lnTo>
                  <a:pt x="389940" y="735418"/>
                </a:lnTo>
                <a:lnTo>
                  <a:pt x="389940" y="731329"/>
                </a:lnTo>
                <a:lnTo>
                  <a:pt x="390537" y="725030"/>
                </a:lnTo>
                <a:lnTo>
                  <a:pt x="392366" y="717448"/>
                </a:lnTo>
                <a:lnTo>
                  <a:pt x="395376" y="708621"/>
                </a:lnTo>
                <a:lnTo>
                  <a:pt x="399592" y="698588"/>
                </a:lnTo>
                <a:lnTo>
                  <a:pt x="401523" y="693458"/>
                </a:lnTo>
                <a:lnTo>
                  <a:pt x="406438" y="690333"/>
                </a:lnTo>
                <a:lnTo>
                  <a:pt x="412991" y="690333"/>
                </a:lnTo>
                <a:lnTo>
                  <a:pt x="419112" y="689851"/>
                </a:lnTo>
                <a:lnTo>
                  <a:pt x="420712" y="689394"/>
                </a:lnTo>
                <a:lnTo>
                  <a:pt x="425056" y="686689"/>
                </a:lnTo>
                <a:lnTo>
                  <a:pt x="428307" y="684949"/>
                </a:lnTo>
                <a:lnTo>
                  <a:pt x="455815" y="611797"/>
                </a:lnTo>
                <a:lnTo>
                  <a:pt x="453758" y="609739"/>
                </a:lnTo>
                <a:lnTo>
                  <a:pt x="458482" y="599592"/>
                </a:lnTo>
                <a:lnTo>
                  <a:pt x="460819" y="592518"/>
                </a:lnTo>
                <a:lnTo>
                  <a:pt x="462330" y="584885"/>
                </a:lnTo>
                <a:lnTo>
                  <a:pt x="464705" y="566191"/>
                </a:lnTo>
                <a:lnTo>
                  <a:pt x="465378" y="562267"/>
                </a:lnTo>
                <a:lnTo>
                  <a:pt x="468718" y="550710"/>
                </a:lnTo>
                <a:lnTo>
                  <a:pt x="473760" y="540499"/>
                </a:lnTo>
                <a:lnTo>
                  <a:pt x="480441" y="531634"/>
                </a:lnTo>
                <a:lnTo>
                  <a:pt x="488772" y="524129"/>
                </a:lnTo>
                <a:lnTo>
                  <a:pt x="539559" y="389051"/>
                </a:lnTo>
                <a:lnTo>
                  <a:pt x="517232" y="350291"/>
                </a:lnTo>
                <a:lnTo>
                  <a:pt x="513499" y="317449"/>
                </a:lnTo>
                <a:lnTo>
                  <a:pt x="511035" y="291541"/>
                </a:lnTo>
                <a:lnTo>
                  <a:pt x="510044" y="275412"/>
                </a:lnTo>
                <a:lnTo>
                  <a:pt x="504253" y="272529"/>
                </a:lnTo>
                <a:lnTo>
                  <a:pt x="500786" y="270078"/>
                </a:lnTo>
                <a:lnTo>
                  <a:pt x="498729" y="264960"/>
                </a:lnTo>
                <a:lnTo>
                  <a:pt x="502373" y="252869"/>
                </a:lnTo>
                <a:lnTo>
                  <a:pt x="504698" y="244106"/>
                </a:lnTo>
                <a:lnTo>
                  <a:pt x="506222" y="236994"/>
                </a:lnTo>
                <a:lnTo>
                  <a:pt x="506945" y="231533"/>
                </a:lnTo>
                <a:lnTo>
                  <a:pt x="506399" y="220002"/>
                </a:lnTo>
                <a:lnTo>
                  <a:pt x="504177" y="207848"/>
                </a:lnTo>
                <a:lnTo>
                  <a:pt x="500278" y="195135"/>
                </a:lnTo>
                <a:lnTo>
                  <a:pt x="494715" y="181940"/>
                </a:lnTo>
                <a:lnTo>
                  <a:pt x="494220" y="179755"/>
                </a:lnTo>
                <a:lnTo>
                  <a:pt x="494220" y="176491"/>
                </a:lnTo>
                <a:lnTo>
                  <a:pt x="495617" y="170497"/>
                </a:lnTo>
                <a:lnTo>
                  <a:pt x="517220" y="162902"/>
                </a:lnTo>
                <a:lnTo>
                  <a:pt x="532130" y="154139"/>
                </a:lnTo>
                <a:lnTo>
                  <a:pt x="534339" y="153492"/>
                </a:lnTo>
                <a:lnTo>
                  <a:pt x="539191" y="151206"/>
                </a:lnTo>
                <a:lnTo>
                  <a:pt x="545617" y="150139"/>
                </a:lnTo>
                <a:lnTo>
                  <a:pt x="556653" y="150139"/>
                </a:lnTo>
                <a:lnTo>
                  <a:pt x="559485" y="150964"/>
                </a:lnTo>
                <a:lnTo>
                  <a:pt x="561111" y="154762"/>
                </a:lnTo>
                <a:lnTo>
                  <a:pt x="565848" y="155117"/>
                </a:lnTo>
                <a:lnTo>
                  <a:pt x="567131" y="152882"/>
                </a:lnTo>
                <a:lnTo>
                  <a:pt x="573760" y="149555"/>
                </a:lnTo>
                <a:lnTo>
                  <a:pt x="572135" y="144589"/>
                </a:lnTo>
                <a:lnTo>
                  <a:pt x="571322" y="140690"/>
                </a:lnTo>
                <a:lnTo>
                  <a:pt x="571474" y="136461"/>
                </a:lnTo>
                <a:lnTo>
                  <a:pt x="572122" y="133883"/>
                </a:lnTo>
                <a:lnTo>
                  <a:pt x="574700" y="129540"/>
                </a:lnTo>
                <a:lnTo>
                  <a:pt x="588556" y="129540"/>
                </a:lnTo>
                <a:lnTo>
                  <a:pt x="592912" y="133997"/>
                </a:lnTo>
                <a:lnTo>
                  <a:pt x="598766" y="133477"/>
                </a:lnTo>
                <a:lnTo>
                  <a:pt x="605878" y="131203"/>
                </a:lnTo>
                <a:lnTo>
                  <a:pt x="632333" y="117475"/>
                </a:lnTo>
                <a:close/>
              </a:path>
              <a:path w="882650" h="1614170">
                <a:moveTo>
                  <a:pt x="882523" y="1593557"/>
                </a:moveTo>
                <a:lnTo>
                  <a:pt x="860602" y="1557794"/>
                </a:lnTo>
                <a:lnTo>
                  <a:pt x="849630" y="1505839"/>
                </a:lnTo>
                <a:lnTo>
                  <a:pt x="839685" y="1477289"/>
                </a:lnTo>
                <a:lnTo>
                  <a:pt x="832891" y="1453273"/>
                </a:lnTo>
                <a:lnTo>
                  <a:pt x="829284" y="1433842"/>
                </a:lnTo>
                <a:lnTo>
                  <a:pt x="828878" y="1419085"/>
                </a:lnTo>
                <a:lnTo>
                  <a:pt x="825004" y="1407820"/>
                </a:lnTo>
                <a:lnTo>
                  <a:pt x="819175" y="1397825"/>
                </a:lnTo>
                <a:lnTo>
                  <a:pt x="811339" y="1389037"/>
                </a:lnTo>
                <a:lnTo>
                  <a:pt x="801458" y="1381404"/>
                </a:lnTo>
                <a:lnTo>
                  <a:pt x="781812" y="1365478"/>
                </a:lnTo>
                <a:lnTo>
                  <a:pt x="765022" y="1349095"/>
                </a:lnTo>
                <a:lnTo>
                  <a:pt x="751141" y="1332318"/>
                </a:lnTo>
                <a:lnTo>
                  <a:pt x="740181" y="1315173"/>
                </a:lnTo>
                <a:lnTo>
                  <a:pt x="726986" y="1299260"/>
                </a:lnTo>
                <a:lnTo>
                  <a:pt x="716305" y="1304175"/>
                </a:lnTo>
                <a:lnTo>
                  <a:pt x="701992" y="1285087"/>
                </a:lnTo>
                <a:lnTo>
                  <a:pt x="715340" y="1271752"/>
                </a:lnTo>
                <a:lnTo>
                  <a:pt x="712838" y="1246276"/>
                </a:lnTo>
                <a:lnTo>
                  <a:pt x="708723" y="1225346"/>
                </a:lnTo>
                <a:lnTo>
                  <a:pt x="702995" y="1209014"/>
                </a:lnTo>
                <a:lnTo>
                  <a:pt x="695680" y="1197343"/>
                </a:lnTo>
                <a:lnTo>
                  <a:pt x="694067" y="1195489"/>
                </a:lnTo>
                <a:lnTo>
                  <a:pt x="696277" y="1183601"/>
                </a:lnTo>
                <a:lnTo>
                  <a:pt x="695223" y="1175562"/>
                </a:lnTo>
                <a:lnTo>
                  <a:pt x="691413" y="1169149"/>
                </a:lnTo>
                <a:lnTo>
                  <a:pt x="690206" y="1169276"/>
                </a:lnTo>
                <a:lnTo>
                  <a:pt x="691159" y="1172108"/>
                </a:lnTo>
                <a:lnTo>
                  <a:pt x="689546" y="1181061"/>
                </a:lnTo>
                <a:lnTo>
                  <a:pt x="682574" y="1183754"/>
                </a:lnTo>
                <a:lnTo>
                  <a:pt x="676363" y="1192174"/>
                </a:lnTo>
                <a:lnTo>
                  <a:pt x="666445" y="1195120"/>
                </a:lnTo>
                <a:lnTo>
                  <a:pt x="657948" y="1196835"/>
                </a:lnTo>
                <a:lnTo>
                  <a:pt x="649274" y="1197864"/>
                </a:lnTo>
                <a:lnTo>
                  <a:pt x="636358" y="1198206"/>
                </a:lnTo>
                <a:lnTo>
                  <a:pt x="635419" y="1194308"/>
                </a:lnTo>
                <a:lnTo>
                  <a:pt x="629894" y="1166698"/>
                </a:lnTo>
                <a:lnTo>
                  <a:pt x="627062" y="1140879"/>
                </a:lnTo>
                <a:lnTo>
                  <a:pt x="626935" y="1116939"/>
                </a:lnTo>
                <a:lnTo>
                  <a:pt x="629513" y="1094955"/>
                </a:lnTo>
                <a:lnTo>
                  <a:pt x="628675" y="1090256"/>
                </a:lnTo>
                <a:lnTo>
                  <a:pt x="618820" y="1082103"/>
                </a:lnTo>
                <a:lnTo>
                  <a:pt x="600341" y="1082103"/>
                </a:lnTo>
                <a:lnTo>
                  <a:pt x="582993" y="1067460"/>
                </a:lnTo>
                <a:lnTo>
                  <a:pt x="568960" y="1056817"/>
                </a:lnTo>
                <a:lnTo>
                  <a:pt x="556526" y="1048766"/>
                </a:lnTo>
                <a:lnTo>
                  <a:pt x="544360" y="1042479"/>
                </a:lnTo>
                <a:lnTo>
                  <a:pt x="534987" y="1032421"/>
                </a:lnTo>
                <a:lnTo>
                  <a:pt x="531533" y="1022616"/>
                </a:lnTo>
                <a:lnTo>
                  <a:pt x="532371" y="1013510"/>
                </a:lnTo>
                <a:lnTo>
                  <a:pt x="535876" y="1005598"/>
                </a:lnTo>
                <a:lnTo>
                  <a:pt x="542696" y="986612"/>
                </a:lnTo>
                <a:lnTo>
                  <a:pt x="538340" y="980198"/>
                </a:lnTo>
                <a:lnTo>
                  <a:pt x="526542" y="982560"/>
                </a:lnTo>
                <a:lnTo>
                  <a:pt x="516128" y="987425"/>
                </a:lnTo>
                <a:lnTo>
                  <a:pt x="507034" y="994841"/>
                </a:lnTo>
                <a:lnTo>
                  <a:pt x="499186" y="1004849"/>
                </a:lnTo>
                <a:lnTo>
                  <a:pt x="496722" y="1008697"/>
                </a:lnTo>
                <a:lnTo>
                  <a:pt x="483108" y="1001890"/>
                </a:lnTo>
                <a:lnTo>
                  <a:pt x="491147" y="989812"/>
                </a:lnTo>
                <a:lnTo>
                  <a:pt x="479818" y="976807"/>
                </a:lnTo>
                <a:lnTo>
                  <a:pt x="467906" y="972756"/>
                </a:lnTo>
                <a:lnTo>
                  <a:pt x="456222" y="966685"/>
                </a:lnTo>
                <a:lnTo>
                  <a:pt x="449910" y="961872"/>
                </a:lnTo>
                <a:lnTo>
                  <a:pt x="442937" y="953757"/>
                </a:lnTo>
                <a:lnTo>
                  <a:pt x="441032" y="950379"/>
                </a:lnTo>
                <a:lnTo>
                  <a:pt x="420243" y="921385"/>
                </a:lnTo>
                <a:lnTo>
                  <a:pt x="413804" y="907542"/>
                </a:lnTo>
                <a:lnTo>
                  <a:pt x="410260" y="895197"/>
                </a:lnTo>
                <a:lnTo>
                  <a:pt x="409562" y="884224"/>
                </a:lnTo>
                <a:lnTo>
                  <a:pt x="411670" y="874496"/>
                </a:lnTo>
                <a:lnTo>
                  <a:pt x="411010" y="873099"/>
                </a:lnTo>
                <a:lnTo>
                  <a:pt x="408051" y="869251"/>
                </a:lnTo>
                <a:lnTo>
                  <a:pt x="394931" y="860958"/>
                </a:lnTo>
                <a:lnTo>
                  <a:pt x="355625" y="844524"/>
                </a:lnTo>
                <a:lnTo>
                  <a:pt x="366064" y="820178"/>
                </a:lnTo>
                <a:lnTo>
                  <a:pt x="367830" y="816533"/>
                </a:lnTo>
                <a:lnTo>
                  <a:pt x="346786" y="817816"/>
                </a:lnTo>
                <a:lnTo>
                  <a:pt x="103873" y="889571"/>
                </a:lnTo>
                <a:lnTo>
                  <a:pt x="101092" y="894181"/>
                </a:lnTo>
                <a:lnTo>
                  <a:pt x="99529" y="897255"/>
                </a:lnTo>
                <a:lnTo>
                  <a:pt x="97078" y="901319"/>
                </a:lnTo>
                <a:lnTo>
                  <a:pt x="96507" y="902639"/>
                </a:lnTo>
                <a:lnTo>
                  <a:pt x="94335" y="905256"/>
                </a:lnTo>
                <a:lnTo>
                  <a:pt x="83921" y="965923"/>
                </a:lnTo>
                <a:lnTo>
                  <a:pt x="86461" y="969276"/>
                </a:lnTo>
                <a:lnTo>
                  <a:pt x="89433" y="972705"/>
                </a:lnTo>
                <a:lnTo>
                  <a:pt x="92862" y="976236"/>
                </a:lnTo>
                <a:lnTo>
                  <a:pt x="100558" y="985329"/>
                </a:lnTo>
                <a:lnTo>
                  <a:pt x="115316" y="1017181"/>
                </a:lnTo>
                <a:lnTo>
                  <a:pt x="115316" y="1021702"/>
                </a:lnTo>
                <a:lnTo>
                  <a:pt x="83388" y="1070610"/>
                </a:lnTo>
                <a:lnTo>
                  <a:pt x="68275" y="1083932"/>
                </a:lnTo>
                <a:lnTo>
                  <a:pt x="67868" y="1085748"/>
                </a:lnTo>
                <a:lnTo>
                  <a:pt x="68440" y="1088644"/>
                </a:lnTo>
                <a:lnTo>
                  <a:pt x="68440" y="1093012"/>
                </a:lnTo>
                <a:lnTo>
                  <a:pt x="71094" y="1096733"/>
                </a:lnTo>
                <a:lnTo>
                  <a:pt x="76301" y="1101204"/>
                </a:lnTo>
                <a:lnTo>
                  <a:pt x="83553" y="1106500"/>
                </a:lnTo>
                <a:lnTo>
                  <a:pt x="87718" y="1113104"/>
                </a:lnTo>
                <a:lnTo>
                  <a:pt x="87718" y="1121943"/>
                </a:lnTo>
                <a:lnTo>
                  <a:pt x="87083" y="1124610"/>
                </a:lnTo>
                <a:lnTo>
                  <a:pt x="85598" y="1128229"/>
                </a:lnTo>
                <a:lnTo>
                  <a:pt x="86080" y="1130719"/>
                </a:lnTo>
                <a:lnTo>
                  <a:pt x="90258" y="1136688"/>
                </a:lnTo>
                <a:lnTo>
                  <a:pt x="90525" y="1137094"/>
                </a:lnTo>
                <a:lnTo>
                  <a:pt x="94399" y="1142606"/>
                </a:lnTo>
                <a:lnTo>
                  <a:pt x="96481" y="1147572"/>
                </a:lnTo>
                <a:lnTo>
                  <a:pt x="96481" y="1154747"/>
                </a:lnTo>
                <a:lnTo>
                  <a:pt x="96062" y="1158430"/>
                </a:lnTo>
                <a:lnTo>
                  <a:pt x="94881" y="1165898"/>
                </a:lnTo>
                <a:lnTo>
                  <a:pt x="95262" y="1167828"/>
                </a:lnTo>
                <a:lnTo>
                  <a:pt x="96494" y="1170089"/>
                </a:lnTo>
                <a:lnTo>
                  <a:pt x="97790" y="1171803"/>
                </a:lnTo>
                <a:lnTo>
                  <a:pt x="107442" y="1196289"/>
                </a:lnTo>
                <a:lnTo>
                  <a:pt x="107442" y="1198816"/>
                </a:lnTo>
                <a:lnTo>
                  <a:pt x="109308" y="1208354"/>
                </a:lnTo>
                <a:lnTo>
                  <a:pt x="111836" y="1217815"/>
                </a:lnTo>
                <a:lnTo>
                  <a:pt x="114998" y="1227099"/>
                </a:lnTo>
                <a:lnTo>
                  <a:pt x="123101" y="1246466"/>
                </a:lnTo>
                <a:lnTo>
                  <a:pt x="126657" y="1256576"/>
                </a:lnTo>
                <a:lnTo>
                  <a:pt x="129451" y="1266418"/>
                </a:lnTo>
                <a:lnTo>
                  <a:pt x="131737" y="1277645"/>
                </a:lnTo>
                <a:lnTo>
                  <a:pt x="135686" y="1289748"/>
                </a:lnTo>
                <a:lnTo>
                  <a:pt x="137820" y="1294803"/>
                </a:lnTo>
                <a:lnTo>
                  <a:pt x="138976" y="1300327"/>
                </a:lnTo>
                <a:lnTo>
                  <a:pt x="138976" y="1310360"/>
                </a:lnTo>
                <a:lnTo>
                  <a:pt x="134810" y="1314018"/>
                </a:lnTo>
                <a:lnTo>
                  <a:pt x="129654" y="1318056"/>
                </a:lnTo>
                <a:lnTo>
                  <a:pt x="150025" y="1318171"/>
                </a:lnTo>
                <a:lnTo>
                  <a:pt x="153428" y="1323962"/>
                </a:lnTo>
                <a:lnTo>
                  <a:pt x="153428" y="1334681"/>
                </a:lnTo>
                <a:lnTo>
                  <a:pt x="150850" y="1340104"/>
                </a:lnTo>
                <a:lnTo>
                  <a:pt x="145542" y="1345946"/>
                </a:lnTo>
                <a:lnTo>
                  <a:pt x="141757" y="1349730"/>
                </a:lnTo>
                <a:lnTo>
                  <a:pt x="139852" y="1353019"/>
                </a:lnTo>
                <a:lnTo>
                  <a:pt x="139852" y="1359458"/>
                </a:lnTo>
                <a:lnTo>
                  <a:pt x="140614" y="1364208"/>
                </a:lnTo>
                <a:lnTo>
                  <a:pt x="142328" y="1371092"/>
                </a:lnTo>
                <a:lnTo>
                  <a:pt x="142481" y="1373898"/>
                </a:lnTo>
                <a:lnTo>
                  <a:pt x="141820" y="1381772"/>
                </a:lnTo>
                <a:lnTo>
                  <a:pt x="128638" y="1381772"/>
                </a:lnTo>
                <a:lnTo>
                  <a:pt x="124955" y="1382356"/>
                </a:lnTo>
                <a:lnTo>
                  <a:pt x="125044" y="1386903"/>
                </a:lnTo>
                <a:lnTo>
                  <a:pt x="125526" y="1390916"/>
                </a:lnTo>
                <a:lnTo>
                  <a:pt x="140347" y="1389849"/>
                </a:lnTo>
                <a:lnTo>
                  <a:pt x="143878" y="1390891"/>
                </a:lnTo>
                <a:lnTo>
                  <a:pt x="154279" y="1422463"/>
                </a:lnTo>
                <a:lnTo>
                  <a:pt x="163080" y="1423555"/>
                </a:lnTo>
                <a:lnTo>
                  <a:pt x="163080" y="1427949"/>
                </a:lnTo>
                <a:lnTo>
                  <a:pt x="166090" y="1445704"/>
                </a:lnTo>
                <a:lnTo>
                  <a:pt x="168668" y="1458937"/>
                </a:lnTo>
                <a:lnTo>
                  <a:pt x="171030" y="1472857"/>
                </a:lnTo>
                <a:lnTo>
                  <a:pt x="172707" y="1484185"/>
                </a:lnTo>
                <a:lnTo>
                  <a:pt x="173697" y="1492986"/>
                </a:lnTo>
                <a:lnTo>
                  <a:pt x="174040" y="1499362"/>
                </a:lnTo>
                <a:lnTo>
                  <a:pt x="174040" y="1503489"/>
                </a:lnTo>
                <a:lnTo>
                  <a:pt x="170002" y="1504340"/>
                </a:lnTo>
                <a:lnTo>
                  <a:pt x="162140" y="1505534"/>
                </a:lnTo>
                <a:lnTo>
                  <a:pt x="151384" y="1506512"/>
                </a:lnTo>
                <a:lnTo>
                  <a:pt x="115023" y="1508645"/>
                </a:lnTo>
                <a:lnTo>
                  <a:pt x="112585" y="1490345"/>
                </a:lnTo>
                <a:lnTo>
                  <a:pt x="109385" y="1488694"/>
                </a:lnTo>
                <a:lnTo>
                  <a:pt x="106057" y="1488846"/>
                </a:lnTo>
                <a:lnTo>
                  <a:pt x="100698" y="1492262"/>
                </a:lnTo>
                <a:lnTo>
                  <a:pt x="96177" y="1495437"/>
                </a:lnTo>
                <a:lnTo>
                  <a:pt x="95554" y="1497114"/>
                </a:lnTo>
                <a:lnTo>
                  <a:pt x="95592" y="1500759"/>
                </a:lnTo>
                <a:lnTo>
                  <a:pt x="95161" y="1507985"/>
                </a:lnTo>
                <a:lnTo>
                  <a:pt x="95173" y="1516291"/>
                </a:lnTo>
                <a:lnTo>
                  <a:pt x="89827" y="1519351"/>
                </a:lnTo>
                <a:lnTo>
                  <a:pt x="80581" y="1519351"/>
                </a:lnTo>
                <a:lnTo>
                  <a:pt x="72377" y="1514119"/>
                </a:lnTo>
                <a:lnTo>
                  <a:pt x="69507" y="1511642"/>
                </a:lnTo>
                <a:lnTo>
                  <a:pt x="67716" y="1510893"/>
                </a:lnTo>
                <a:lnTo>
                  <a:pt x="66509" y="1510665"/>
                </a:lnTo>
                <a:lnTo>
                  <a:pt x="41478" y="1522793"/>
                </a:lnTo>
                <a:lnTo>
                  <a:pt x="26466" y="1530781"/>
                </a:lnTo>
                <a:lnTo>
                  <a:pt x="20078" y="1535480"/>
                </a:lnTo>
                <a:lnTo>
                  <a:pt x="26390" y="1558912"/>
                </a:lnTo>
                <a:lnTo>
                  <a:pt x="16306" y="1564259"/>
                </a:lnTo>
                <a:lnTo>
                  <a:pt x="9232" y="1567675"/>
                </a:lnTo>
                <a:lnTo>
                  <a:pt x="1739" y="1570977"/>
                </a:lnTo>
                <a:lnTo>
                  <a:pt x="0" y="1573593"/>
                </a:lnTo>
                <a:lnTo>
                  <a:pt x="431" y="1576641"/>
                </a:lnTo>
                <a:lnTo>
                  <a:pt x="3390" y="1587042"/>
                </a:lnTo>
                <a:lnTo>
                  <a:pt x="8458" y="1601050"/>
                </a:lnTo>
                <a:lnTo>
                  <a:pt x="565035" y="1610245"/>
                </a:lnTo>
                <a:lnTo>
                  <a:pt x="570268" y="1597698"/>
                </a:lnTo>
                <a:lnTo>
                  <a:pt x="599935" y="1583601"/>
                </a:lnTo>
                <a:lnTo>
                  <a:pt x="619467" y="1584744"/>
                </a:lnTo>
                <a:lnTo>
                  <a:pt x="621830" y="1574469"/>
                </a:lnTo>
                <a:lnTo>
                  <a:pt x="632218" y="1550758"/>
                </a:lnTo>
                <a:lnTo>
                  <a:pt x="633984" y="1545132"/>
                </a:lnTo>
                <a:lnTo>
                  <a:pt x="637413" y="1541043"/>
                </a:lnTo>
                <a:lnTo>
                  <a:pt x="648157" y="1536674"/>
                </a:lnTo>
                <a:lnTo>
                  <a:pt x="655701" y="1537855"/>
                </a:lnTo>
                <a:lnTo>
                  <a:pt x="671398" y="1546186"/>
                </a:lnTo>
                <a:lnTo>
                  <a:pt x="678205" y="1547152"/>
                </a:lnTo>
                <a:lnTo>
                  <a:pt x="684809" y="1545475"/>
                </a:lnTo>
                <a:lnTo>
                  <a:pt x="692238" y="1541513"/>
                </a:lnTo>
                <a:lnTo>
                  <a:pt x="700608" y="1538008"/>
                </a:lnTo>
                <a:lnTo>
                  <a:pt x="710044" y="1534883"/>
                </a:lnTo>
                <a:lnTo>
                  <a:pt x="722033" y="1531797"/>
                </a:lnTo>
                <a:lnTo>
                  <a:pt x="731266" y="1535303"/>
                </a:lnTo>
                <a:lnTo>
                  <a:pt x="737984" y="1539443"/>
                </a:lnTo>
                <a:lnTo>
                  <a:pt x="743572" y="1544701"/>
                </a:lnTo>
                <a:lnTo>
                  <a:pt x="748157" y="1551165"/>
                </a:lnTo>
                <a:lnTo>
                  <a:pt x="753948" y="1563293"/>
                </a:lnTo>
                <a:lnTo>
                  <a:pt x="761568" y="1575600"/>
                </a:lnTo>
                <a:lnTo>
                  <a:pt x="771067" y="1588223"/>
                </a:lnTo>
                <a:lnTo>
                  <a:pt x="782523" y="1601266"/>
                </a:lnTo>
                <a:lnTo>
                  <a:pt x="791743" y="1584591"/>
                </a:lnTo>
                <a:lnTo>
                  <a:pt x="797687" y="1583563"/>
                </a:lnTo>
                <a:lnTo>
                  <a:pt x="798690" y="1569351"/>
                </a:lnTo>
                <a:lnTo>
                  <a:pt x="830516" y="1576438"/>
                </a:lnTo>
                <a:lnTo>
                  <a:pt x="827214" y="1583016"/>
                </a:lnTo>
                <a:lnTo>
                  <a:pt x="864311" y="1613547"/>
                </a:lnTo>
                <a:lnTo>
                  <a:pt x="877341" y="1611058"/>
                </a:lnTo>
                <a:lnTo>
                  <a:pt x="882523" y="1593557"/>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5" name="object 15"/>
          <p:cNvSpPr/>
          <p:nvPr/>
        </p:nvSpPr>
        <p:spPr>
          <a:xfrm>
            <a:off x="5323217" y="1956712"/>
            <a:ext cx="9513" cy="17124"/>
          </a:xfrm>
          <a:custGeom>
            <a:avLst/>
            <a:gdLst/>
            <a:ahLst/>
            <a:cxnLst/>
            <a:rect l="l" t="t" r="r" b="b"/>
            <a:pathLst>
              <a:path w="9525" h="17144">
                <a:moveTo>
                  <a:pt x="0" y="0"/>
                </a:moveTo>
                <a:lnTo>
                  <a:pt x="1371" y="16725"/>
                </a:lnTo>
                <a:lnTo>
                  <a:pt x="3848" y="15189"/>
                </a:lnTo>
                <a:lnTo>
                  <a:pt x="6489" y="13741"/>
                </a:lnTo>
                <a:lnTo>
                  <a:pt x="9309" y="12407"/>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6" name="object 16"/>
          <p:cNvSpPr/>
          <p:nvPr/>
        </p:nvSpPr>
        <p:spPr>
          <a:xfrm>
            <a:off x="5548682" y="2233953"/>
            <a:ext cx="5708" cy="8879"/>
          </a:xfrm>
          <a:custGeom>
            <a:avLst/>
            <a:gdLst/>
            <a:ahLst/>
            <a:cxnLst/>
            <a:rect l="l" t="t" r="r" b="b"/>
            <a:pathLst>
              <a:path w="5714" h="8889">
                <a:moveTo>
                  <a:pt x="2844" y="4394"/>
                </a:moveTo>
                <a:lnTo>
                  <a:pt x="2717" y="4165"/>
                </a:lnTo>
                <a:lnTo>
                  <a:pt x="1358" y="1917"/>
                </a:lnTo>
                <a:lnTo>
                  <a:pt x="990" y="1270"/>
                </a:lnTo>
                <a:lnTo>
                  <a:pt x="596" y="635"/>
                </a:lnTo>
                <a:lnTo>
                  <a:pt x="228" y="0"/>
                </a:lnTo>
                <a:lnTo>
                  <a:pt x="0" y="152"/>
                </a:lnTo>
                <a:lnTo>
                  <a:pt x="2844" y="4394"/>
                </a:lnTo>
                <a:close/>
              </a:path>
              <a:path w="5714" h="8889">
                <a:moveTo>
                  <a:pt x="5156" y="8280"/>
                </a:moveTo>
                <a:lnTo>
                  <a:pt x="4394" y="6718"/>
                </a:lnTo>
                <a:lnTo>
                  <a:pt x="2882" y="4457"/>
                </a:lnTo>
                <a:lnTo>
                  <a:pt x="5156" y="828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7" name="object 17"/>
          <p:cNvSpPr/>
          <p:nvPr/>
        </p:nvSpPr>
        <p:spPr>
          <a:xfrm>
            <a:off x="5550406" y="2450424"/>
            <a:ext cx="4440" cy="27906"/>
          </a:xfrm>
          <a:custGeom>
            <a:avLst/>
            <a:gdLst/>
            <a:ahLst/>
            <a:cxnLst/>
            <a:rect l="l" t="t" r="r" b="b"/>
            <a:pathLst>
              <a:path w="4445" h="27939">
                <a:moveTo>
                  <a:pt x="4292" y="0"/>
                </a:moveTo>
                <a:lnTo>
                  <a:pt x="0" y="27736"/>
                </a:lnTo>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8" name="object 18"/>
          <p:cNvSpPr/>
          <p:nvPr/>
        </p:nvSpPr>
        <p:spPr>
          <a:xfrm>
            <a:off x="5402151" y="2829623"/>
            <a:ext cx="27906" cy="9513"/>
          </a:xfrm>
          <a:custGeom>
            <a:avLst/>
            <a:gdLst/>
            <a:ahLst/>
            <a:cxnLst/>
            <a:rect l="l" t="t" r="r" b="b"/>
            <a:pathLst>
              <a:path w="27939" h="9525">
                <a:moveTo>
                  <a:pt x="27711" y="0"/>
                </a:moveTo>
                <a:lnTo>
                  <a:pt x="19004" y="2242"/>
                </a:lnTo>
                <a:lnTo>
                  <a:pt x="11345" y="4513"/>
                </a:lnTo>
                <a:lnTo>
                  <a:pt x="4942" y="6752"/>
                </a:lnTo>
                <a:lnTo>
                  <a:pt x="0" y="8902"/>
                </a:lnTo>
                <a:lnTo>
                  <a:pt x="4942" y="6757"/>
                </a:lnTo>
                <a:lnTo>
                  <a:pt x="11345" y="4518"/>
                </a:lnTo>
                <a:lnTo>
                  <a:pt x="19004" y="2244"/>
                </a:lnTo>
                <a:lnTo>
                  <a:pt x="27711"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9" name="object 19"/>
          <p:cNvSpPr/>
          <p:nvPr/>
        </p:nvSpPr>
        <p:spPr>
          <a:xfrm>
            <a:off x="5548719" y="2488540"/>
            <a:ext cx="10147" cy="4440"/>
          </a:xfrm>
          <a:custGeom>
            <a:avLst/>
            <a:gdLst/>
            <a:ahLst/>
            <a:cxnLst/>
            <a:rect l="l" t="t" r="r" b="b"/>
            <a:pathLst>
              <a:path w="10160" h="4444">
                <a:moveTo>
                  <a:pt x="9855" y="3251"/>
                </a:moveTo>
                <a:lnTo>
                  <a:pt x="8013" y="2730"/>
                </a:lnTo>
                <a:lnTo>
                  <a:pt x="6197" y="2247"/>
                </a:lnTo>
                <a:lnTo>
                  <a:pt x="4305" y="1714"/>
                </a:lnTo>
                <a:lnTo>
                  <a:pt x="4102" y="1625"/>
                </a:lnTo>
                <a:lnTo>
                  <a:pt x="3670" y="1447"/>
                </a:lnTo>
                <a:lnTo>
                  <a:pt x="2451" y="939"/>
                </a:lnTo>
                <a:lnTo>
                  <a:pt x="1270" y="508"/>
                </a:lnTo>
                <a:lnTo>
                  <a:pt x="76" y="0"/>
                </a:lnTo>
                <a:lnTo>
                  <a:pt x="0" y="482"/>
                </a:lnTo>
                <a:lnTo>
                  <a:pt x="3924" y="1612"/>
                </a:lnTo>
                <a:lnTo>
                  <a:pt x="4064" y="1651"/>
                </a:lnTo>
                <a:lnTo>
                  <a:pt x="9728" y="4140"/>
                </a:lnTo>
                <a:lnTo>
                  <a:pt x="9855" y="3251"/>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20" name="object 20"/>
          <p:cNvSpPr/>
          <p:nvPr/>
        </p:nvSpPr>
        <p:spPr>
          <a:xfrm>
            <a:off x="5471269" y="3753232"/>
            <a:ext cx="634" cy="2537"/>
          </a:xfrm>
          <a:custGeom>
            <a:avLst/>
            <a:gdLst/>
            <a:ahLst/>
            <a:cxnLst/>
            <a:rect l="l" t="t" r="r" b="b"/>
            <a:pathLst>
              <a:path w="635" h="2539">
                <a:moveTo>
                  <a:pt x="0" y="0"/>
                </a:moveTo>
                <a:lnTo>
                  <a:pt x="177" y="2158"/>
                </a:lnTo>
                <a:lnTo>
                  <a:pt x="177" y="1714"/>
                </a:lnTo>
                <a:lnTo>
                  <a:pt x="203" y="1219"/>
                </a:lnTo>
                <a:lnTo>
                  <a:pt x="203" y="80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21" name="object 21"/>
          <p:cNvSpPr/>
          <p:nvPr/>
        </p:nvSpPr>
        <p:spPr>
          <a:xfrm>
            <a:off x="6033997" y="2866711"/>
            <a:ext cx="11416" cy="6342"/>
          </a:xfrm>
          <a:custGeom>
            <a:avLst/>
            <a:gdLst/>
            <a:ahLst/>
            <a:cxnLst/>
            <a:rect l="l" t="t" r="r" b="b"/>
            <a:pathLst>
              <a:path w="11429" h="6350">
                <a:moveTo>
                  <a:pt x="25" y="6273"/>
                </a:moveTo>
                <a:close/>
              </a:path>
              <a:path w="11429" h="6350">
                <a:moveTo>
                  <a:pt x="10909" y="0"/>
                </a:moveTo>
                <a:lnTo>
                  <a:pt x="8978" y="1295"/>
                </a:lnTo>
                <a:lnTo>
                  <a:pt x="9982" y="647"/>
                </a:lnTo>
                <a:lnTo>
                  <a:pt x="10909"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22" name="object 22"/>
          <p:cNvSpPr/>
          <p:nvPr/>
        </p:nvSpPr>
        <p:spPr>
          <a:xfrm>
            <a:off x="6039134" y="3720025"/>
            <a:ext cx="4440" cy="2537"/>
          </a:xfrm>
          <a:custGeom>
            <a:avLst/>
            <a:gdLst/>
            <a:ahLst/>
            <a:cxnLst/>
            <a:rect l="l" t="t" r="r" b="b"/>
            <a:pathLst>
              <a:path w="4445" h="2539">
                <a:moveTo>
                  <a:pt x="3873" y="0"/>
                </a:moveTo>
                <a:lnTo>
                  <a:pt x="0" y="2476"/>
                </a:lnTo>
                <a:lnTo>
                  <a:pt x="1155" y="1943"/>
                </a:lnTo>
                <a:lnTo>
                  <a:pt x="1308" y="1892"/>
                </a:lnTo>
                <a:lnTo>
                  <a:pt x="1765" y="1536"/>
                </a:lnTo>
                <a:lnTo>
                  <a:pt x="2146" y="1257"/>
                </a:lnTo>
                <a:lnTo>
                  <a:pt x="3441" y="355"/>
                </a:lnTo>
                <a:lnTo>
                  <a:pt x="3683" y="177"/>
                </a:lnTo>
                <a:lnTo>
                  <a:pt x="3873"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23" name="object 23"/>
          <p:cNvSpPr/>
          <p:nvPr/>
        </p:nvSpPr>
        <p:spPr>
          <a:xfrm>
            <a:off x="5786069" y="2938226"/>
            <a:ext cx="3171" cy="5708"/>
          </a:xfrm>
          <a:custGeom>
            <a:avLst/>
            <a:gdLst/>
            <a:ahLst/>
            <a:cxnLst/>
            <a:rect l="l" t="t" r="r" b="b"/>
            <a:pathLst>
              <a:path w="3175" h="5714">
                <a:moveTo>
                  <a:pt x="2692" y="0"/>
                </a:moveTo>
                <a:lnTo>
                  <a:pt x="2590" y="177"/>
                </a:lnTo>
                <a:lnTo>
                  <a:pt x="0" y="5359"/>
                </a:lnTo>
                <a:lnTo>
                  <a:pt x="2692"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24" name="object 24"/>
          <p:cNvSpPr/>
          <p:nvPr/>
        </p:nvSpPr>
        <p:spPr>
          <a:xfrm>
            <a:off x="7437037" y="1473869"/>
            <a:ext cx="1244968" cy="1320440"/>
          </a:xfrm>
          <a:custGeom>
            <a:avLst/>
            <a:gdLst/>
            <a:ahLst/>
            <a:cxnLst/>
            <a:rect l="l" t="t" r="r" b="b"/>
            <a:pathLst>
              <a:path w="1246504" h="1322070">
                <a:moveTo>
                  <a:pt x="240538" y="962317"/>
                </a:moveTo>
                <a:lnTo>
                  <a:pt x="205320" y="598487"/>
                </a:lnTo>
                <a:lnTo>
                  <a:pt x="182562" y="586867"/>
                </a:lnTo>
                <a:lnTo>
                  <a:pt x="179222" y="585419"/>
                </a:lnTo>
                <a:lnTo>
                  <a:pt x="170091" y="582129"/>
                </a:lnTo>
                <a:lnTo>
                  <a:pt x="168694" y="575322"/>
                </a:lnTo>
                <a:lnTo>
                  <a:pt x="168694" y="569595"/>
                </a:lnTo>
                <a:lnTo>
                  <a:pt x="169468" y="563118"/>
                </a:lnTo>
                <a:lnTo>
                  <a:pt x="181546" y="561759"/>
                </a:lnTo>
                <a:lnTo>
                  <a:pt x="184035" y="561187"/>
                </a:lnTo>
                <a:lnTo>
                  <a:pt x="184035" y="551357"/>
                </a:lnTo>
                <a:lnTo>
                  <a:pt x="182473" y="548894"/>
                </a:lnTo>
                <a:lnTo>
                  <a:pt x="173799" y="540207"/>
                </a:lnTo>
                <a:lnTo>
                  <a:pt x="171323" y="535736"/>
                </a:lnTo>
                <a:lnTo>
                  <a:pt x="171107" y="511098"/>
                </a:lnTo>
                <a:lnTo>
                  <a:pt x="170446" y="495477"/>
                </a:lnTo>
                <a:lnTo>
                  <a:pt x="170446" y="481088"/>
                </a:lnTo>
                <a:lnTo>
                  <a:pt x="172758" y="473151"/>
                </a:lnTo>
                <a:lnTo>
                  <a:pt x="179844" y="461314"/>
                </a:lnTo>
                <a:lnTo>
                  <a:pt x="189331" y="446836"/>
                </a:lnTo>
                <a:lnTo>
                  <a:pt x="189649" y="436397"/>
                </a:lnTo>
                <a:lnTo>
                  <a:pt x="179133" y="327888"/>
                </a:lnTo>
                <a:lnTo>
                  <a:pt x="174536" y="328904"/>
                </a:lnTo>
                <a:lnTo>
                  <a:pt x="165989" y="329666"/>
                </a:lnTo>
                <a:lnTo>
                  <a:pt x="169430" y="306755"/>
                </a:lnTo>
                <a:lnTo>
                  <a:pt x="158534" y="314972"/>
                </a:lnTo>
                <a:lnTo>
                  <a:pt x="83693" y="400265"/>
                </a:lnTo>
                <a:lnTo>
                  <a:pt x="91084" y="412877"/>
                </a:lnTo>
                <a:lnTo>
                  <a:pt x="65773" y="420700"/>
                </a:lnTo>
                <a:lnTo>
                  <a:pt x="60350" y="426872"/>
                </a:lnTo>
                <a:lnTo>
                  <a:pt x="67652" y="455803"/>
                </a:lnTo>
                <a:lnTo>
                  <a:pt x="77470" y="454406"/>
                </a:lnTo>
                <a:lnTo>
                  <a:pt x="86588" y="452577"/>
                </a:lnTo>
                <a:lnTo>
                  <a:pt x="92849" y="452577"/>
                </a:lnTo>
                <a:lnTo>
                  <a:pt x="93865" y="459486"/>
                </a:lnTo>
                <a:lnTo>
                  <a:pt x="93865" y="480352"/>
                </a:lnTo>
                <a:lnTo>
                  <a:pt x="88138" y="481304"/>
                </a:lnTo>
                <a:lnTo>
                  <a:pt x="82943" y="482892"/>
                </a:lnTo>
                <a:lnTo>
                  <a:pt x="82981" y="483958"/>
                </a:lnTo>
                <a:lnTo>
                  <a:pt x="87198" y="481812"/>
                </a:lnTo>
                <a:lnTo>
                  <a:pt x="92646" y="484886"/>
                </a:lnTo>
                <a:lnTo>
                  <a:pt x="92989" y="488746"/>
                </a:lnTo>
                <a:lnTo>
                  <a:pt x="92989" y="491070"/>
                </a:lnTo>
                <a:lnTo>
                  <a:pt x="95440" y="504164"/>
                </a:lnTo>
                <a:lnTo>
                  <a:pt x="92659" y="508838"/>
                </a:lnTo>
                <a:lnTo>
                  <a:pt x="89509" y="511225"/>
                </a:lnTo>
                <a:lnTo>
                  <a:pt x="84277" y="513549"/>
                </a:lnTo>
                <a:lnTo>
                  <a:pt x="80060" y="514756"/>
                </a:lnTo>
                <a:lnTo>
                  <a:pt x="76606" y="516559"/>
                </a:lnTo>
                <a:lnTo>
                  <a:pt x="76873" y="520344"/>
                </a:lnTo>
                <a:lnTo>
                  <a:pt x="82042" y="537489"/>
                </a:lnTo>
                <a:lnTo>
                  <a:pt x="91071" y="526224"/>
                </a:lnTo>
                <a:lnTo>
                  <a:pt x="90360" y="540893"/>
                </a:lnTo>
                <a:lnTo>
                  <a:pt x="90360" y="546049"/>
                </a:lnTo>
                <a:lnTo>
                  <a:pt x="88823" y="552259"/>
                </a:lnTo>
                <a:lnTo>
                  <a:pt x="85979" y="561797"/>
                </a:lnTo>
                <a:lnTo>
                  <a:pt x="85318" y="570001"/>
                </a:lnTo>
                <a:lnTo>
                  <a:pt x="53340" y="608444"/>
                </a:lnTo>
                <a:lnTo>
                  <a:pt x="17475" y="627443"/>
                </a:lnTo>
                <a:lnTo>
                  <a:pt x="17957" y="630440"/>
                </a:lnTo>
                <a:lnTo>
                  <a:pt x="17691" y="635749"/>
                </a:lnTo>
                <a:lnTo>
                  <a:pt x="16662" y="638644"/>
                </a:lnTo>
                <a:lnTo>
                  <a:pt x="14554" y="642886"/>
                </a:lnTo>
                <a:lnTo>
                  <a:pt x="11582" y="650506"/>
                </a:lnTo>
                <a:lnTo>
                  <a:pt x="10020" y="653669"/>
                </a:lnTo>
                <a:lnTo>
                  <a:pt x="8940" y="656615"/>
                </a:lnTo>
                <a:lnTo>
                  <a:pt x="8394" y="659053"/>
                </a:lnTo>
                <a:lnTo>
                  <a:pt x="23329" y="658926"/>
                </a:lnTo>
                <a:lnTo>
                  <a:pt x="23329" y="678561"/>
                </a:lnTo>
                <a:lnTo>
                  <a:pt x="16586" y="682269"/>
                </a:lnTo>
                <a:lnTo>
                  <a:pt x="12573" y="683361"/>
                </a:lnTo>
                <a:lnTo>
                  <a:pt x="10350" y="684555"/>
                </a:lnTo>
                <a:lnTo>
                  <a:pt x="6184" y="684860"/>
                </a:lnTo>
                <a:lnTo>
                  <a:pt x="0" y="684199"/>
                </a:lnTo>
                <a:lnTo>
                  <a:pt x="240538" y="962317"/>
                </a:lnTo>
                <a:close/>
              </a:path>
              <a:path w="1246504" h="1322070">
                <a:moveTo>
                  <a:pt x="1246416" y="779932"/>
                </a:moveTo>
                <a:lnTo>
                  <a:pt x="1234732" y="756551"/>
                </a:lnTo>
                <a:lnTo>
                  <a:pt x="1218653" y="759968"/>
                </a:lnTo>
                <a:lnTo>
                  <a:pt x="1216075" y="740765"/>
                </a:lnTo>
                <a:lnTo>
                  <a:pt x="1213396" y="727151"/>
                </a:lnTo>
                <a:lnTo>
                  <a:pt x="1209967" y="713600"/>
                </a:lnTo>
                <a:lnTo>
                  <a:pt x="1205814" y="700151"/>
                </a:lnTo>
                <a:lnTo>
                  <a:pt x="1194028" y="684441"/>
                </a:lnTo>
                <a:lnTo>
                  <a:pt x="1182039" y="688441"/>
                </a:lnTo>
                <a:lnTo>
                  <a:pt x="1179880" y="685279"/>
                </a:lnTo>
                <a:lnTo>
                  <a:pt x="1150124" y="655104"/>
                </a:lnTo>
                <a:lnTo>
                  <a:pt x="1136865" y="649033"/>
                </a:lnTo>
                <a:lnTo>
                  <a:pt x="1117561" y="572198"/>
                </a:lnTo>
                <a:lnTo>
                  <a:pt x="1091361" y="575310"/>
                </a:lnTo>
                <a:lnTo>
                  <a:pt x="1061605" y="579894"/>
                </a:lnTo>
                <a:lnTo>
                  <a:pt x="1028090" y="585990"/>
                </a:lnTo>
                <a:lnTo>
                  <a:pt x="986294" y="594537"/>
                </a:lnTo>
                <a:lnTo>
                  <a:pt x="975626" y="566140"/>
                </a:lnTo>
                <a:lnTo>
                  <a:pt x="957160" y="521373"/>
                </a:lnTo>
                <a:lnTo>
                  <a:pt x="940904" y="485584"/>
                </a:lnTo>
                <a:lnTo>
                  <a:pt x="922680" y="447890"/>
                </a:lnTo>
                <a:lnTo>
                  <a:pt x="909142" y="431977"/>
                </a:lnTo>
                <a:lnTo>
                  <a:pt x="895972" y="413550"/>
                </a:lnTo>
                <a:lnTo>
                  <a:pt x="868553" y="364756"/>
                </a:lnTo>
                <a:lnTo>
                  <a:pt x="859015" y="277660"/>
                </a:lnTo>
                <a:lnTo>
                  <a:pt x="841768" y="275831"/>
                </a:lnTo>
                <a:lnTo>
                  <a:pt x="821067" y="272148"/>
                </a:lnTo>
                <a:lnTo>
                  <a:pt x="796963" y="266623"/>
                </a:lnTo>
                <a:lnTo>
                  <a:pt x="763028" y="257416"/>
                </a:lnTo>
                <a:lnTo>
                  <a:pt x="782612" y="226085"/>
                </a:lnTo>
                <a:lnTo>
                  <a:pt x="791235" y="221005"/>
                </a:lnTo>
                <a:lnTo>
                  <a:pt x="793534" y="205270"/>
                </a:lnTo>
                <a:lnTo>
                  <a:pt x="817092" y="198437"/>
                </a:lnTo>
                <a:lnTo>
                  <a:pt x="810552" y="188899"/>
                </a:lnTo>
                <a:lnTo>
                  <a:pt x="797420" y="166585"/>
                </a:lnTo>
                <a:lnTo>
                  <a:pt x="779221" y="144297"/>
                </a:lnTo>
                <a:lnTo>
                  <a:pt x="755942" y="122059"/>
                </a:lnTo>
                <a:lnTo>
                  <a:pt x="727659" y="99885"/>
                </a:lnTo>
                <a:lnTo>
                  <a:pt x="698842" y="82651"/>
                </a:lnTo>
                <a:lnTo>
                  <a:pt x="665835" y="60172"/>
                </a:lnTo>
                <a:lnTo>
                  <a:pt x="628802" y="32588"/>
                </a:lnTo>
                <a:lnTo>
                  <a:pt x="587908" y="0"/>
                </a:lnTo>
                <a:lnTo>
                  <a:pt x="559866" y="16967"/>
                </a:lnTo>
                <a:lnTo>
                  <a:pt x="528802" y="32981"/>
                </a:lnTo>
                <a:lnTo>
                  <a:pt x="494830" y="48018"/>
                </a:lnTo>
                <a:lnTo>
                  <a:pt x="454621" y="63220"/>
                </a:lnTo>
                <a:lnTo>
                  <a:pt x="449529" y="56756"/>
                </a:lnTo>
                <a:lnTo>
                  <a:pt x="430898" y="60071"/>
                </a:lnTo>
                <a:lnTo>
                  <a:pt x="412394" y="61772"/>
                </a:lnTo>
                <a:lnTo>
                  <a:pt x="393903" y="61899"/>
                </a:lnTo>
                <a:lnTo>
                  <a:pt x="375297" y="60426"/>
                </a:lnTo>
                <a:lnTo>
                  <a:pt x="365010" y="73304"/>
                </a:lnTo>
                <a:lnTo>
                  <a:pt x="352031" y="62128"/>
                </a:lnTo>
                <a:lnTo>
                  <a:pt x="349669" y="60706"/>
                </a:lnTo>
                <a:lnTo>
                  <a:pt x="349618" y="61582"/>
                </a:lnTo>
                <a:lnTo>
                  <a:pt x="342798" y="71488"/>
                </a:lnTo>
                <a:lnTo>
                  <a:pt x="297548" y="89636"/>
                </a:lnTo>
                <a:lnTo>
                  <a:pt x="278688" y="103136"/>
                </a:lnTo>
                <a:lnTo>
                  <a:pt x="270408" y="93700"/>
                </a:lnTo>
                <a:lnTo>
                  <a:pt x="265645" y="90906"/>
                </a:lnTo>
                <a:lnTo>
                  <a:pt x="261315" y="91198"/>
                </a:lnTo>
                <a:lnTo>
                  <a:pt x="204279" y="84607"/>
                </a:lnTo>
                <a:lnTo>
                  <a:pt x="122694" y="84810"/>
                </a:lnTo>
                <a:lnTo>
                  <a:pt x="147739" y="122923"/>
                </a:lnTo>
                <a:lnTo>
                  <a:pt x="165315" y="159308"/>
                </a:lnTo>
                <a:lnTo>
                  <a:pt x="180263" y="196888"/>
                </a:lnTo>
                <a:lnTo>
                  <a:pt x="180606" y="198729"/>
                </a:lnTo>
                <a:lnTo>
                  <a:pt x="180606" y="228079"/>
                </a:lnTo>
                <a:lnTo>
                  <a:pt x="180797" y="234683"/>
                </a:lnTo>
                <a:lnTo>
                  <a:pt x="181419" y="242595"/>
                </a:lnTo>
                <a:lnTo>
                  <a:pt x="184061" y="263728"/>
                </a:lnTo>
                <a:lnTo>
                  <a:pt x="183870" y="269671"/>
                </a:lnTo>
                <a:lnTo>
                  <a:pt x="182308" y="286016"/>
                </a:lnTo>
                <a:lnTo>
                  <a:pt x="180505" y="300405"/>
                </a:lnTo>
                <a:lnTo>
                  <a:pt x="180479" y="300659"/>
                </a:lnTo>
                <a:lnTo>
                  <a:pt x="179603" y="307619"/>
                </a:lnTo>
                <a:lnTo>
                  <a:pt x="179412" y="309130"/>
                </a:lnTo>
                <a:lnTo>
                  <a:pt x="179362" y="309524"/>
                </a:lnTo>
                <a:lnTo>
                  <a:pt x="178155" y="317639"/>
                </a:lnTo>
                <a:lnTo>
                  <a:pt x="183578" y="315861"/>
                </a:lnTo>
                <a:lnTo>
                  <a:pt x="191020" y="312674"/>
                </a:lnTo>
                <a:lnTo>
                  <a:pt x="194983" y="320433"/>
                </a:lnTo>
                <a:lnTo>
                  <a:pt x="197383" y="324497"/>
                </a:lnTo>
                <a:lnTo>
                  <a:pt x="199390" y="329984"/>
                </a:lnTo>
                <a:lnTo>
                  <a:pt x="199593" y="336473"/>
                </a:lnTo>
                <a:lnTo>
                  <a:pt x="198031" y="344309"/>
                </a:lnTo>
                <a:lnTo>
                  <a:pt x="195503" y="351624"/>
                </a:lnTo>
                <a:lnTo>
                  <a:pt x="195224" y="357428"/>
                </a:lnTo>
                <a:lnTo>
                  <a:pt x="199148" y="370078"/>
                </a:lnTo>
                <a:lnTo>
                  <a:pt x="200825" y="374281"/>
                </a:lnTo>
                <a:lnTo>
                  <a:pt x="201193" y="376174"/>
                </a:lnTo>
                <a:lnTo>
                  <a:pt x="200266" y="419544"/>
                </a:lnTo>
                <a:lnTo>
                  <a:pt x="199390" y="450062"/>
                </a:lnTo>
                <a:lnTo>
                  <a:pt x="192036" y="461225"/>
                </a:lnTo>
                <a:lnTo>
                  <a:pt x="203923" y="584060"/>
                </a:lnTo>
                <a:lnTo>
                  <a:pt x="208203" y="587463"/>
                </a:lnTo>
                <a:lnTo>
                  <a:pt x="213677" y="592429"/>
                </a:lnTo>
                <a:lnTo>
                  <a:pt x="220573" y="599287"/>
                </a:lnTo>
                <a:lnTo>
                  <a:pt x="229158" y="608380"/>
                </a:lnTo>
                <a:lnTo>
                  <a:pt x="233540" y="606272"/>
                </a:lnTo>
                <a:lnTo>
                  <a:pt x="236829" y="605180"/>
                </a:lnTo>
                <a:lnTo>
                  <a:pt x="241427" y="607250"/>
                </a:lnTo>
                <a:lnTo>
                  <a:pt x="243332" y="608622"/>
                </a:lnTo>
                <a:lnTo>
                  <a:pt x="244309" y="611568"/>
                </a:lnTo>
                <a:lnTo>
                  <a:pt x="247357" y="616559"/>
                </a:lnTo>
                <a:lnTo>
                  <a:pt x="251421" y="622122"/>
                </a:lnTo>
                <a:lnTo>
                  <a:pt x="256438" y="628142"/>
                </a:lnTo>
                <a:lnTo>
                  <a:pt x="262318" y="634492"/>
                </a:lnTo>
                <a:lnTo>
                  <a:pt x="268732" y="631939"/>
                </a:lnTo>
                <a:lnTo>
                  <a:pt x="275132" y="628954"/>
                </a:lnTo>
                <a:lnTo>
                  <a:pt x="281546" y="625525"/>
                </a:lnTo>
                <a:lnTo>
                  <a:pt x="295871" y="616800"/>
                </a:lnTo>
                <a:lnTo>
                  <a:pt x="302615" y="613067"/>
                </a:lnTo>
                <a:lnTo>
                  <a:pt x="340283" y="605015"/>
                </a:lnTo>
                <a:lnTo>
                  <a:pt x="361543" y="605053"/>
                </a:lnTo>
                <a:lnTo>
                  <a:pt x="391718" y="606475"/>
                </a:lnTo>
                <a:lnTo>
                  <a:pt x="393623" y="612254"/>
                </a:lnTo>
                <a:lnTo>
                  <a:pt x="393230" y="615378"/>
                </a:lnTo>
                <a:lnTo>
                  <a:pt x="385762" y="639572"/>
                </a:lnTo>
                <a:lnTo>
                  <a:pt x="385648" y="639953"/>
                </a:lnTo>
                <a:lnTo>
                  <a:pt x="385546" y="640575"/>
                </a:lnTo>
                <a:lnTo>
                  <a:pt x="384937" y="644588"/>
                </a:lnTo>
                <a:lnTo>
                  <a:pt x="394017" y="647458"/>
                </a:lnTo>
                <a:lnTo>
                  <a:pt x="397903" y="652551"/>
                </a:lnTo>
                <a:lnTo>
                  <a:pt x="398310" y="659320"/>
                </a:lnTo>
                <a:lnTo>
                  <a:pt x="400227" y="663829"/>
                </a:lnTo>
                <a:lnTo>
                  <a:pt x="400494" y="669163"/>
                </a:lnTo>
                <a:lnTo>
                  <a:pt x="398767" y="677697"/>
                </a:lnTo>
                <a:lnTo>
                  <a:pt x="398703" y="679589"/>
                </a:lnTo>
                <a:lnTo>
                  <a:pt x="399186" y="682993"/>
                </a:lnTo>
                <a:lnTo>
                  <a:pt x="399719" y="684466"/>
                </a:lnTo>
                <a:lnTo>
                  <a:pt x="403783" y="691222"/>
                </a:lnTo>
                <a:lnTo>
                  <a:pt x="406222" y="692632"/>
                </a:lnTo>
                <a:lnTo>
                  <a:pt x="410095" y="693547"/>
                </a:lnTo>
                <a:lnTo>
                  <a:pt x="413931" y="693547"/>
                </a:lnTo>
                <a:lnTo>
                  <a:pt x="426148" y="718299"/>
                </a:lnTo>
                <a:lnTo>
                  <a:pt x="427494" y="721626"/>
                </a:lnTo>
                <a:lnTo>
                  <a:pt x="427697" y="724852"/>
                </a:lnTo>
                <a:lnTo>
                  <a:pt x="424281" y="729424"/>
                </a:lnTo>
                <a:lnTo>
                  <a:pt x="418680" y="738174"/>
                </a:lnTo>
                <a:lnTo>
                  <a:pt x="414350" y="745769"/>
                </a:lnTo>
                <a:lnTo>
                  <a:pt x="411111" y="753008"/>
                </a:lnTo>
                <a:lnTo>
                  <a:pt x="408851" y="760082"/>
                </a:lnTo>
                <a:lnTo>
                  <a:pt x="407263" y="769010"/>
                </a:lnTo>
                <a:lnTo>
                  <a:pt x="384149" y="790714"/>
                </a:lnTo>
                <a:lnTo>
                  <a:pt x="370090" y="833107"/>
                </a:lnTo>
                <a:lnTo>
                  <a:pt x="367106" y="839647"/>
                </a:lnTo>
                <a:lnTo>
                  <a:pt x="360603" y="847153"/>
                </a:lnTo>
                <a:lnTo>
                  <a:pt x="356057" y="850963"/>
                </a:lnTo>
                <a:lnTo>
                  <a:pt x="346367" y="858227"/>
                </a:lnTo>
                <a:lnTo>
                  <a:pt x="340448" y="863384"/>
                </a:lnTo>
                <a:lnTo>
                  <a:pt x="335216" y="868832"/>
                </a:lnTo>
                <a:lnTo>
                  <a:pt x="330644" y="874623"/>
                </a:lnTo>
                <a:lnTo>
                  <a:pt x="326707" y="880770"/>
                </a:lnTo>
                <a:lnTo>
                  <a:pt x="323176" y="888809"/>
                </a:lnTo>
                <a:lnTo>
                  <a:pt x="319557" y="896378"/>
                </a:lnTo>
                <a:lnTo>
                  <a:pt x="315874" y="903414"/>
                </a:lnTo>
                <a:lnTo>
                  <a:pt x="312178" y="909815"/>
                </a:lnTo>
                <a:lnTo>
                  <a:pt x="285394" y="959434"/>
                </a:lnTo>
                <a:lnTo>
                  <a:pt x="281813" y="969568"/>
                </a:lnTo>
                <a:lnTo>
                  <a:pt x="278726" y="979893"/>
                </a:lnTo>
                <a:lnTo>
                  <a:pt x="276123" y="990396"/>
                </a:lnTo>
                <a:lnTo>
                  <a:pt x="274002" y="1001039"/>
                </a:lnTo>
                <a:lnTo>
                  <a:pt x="551357" y="1321727"/>
                </a:lnTo>
                <a:lnTo>
                  <a:pt x="555739" y="1287386"/>
                </a:lnTo>
                <a:lnTo>
                  <a:pt x="569887" y="1265961"/>
                </a:lnTo>
                <a:lnTo>
                  <a:pt x="568274" y="1247152"/>
                </a:lnTo>
                <a:lnTo>
                  <a:pt x="568909" y="1238694"/>
                </a:lnTo>
                <a:lnTo>
                  <a:pt x="574103" y="1231252"/>
                </a:lnTo>
                <a:lnTo>
                  <a:pt x="583844" y="1224927"/>
                </a:lnTo>
                <a:lnTo>
                  <a:pt x="598119" y="1219758"/>
                </a:lnTo>
                <a:lnTo>
                  <a:pt x="606793" y="1214386"/>
                </a:lnTo>
                <a:lnTo>
                  <a:pt x="617702" y="1210398"/>
                </a:lnTo>
                <a:lnTo>
                  <a:pt x="630821" y="1207808"/>
                </a:lnTo>
                <a:lnTo>
                  <a:pt x="646112" y="1206614"/>
                </a:lnTo>
                <a:lnTo>
                  <a:pt x="659384" y="1196987"/>
                </a:lnTo>
                <a:lnTo>
                  <a:pt x="657809" y="1192022"/>
                </a:lnTo>
                <a:lnTo>
                  <a:pt x="645756" y="1179995"/>
                </a:lnTo>
                <a:lnTo>
                  <a:pt x="635609" y="1129233"/>
                </a:lnTo>
                <a:lnTo>
                  <a:pt x="723785" y="1119479"/>
                </a:lnTo>
                <a:lnTo>
                  <a:pt x="723785" y="1114437"/>
                </a:lnTo>
                <a:lnTo>
                  <a:pt x="729894" y="1109980"/>
                </a:lnTo>
                <a:lnTo>
                  <a:pt x="727506" y="1096619"/>
                </a:lnTo>
                <a:lnTo>
                  <a:pt x="720178" y="1094778"/>
                </a:lnTo>
                <a:lnTo>
                  <a:pt x="717410" y="1062697"/>
                </a:lnTo>
                <a:lnTo>
                  <a:pt x="721144" y="1060310"/>
                </a:lnTo>
                <a:lnTo>
                  <a:pt x="698398" y="1008545"/>
                </a:lnTo>
                <a:lnTo>
                  <a:pt x="703440" y="1006678"/>
                </a:lnTo>
                <a:lnTo>
                  <a:pt x="712063" y="1004735"/>
                </a:lnTo>
                <a:lnTo>
                  <a:pt x="721067" y="1005141"/>
                </a:lnTo>
                <a:lnTo>
                  <a:pt x="730402" y="1007897"/>
                </a:lnTo>
                <a:lnTo>
                  <a:pt x="740079" y="1012990"/>
                </a:lnTo>
                <a:lnTo>
                  <a:pt x="741311" y="1008380"/>
                </a:lnTo>
                <a:lnTo>
                  <a:pt x="712914" y="993724"/>
                </a:lnTo>
                <a:lnTo>
                  <a:pt x="733259" y="960602"/>
                </a:lnTo>
                <a:lnTo>
                  <a:pt x="751090" y="966825"/>
                </a:lnTo>
                <a:lnTo>
                  <a:pt x="753173" y="960589"/>
                </a:lnTo>
                <a:lnTo>
                  <a:pt x="742848" y="952131"/>
                </a:lnTo>
                <a:lnTo>
                  <a:pt x="753008" y="935189"/>
                </a:lnTo>
                <a:lnTo>
                  <a:pt x="761022" y="934491"/>
                </a:lnTo>
                <a:lnTo>
                  <a:pt x="761022" y="925245"/>
                </a:lnTo>
                <a:lnTo>
                  <a:pt x="794448" y="970368"/>
                </a:lnTo>
                <a:lnTo>
                  <a:pt x="803287" y="1020241"/>
                </a:lnTo>
                <a:lnTo>
                  <a:pt x="850468" y="1014399"/>
                </a:lnTo>
                <a:lnTo>
                  <a:pt x="863600" y="976706"/>
                </a:lnTo>
                <a:lnTo>
                  <a:pt x="867270" y="973594"/>
                </a:lnTo>
                <a:lnTo>
                  <a:pt x="867714" y="966876"/>
                </a:lnTo>
                <a:lnTo>
                  <a:pt x="864260" y="963079"/>
                </a:lnTo>
                <a:lnTo>
                  <a:pt x="859675" y="959027"/>
                </a:lnTo>
                <a:lnTo>
                  <a:pt x="857275" y="886256"/>
                </a:lnTo>
                <a:lnTo>
                  <a:pt x="873290" y="883500"/>
                </a:lnTo>
                <a:lnTo>
                  <a:pt x="886040" y="877023"/>
                </a:lnTo>
                <a:lnTo>
                  <a:pt x="899642" y="873480"/>
                </a:lnTo>
                <a:lnTo>
                  <a:pt x="914019" y="872883"/>
                </a:lnTo>
                <a:lnTo>
                  <a:pt x="929157" y="875220"/>
                </a:lnTo>
                <a:lnTo>
                  <a:pt x="1043635" y="849503"/>
                </a:lnTo>
                <a:lnTo>
                  <a:pt x="1037729" y="829081"/>
                </a:lnTo>
                <a:lnTo>
                  <a:pt x="1059548" y="827011"/>
                </a:lnTo>
                <a:lnTo>
                  <a:pt x="1064793" y="817384"/>
                </a:lnTo>
                <a:lnTo>
                  <a:pt x="1116126" y="812088"/>
                </a:lnTo>
                <a:lnTo>
                  <a:pt x="1120863" y="806043"/>
                </a:lnTo>
                <a:lnTo>
                  <a:pt x="1233081" y="790003"/>
                </a:lnTo>
                <a:lnTo>
                  <a:pt x="1242568" y="801649"/>
                </a:lnTo>
                <a:lnTo>
                  <a:pt x="1245730" y="800963"/>
                </a:lnTo>
                <a:lnTo>
                  <a:pt x="1246416" y="779932"/>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grpSp>
        <p:nvGrpSpPr>
          <p:cNvPr id="25" name="object 25"/>
          <p:cNvGrpSpPr/>
          <p:nvPr/>
        </p:nvGrpSpPr>
        <p:grpSpPr>
          <a:xfrm>
            <a:off x="6912159" y="1550318"/>
            <a:ext cx="705884" cy="512447"/>
            <a:chOff x="6915048" y="1552232"/>
            <a:chExt cx="706755" cy="513080"/>
          </a:xfrm>
        </p:grpSpPr>
        <p:pic>
          <p:nvPicPr>
            <p:cNvPr id="26" name="object 26"/>
            <p:cNvPicPr/>
            <p:nvPr/>
          </p:nvPicPr>
          <p:blipFill>
            <a:blip r:embed="rId2" cstate="print"/>
            <a:stretch>
              <a:fillRect/>
            </a:stretch>
          </p:blipFill>
          <p:spPr>
            <a:xfrm>
              <a:off x="6915048" y="1552232"/>
              <a:ext cx="72263" cy="83553"/>
            </a:xfrm>
            <a:prstGeom prst="rect">
              <a:avLst/>
            </a:prstGeom>
          </p:spPr>
        </p:pic>
        <p:sp>
          <p:nvSpPr>
            <p:cNvPr id="27" name="object 27"/>
            <p:cNvSpPr/>
            <p:nvPr/>
          </p:nvSpPr>
          <p:spPr>
            <a:xfrm>
              <a:off x="6964248" y="1561934"/>
              <a:ext cx="648970" cy="503555"/>
            </a:xfrm>
            <a:custGeom>
              <a:avLst/>
              <a:gdLst/>
              <a:ahLst/>
              <a:cxnLst/>
              <a:rect l="l" t="t" r="r" b="b"/>
              <a:pathLst>
                <a:path w="648970" h="503555">
                  <a:moveTo>
                    <a:pt x="1714" y="42062"/>
                  </a:moveTo>
                  <a:lnTo>
                    <a:pt x="12" y="40157"/>
                  </a:lnTo>
                  <a:lnTo>
                    <a:pt x="1714" y="42062"/>
                  </a:lnTo>
                  <a:close/>
                </a:path>
                <a:path w="648970" h="503555">
                  <a:moveTo>
                    <a:pt x="626427" y="40741"/>
                  </a:moveTo>
                  <a:lnTo>
                    <a:pt x="624065" y="36664"/>
                  </a:lnTo>
                  <a:lnTo>
                    <a:pt x="626427" y="40754"/>
                  </a:lnTo>
                  <a:close/>
                </a:path>
                <a:path w="648970" h="503555">
                  <a:moveTo>
                    <a:pt x="648754" y="196672"/>
                  </a:moveTo>
                  <a:lnTo>
                    <a:pt x="594207" y="9410"/>
                  </a:lnTo>
                  <a:lnTo>
                    <a:pt x="587476" y="0"/>
                  </a:lnTo>
                  <a:lnTo>
                    <a:pt x="573214" y="5702"/>
                  </a:lnTo>
                  <a:lnTo>
                    <a:pt x="533615" y="29883"/>
                  </a:lnTo>
                  <a:lnTo>
                    <a:pt x="494919" y="66827"/>
                  </a:lnTo>
                  <a:lnTo>
                    <a:pt x="483438" y="80822"/>
                  </a:lnTo>
                  <a:lnTo>
                    <a:pt x="466648" y="62649"/>
                  </a:lnTo>
                  <a:lnTo>
                    <a:pt x="418668" y="95656"/>
                  </a:lnTo>
                  <a:lnTo>
                    <a:pt x="414032" y="89979"/>
                  </a:lnTo>
                  <a:lnTo>
                    <a:pt x="375856" y="103593"/>
                  </a:lnTo>
                  <a:lnTo>
                    <a:pt x="358673" y="81699"/>
                  </a:lnTo>
                  <a:lnTo>
                    <a:pt x="337858" y="92557"/>
                  </a:lnTo>
                  <a:lnTo>
                    <a:pt x="342315" y="99060"/>
                  </a:lnTo>
                  <a:lnTo>
                    <a:pt x="345973" y="106108"/>
                  </a:lnTo>
                  <a:lnTo>
                    <a:pt x="348869" y="113741"/>
                  </a:lnTo>
                  <a:lnTo>
                    <a:pt x="351675" y="125171"/>
                  </a:lnTo>
                  <a:lnTo>
                    <a:pt x="335254" y="137160"/>
                  </a:lnTo>
                  <a:lnTo>
                    <a:pt x="338823" y="165227"/>
                  </a:lnTo>
                  <a:lnTo>
                    <a:pt x="320433" y="175209"/>
                  </a:lnTo>
                  <a:lnTo>
                    <a:pt x="315328" y="177101"/>
                  </a:lnTo>
                  <a:lnTo>
                    <a:pt x="311556" y="177825"/>
                  </a:lnTo>
                  <a:lnTo>
                    <a:pt x="311099" y="177914"/>
                  </a:lnTo>
                  <a:lnTo>
                    <a:pt x="310400" y="178041"/>
                  </a:lnTo>
                  <a:lnTo>
                    <a:pt x="300316" y="178130"/>
                  </a:lnTo>
                  <a:lnTo>
                    <a:pt x="295249" y="177279"/>
                  </a:lnTo>
                  <a:lnTo>
                    <a:pt x="290106" y="175564"/>
                  </a:lnTo>
                  <a:lnTo>
                    <a:pt x="257416" y="158267"/>
                  </a:lnTo>
                  <a:lnTo>
                    <a:pt x="242430" y="168389"/>
                  </a:lnTo>
                  <a:lnTo>
                    <a:pt x="231482" y="173990"/>
                  </a:lnTo>
                  <a:lnTo>
                    <a:pt x="221018" y="177063"/>
                  </a:lnTo>
                  <a:lnTo>
                    <a:pt x="211035" y="177634"/>
                  </a:lnTo>
                  <a:lnTo>
                    <a:pt x="201549" y="175691"/>
                  </a:lnTo>
                  <a:lnTo>
                    <a:pt x="185102" y="170916"/>
                  </a:lnTo>
                  <a:lnTo>
                    <a:pt x="165582" y="160985"/>
                  </a:lnTo>
                  <a:lnTo>
                    <a:pt x="142836" y="145834"/>
                  </a:lnTo>
                  <a:lnTo>
                    <a:pt x="116725" y="125361"/>
                  </a:lnTo>
                  <a:lnTo>
                    <a:pt x="99072" y="122821"/>
                  </a:lnTo>
                  <a:lnTo>
                    <a:pt x="85788" y="117170"/>
                  </a:lnTo>
                  <a:lnTo>
                    <a:pt x="76911" y="108445"/>
                  </a:lnTo>
                  <a:lnTo>
                    <a:pt x="72466" y="96659"/>
                  </a:lnTo>
                  <a:lnTo>
                    <a:pt x="72288" y="95618"/>
                  </a:lnTo>
                  <a:lnTo>
                    <a:pt x="77812" y="74028"/>
                  </a:lnTo>
                  <a:lnTo>
                    <a:pt x="91808" y="63373"/>
                  </a:lnTo>
                  <a:lnTo>
                    <a:pt x="105473" y="65036"/>
                  </a:lnTo>
                  <a:lnTo>
                    <a:pt x="106464" y="63766"/>
                  </a:lnTo>
                  <a:lnTo>
                    <a:pt x="101612" y="54838"/>
                  </a:lnTo>
                  <a:lnTo>
                    <a:pt x="84975" y="59766"/>
                  </a:lnTo>
                  <a:lnTo>
                    <a:pt x="67945" y="65938"/>
                  </a:lnTo>
                  <a:lnTo>
                    <a:pt x="50584" y="73342"/>
                  </a:lnTo>
                  <a:lnTo>
                    <a:pt x="30937" y="82969"/>
                  </a:lnTo>
                  <a:lnTo>
                    <a:pt x="394208" y="502996"/>
                  </a:lnTo>
                  <a:lnTo>
                    <a:pt x="528459" y="349986"/>
                  </a:lnTo>
                  <a:lnTo>
                    <a:pt x="525894" y="339661"/>
                  </a:lnTo>
                  <a:lnTo>
                    <a:pt x="524979" y="334949"/>
                  </a:lnTo>
                  <a:lnTo>
                    <a:pt x="524979" y="329107"/>
                  </a:lnTo>
                  <a:lnTo>
                    <a:pt x="552221" y="320700"/>
                  </a:lnTo>
                  <a:lnTo>
                    <a:pt x="547776" y="313309"/>
                  </a:lnTo>
                  <a:lnTo>
                    <a:pt x="540385" y="303517"/>
                  </a:lnTo>
                  <a:lnTo>
                    <a:pt x="592213" y="252120"/>
                  </a:lnTo>
                  <a:lnTo>
                    <a:pt x="597268" y="246227"/>
                  </a:lnTo>
                  <a:lnTo>
                    <a:pt x="603516" y="240144"/>
                  </a:lnTo>
                  <a:lnTo>
                    <a:pt x="610946" y="233908"/>
                  </a:lnTo>
                  <a:lnTo>
                    <a:pt x="647522" y="206197"/>
                  </a:lnTo>
                  <a:lnTo>
                    <a:pt x="648754" y="196672"/>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grpSp>
      <p:sp>
        <p:nvSpPr>
          <p:cNvPr id="28" name="object 28"/>
          <p:cNvSpPr/>
          <p:nvPr/>
        </p:nvSpPr>
        <p:spPr>
          <a:xfrm>
            <a:off x="7677278" y="2435013"/>
            <a:ext cx="25369" cy="128112"/>
          </a:xfrm>
          <a:custGeom>
            <a:avLst/>
            <a:gdLst/>
            <a:ahLst/>
            <a:cxnLst/>
            <a:rect l="l" t="t" r="r" b="b"/>
            <a:pathLst>
              <a:path w="25400" h="128269">
                <a:moveTo>
                  <a:pt x="0" y="0"/>
                </a:moveTo>
                <a:lnTo>
                  <a:pt x="12395" y="128104"/>
                </a:lnTo>
                <a:lnTo>
                  <a:pt x="14465" y="115582"/>
                </a:lnTo>
                <a:lnTo>
                  <a:pt x="20258" y="59987"/>
                </a:lnTo>
                <a:lnTo>
                  <a:pt x="21958" y="45351"/>
                </a:lnTo>
                <a:lnTo>
                  <a:pt x="23355" y="37134"/>
                </a:lnTo>
                <a:lnTo>
                  <a:pt x="25069" y="28994"/>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29" name="object 29"/>
          <p:cNvSpPr/>
          <p:nvPr/>
        </p:nvSpPr>
        <p:spPr>
          <a:xfrm>
            <a:off x="7555331" y="1570193"/>
            <a:ext cx="298082" cy="894246"/>
          </a:xfrm>
          <a:custGeom>
            <a:avLst/>
            <a:gdLst/>
            <a:ahLst/>
            <a:cxnLst/>
            <a:rect l="l" t="t" r="r" b="b"/>
            <a:pathLst>
              <a:path w="298450" h="895350">
                <a:moveTo>
                  <a:pt x="54813" y="178930"/>
                </a:moveTo>
                <a:lnTo>
                  <a:pt x="54635" y="180606"/>
                </a:lnTo>
                <a:lnTo>
                  <a:pt x="54800" y="179171"/>
                </a:lnTo>
                <a:lnTo>
                  <a:pt x="54813" y="178930"/>
                </a:lnTo>
                <a:close/>
              </a:path>
              <a:path w="298450" h="895350">
                <a:moveTo>
                  <a:pt x="55016" y="176872"/>
                </a:moveTo>
                <a:lnTo>
                  <a:pt x="54851" y="178562"/>
                </a:lnTo>
                <a:lnTo>
                  <a:pt x="55016" y="176885"/>
                </a:lnTo>
                <a:close/>
              </a:path>
              <a:path w="298450" h="895350">
                <a:moveTo>
                  <a:pt x="55511" y="167995"/>
                </a:moveTo>
                <a:lnTo>
                  <a:pt x="53924" y="156476"/>
                </a:lnTo>
                <a:lnTo>
                  <a:pt x="52844" y="146773"/>
                </a:lnTo>
                <a:lnTo>
                  <a:pt x="52209" y="138595"/>
                </a:lnTo>
                <a:lnTo>
                  <a:pt x="52006" y="131635"/>
                </a:lnTo>
                <a:lnTo>
                  <a:pt x="52006" y="103238"/>
                </a:lnTo>
                <a:lnTo>
                  <a:pt x="37579" y="66967"/>
                </a:lnTo>
                <a:lnTo>
                  <a:pt x="31699" y="53276"/>
                </a:lnTo>
                <a:lnTo>
                  <a:pt x="24815" y="39116"/>
                </a:lnTo>
                <a:lnTo>
                  <a:pt x="5054" y="7188"/>
                </a:lnTo>
                <a:lnTo>
                  <a:pt x="0" y="0"/>
                </a:lnTo>
                <a:lnTo>
                  <a:pt x="54000" y="186461"/>
                </a:lnTo>
                <a:lnTo>
                  <a:pt x="54851" y="178562"/>
                </a:lnTo>
                <a:lnTo>
                  <a:pt x="55511" y="167995"/>
                </a:lnTo>
                <a:close/>
              </a:path>
              <a:path w="298450" h="895350">
                <a:moveTo>
                  <a:pt x="72605" y="280670"/>
                </a:moveTo>
                <a:lnTo>
                  <a:pt x="70954" y="276428"/>
                </a:lnTo>
                <a:lnTo>
                  <a:pt x="68859" y="269278"/>
                </a:lnTo>
                <a:lnTo>
                  <a:pt x="66446" y="262064"/>
                </a:lnTo>
                <a:lnTo>
                  <a:pt x="66751" y="253885"/>
                </a:lnTo>
                <a:lnTo>
                  <a:pt x="69811" y="245160"/>
                </a:lnTo>
                <a:lnTo>
                  <a:pt x="70777" y="240118"/>
                </a:lnTo>
                <a:lnTo>
                  <a:pt x="70739" y="235597"/>
                </a:lnTo>
                <a:lnTo>
                  <a:pt x="69557" y="231978"/>
                </a:lnTo>
                <a:lnTo>
                  <a:pt x="67894" y="229171"/>
                </a:lnTo>
                <a:lnTo>
                  <a:pt x="62953" y="230873"/>
                </a:lnTo>
                <a:lnTo>
                  <a:pt x="60693" y="231444"/>
                </a:lnTo>
                <a:lnTo>
                  <a:pt x="71196" y="339953"/>
                </a:lnTo>
                <a:lnTo>
                  <a:pt x="71666" y="323418"/>
                </a:lnTo>
                <a:lnTo>
                  <a:pt x="72605" y="280670"/>
                </a:lnTo>
                <a:close/>
              </a:path>
              <a:path w="298450" h="895350">
                <a:moveTo>
                  <a:pt x="85483" y="487603"/>
                </a:moveTo>
                <a:lnTo>
                  <a:pt x="73596" y="364769"/>
                </a:lnTo>
                <a:lnTo>
                  <a:pt x="63982" y="380326"/>
                </a:lnTo>
                <a:lnTo>
                  <a:pt x="62166" y="386524"/>
                </a:lnTo>
                <a:lnTo>
                  <a:pt x="62166" y="392747"/>
                </a:lnTo>
                <a:lnTo>
                  <a:pt x="62166" y="398907"/>
                </a:lnTo>
                <a:lnTo>
                  <a:pt x="63042" y="419265"/>
                </a:lnTo>
                <a:lnTo>
                  <a:pt x="63042" y="435495"/>
                </a:lnTo>
                <a:lnTo>
                  <a:pt x="63538" y="437578"/>
                </a:lnTo>
                <a:lnTo>
                  <a:pt x="71386" y="445439"/>
                </a:lnTo>
                <a:lnTo>
                  <a:pt x="75755" y="450494"/>
                </a:lnTo>
                <a:lnTo>
                  <a:pt x="75755" y="470204"/>
                </a:lnTo>
                <a:lnTo>
                  <a:pt x="72745" y="473202"/>
                </a:lnTo>
                <a:lnTo>
                  <a:pt x="70218" y="474421"/>
                </a:lnTo>
                <a:lnTo>
                  <a:pt x="60490" y="476059"/>
                </a:lnTo>
                <a:lnTo>
                  <a:pt x="60693" y="477075"/>
                </a:lnTo>
                <a:lnTo>
                  <a:pt x="61493" y="478447"/>
                </a:lnTo>
                <a:lnTo>
                  <a:pt x="67487" y="480809"/>
                </a:lnTo>
                <a:lnTo>
                  <a:pt x="78905" y="483768"/>
                </a:lnTo>
                <a:lnTo>
                  <a:pt x="82613" y="485495"/>
                </a:lnTo>
                <a:lnTo>
                  <a:pt x="85483" y="487603"/>
                </a:lnTo>
                <a:close/>
              </a:path>
              <a:path w="298450" h="895350">
                <a:moveTo>
                  <a:pt x="298450" y="625983"/>
                </a:moveTo>
                <a:lnTo>
                  <a:pt x="289026" y="606869"/>
                </a:lnTo>
                <a:lnTo>
                  <a:pt x="286308" y="606221"/>
                </a:lnTo>
                <a:lnTo>
                  <a:pt x="280962" y="605497"/>
                </a:lnTo>
                <a:lnTo>
                  <a:pt x="276352" y="599516"/>
                </a:lnTo>
                <a:lnTo>
                  <a:pt x="273507" y="594664"/>
                </a:lnTo>
                <a:lnTo>
                  <a:pt x="270535" y="590207"/>
                </a:lnTo>
                <a:lnTo>
                  <a:pt x="269544" y="584250"/>
                </a:lnTo>
                <a:lnTo>
                  <a:pt x="270700" y="577240"/>
                </a:lnTo>
                <a:lnTo>
                  <a:pt x="272059" y="570877"/>
                </a:lnTo>
                <a:lnTo>
                  <a:pt x="271119" y="567982"/>
                </a:lnTo>
                <a:lnTo>
                  <a:pt x="269748" y="565264"/>
                </a:lnTo>
                <a:lnTo>
                  <a:pt x="269748" y="560349"/>
                </a:lnTo>
                <a:lnTo>
                  <a:pt x="267944" y="559320"/>
                </a:lnTo>
                <a:lnTo>
                  <a:pt x="256171" y="555790"/>
                </a:lnTo>
                <a:lnTo>
                  <a:pt x="256171" y="546188"/>
                </a:lnTo>
                <a:lnTo>
                  <a:pt x="257594" y="540219"/>
                </a:lnTo>
                <a:lnTo>
                  <a:pt x="263753" y="519823"/>
                </a:lnTo>
                <a:lnTo>
                  <a:pt x="242912" y="518756"/>
                </a:lnTo>
                <a:lnTo>
                  <a:pt x="204216" y="520026"/>
                </a:lnTo>
                <a:lnTo>
                  <a:pt x="167284" y="538378"/>
                </a:lnTo>
                <a:lnTo>
                  <a:pt x="159588" y="542404"/>
                </a:lnTo>
                <a:lnTo>
                  <a:pt x="151879" y="545846"/>
                </a:lnTo>
                <a:lnTo>
                  <a:pt x="141160" y="549719"/>
                </a:lnTo>
                <a:lnTo>
                  <a:pt x="132003" y="540219"/>
                </a:lnTo>
                <a:lnTo>
                  <a:pt x="125996" y="533158"/>
                </a:lnTo>
                <a:lnTo>
                  <a:pt x="120992" y="526402"/>
                </a:lnTo>
                <a:lnTo>
                  <a:pt x="117068" y="520039"/>
                </a:lnTo>
                <a:lnTo>
                  <a:pt x="112433" y="522960"/>
                </a:lnTo>
                <a:lnTo>
                  <a:pt x="107137" y="522706"/>
                </a:lnTo>
                <a:lnTo>
                  <a:pt x="103441" y="519010"/>
                </a:lnTo>
                <a:lnTo>
                  <a:pt x="96354" y="511289"/>
                </a:lnTo>
                <a:lnTo>
                  <a:pt x="86893" y="502043"/>
                </a:lnTo>
                <a:lnTo>
                  <a:pt x="122110" y="865886"/>
                </a:lnTo>
                <a:lnTo>
                  <a:pt x="147180" y="894880"/>
                </a:lnTo>
                <a:lnTo>
                  <a:pt x="149250" y="885837"/>
                </a:lnTo>
                <a:lnTo>
                  <a:pt x="151638" y="876871"/>
                </a:lnTo>
                <a:lnTo>
                  <a:pt x="184950" y="808278"/>
                </a:lnTo>
                <a:lnTo>
                  <a:pt x="188531" y="802081"/>
                </a:lnTo>
                <a:lnTo>
                  <a:pt x="192100" y="795261"/>
                </a:lnTo>
                <a:lnTo>
                  <a:pt x="195656" y="787844"/>
                </a:lnTo>
                <a:lnTo>
                  <a:pt x="199186" y="779818"/>
                </a:lnTo>
                <a:lnTo>
                  <a:pt x="203784" y="772553"/>
                </a:lnTo>
                <a:lnTo>
                  <a:pt x="209042" y="765835"/>
                </a:lnTo>
                <a:lnTo>
                  <a:pt x="214985" y="759599"/>
                </a:lnTo>
                <a:lnTo>
                  <a:pt x="221716" y="753732"/>
                </a:lnTo>
                <a:lnTo>
                  <a:pt x="234264" y="744321"/>
                </a:lnTo>
                <a:lnTo>
                  <a:pt x="239801" y="737857"/>
                </a:lnTo>
                <a:lnTo>
                  <a:pt x="241985" y="732955"/>
                </a:lnTo>
                <a:lnTo>
                  <a:pt x="243116" y="726592"/>
                </a:lnTo>
                <a:lnTo>
                  <a:pt x="245846" y="713905"/>
                </a:lnTo>
                <a:lnTo>
                  <a:pt x="249313" y="703110"/>
                </a:lnTo>
                <a:lnTo>
                  <a:pt x="253466" y="694245"/>
                </a:lnTo>
                <a:lnTo>
                  <a:pt x="258305" y="687336"/>
                </a:lnTo>
                <a:lnTo>
                  <a:pt x="279260" y="667550"/>
                </a:lnTo>
                <a:lnTo>
                  <a:pt x="280885" y="659879"/>
                </a:lnTo>
                <a:lnTo>
                  <a:pt x="283387" y="652335"/>
                </a:lnTo>
                <a:lnTo>
                  <a:pt x="286778" y="644804"/>
                </a:lnTo>
                <a:lnTo>
                  <a:pt x="291693" y="636244"/>
                </a:lnTo>
                <a:lnTo>
                  <a:pt x="298450" y="625983"/>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30" name="object 30"/>
          <p:cNvSpPr/>
          <p:nvPr/>
        </p:nvSpPr>
        <p:spPr>
          <a:xfrm>
            <a:off x="5712360" y="973231"/>
            <a:ext cx="1187254" cy="550500"/>
          </a:xfrm>
          <a:custGeom>
            <a:avLst/>
            <a:gdLst/>
            <a:ahLst/>
            <a:cxnLst/>
            <a:rect l="l" t="t" r="r" b="b"/>
            <a:pathLst>
              <a:path w="1188720" h="551180">
                <a:moveTo>
                  <a:pt x="986802" y="268389"/>
                </a:moveTo>
                <a:lnTo>
                  <a:pt x="986040" y="255955"/>
                </a:lnTo>
                <a:lnTo>
                  <a:pt x="974115" y="236054"/>
                </a:lnTo>
                <a:lnTo>
                  <a:pt x="977163" y="80657"/>
                </a:lnTo>
                <a:lnTo>
                  <a:pt x="928916" y="77647"/>
                </a:lnTo>
                <a:lnTo>
                  <a:pt x="900925" y="71970"/>
                </a:lnTo>
                <a:lnTo>
                  <a:pt x="885913" y="69329"/>
                </a:lnTo>
                <a:lnTo>
                  <a:pt x="868921" y="67170"/>
                </a:lnTo>
                <a:lnTo>
                  <a:pt x="868273" y="67094"/>
                </a:lnTo>
                <a:lnTo>
                  <a:pt x="863193" y="66713"/>
                </a:lnTo>
                <a:lnTo>
                  <a:pt x="784961" y="63715"/>
                </a:lnTo>
                <a:lnTo>
                  <a:pt x="774852" y="60452"/>
                </a:lnTo>
                <a:lnTo>
                  <a:pt x="763638" y="58470"/>
                </a:lnTo>
                <a:lnTo>
                  <a:pt x="751255" y="57746"/>
                </a:lnTo>
                <a:lnTo>
                  <a:pt x="737628" y="58280"/>
                </a:lnTo>
                <a:lnTo>
                  <a:pt x="720991" y="64554"/>
                </a:lnTo>
                <a:lnTo>
                  <a:pt x="699376" y="67297"/>
                </a:lnTo>
                <a:lnTo>
                  <a:pt x="640562" y="62268"/>
                </a:lnTo>
                <a:lnTo>
                  <a:pt x="586714" y="30962"/>
                </a:lnTo>
                <a:lnTo>
                  <a:pt x="574192" y="23139"/>
                </a:lnTo>
                <a:lnTo>
                  <a:pt x="561047" y="17627"/>
                </a:lnTo>
                <a:lnTo>
                  <a:pt x="547141" y="14351"/>
                </a:lnTo>
                <a:lnTo>
                  <a:pt x="532333" y="13271"/>
                </a:lnTo>
                <a:lnTo>
                  <a:pt x="514705" y="14224"/>
                </a:lnTo>
                <a:lnTo>
                  <a:pt x="495109" y="13131"/>
                </a:lnTo>
                <a:lnTo>
                  <a:pt x="473430" y="9994"/>
                </a:lnTo>
                <a:lnTo>
                  <a:pt x="449618" y="4787"/>
                </a:lnTo>
                <a:lnTo>
                  <a:pt x="423811" y="0"/>
                </a:lnTo>
                <a:lnTo>
                  <a:pt x="401459" y="863"/>
                </a:lnTo>
                <a:lnTo>
                  <a:pt x="382397" y="7391"/>
                </a:lnTo>
                <a:lnTo>
                  <a:pt x="366458" y="19583"/>
                </a:lnTo>
                <a:lnTo>
                  <a:pt x="355549" y="26339"/>
                </a:lnTo>
                <a:lnTo>
                  <a:pt x="341604" y="30556"/>
                </a:lnTo>
                <a:lnTo>
                  <a:pt x="324269" y="32296"/>
                </a:lnTo>
                <a:lnTo>
                  <a:pt x="303237" y="31648"/>
                </a:lnTo>
                <a:lnTo>
                  <a:pt x="278206" y="31165"/>
                </a:lnTo>
                <a:lnTo>
                  <a:pt x="254304" y="34836"/>
                </a:lnTo>
                <a:lnTo>
                  <a:pt x="231571" y="42608"/>
                </a:lnTo>
                <a:lnTo>
                  <a:pt x="210070" y="54470"/>
                </a:lnTo>
                <a:lnTo>
                  <a:pt x="195275" y="61595"/>
                </a:lnTo>
                <a:lnTo>
                  <a:pt x="178384" y="64579"/>
                </a:lnTo>
                <a:lnTo>
                  <a:pt x="159258" y="63423"/>
                </a:lnTo>
                <a:lnTo>
                  <a:pt x="137795" y="58153"/>
                </a:lnTo>
                <a:lnTo>
                  <a:pt x="128066" y="53187"/>
                </a:lnTo>
                <a:lnTo>
                  <a:pt x="118630" y="49682"/>
                </a:lnTo>
                <a:lnTo>
                  <a:pt x="108458" y="47155"/>
                </a:lnTo>
                <a:lnTo>
                  <a:pt x="97586" y="45618"/>
                </a:lnTo>
                <a:lnTo>
                  <a:pt x="97993" y="99339"/>
                </a:lnTo>
                <a:lnTo>
                  <a:pt x="47129" y="187769"/>
                </a:lnTo>
                <a:lnTo>
                  <a:pt x="27393" y="186880"/>
                </a:lnTo>
                <a:lnTo>
                  <a:pt x="0" y="222097"/>
                </a:lnTo>
                <a:lnTo>
                  <a:pt x="971118" y="391972"/>
                </a:lnTo>
                <a:lnTo>
                  <a:pt x="976337" y="309727"/>
                </a:lnTo>
                <a:lnTo>
                  <a:pt x="986802" y="268389"/>
                </a:lnTo>
                <a:close/>
              </a:path>
              <a:path w="1188720" h="551180">
                <a:moveTo>
                  <a:pt x="996188" y="397941"/>
                </a:moveTo>
                <a:lnTo>
                  <a:pt x="982649" y="397941"/>
                </a:lnTo>
                <a:lnTo>
                  <a:pt x="994892" y="407543"/>
                </a:lnTo>
                <a:lnTo>
                  <a:pt x="996188" y="397941"/>
                </a:lnTo>
                <a:close/>
              </a:path>
              <a:path w="1188720" h="551180">
                <a:moveTo>
                  <a:pt x="1178128" y="550976"/>
                </a:moveTo>
                <a:close/>
              </a:path>
              <a:path w="1188720" h="551180">
                <a:moveTo>
                  <a:pt x="1188275" y="516394"/>
                </a:moveTo>
                <a:lnTo>
                  <a:pt x="1184605" y="477367"/>
                </a:lnTo>
                <a:lnTo>
                  <a:pt x="1176553" y="468414"/>
                </a:lnTo>
                <a:lnTo>
                  <a:pt x="1176553" y="458571"/>
                </a:lnTo>
                <a:lnTo>
                  <a:pt x="1175092" y="450811"/>
                </a:lnTo>
                <a:lnTo>
                  <a:pt x="1172806" y="448513"/>
                </a:lnTo>
                <a:lnTo>
                  <a:pt x="1170952" y="447319"/>
                </a:lnTo>
                <a:lnTo>
                  <a:pt x="1158011" y="449541"/>
                </a:lnTo>
                <a:lnTo>
                  <a:pt x="1148346" y="450824"/>
                </a:lnTo>
                <a:lnTo>
                  <a:pt x="1140180" y="451573"/>
                </a:lnTo>
                <a:lnTo>
                  <a:pt x="1132243" y="451815"/>
                </a:lnTo>
                <a:lnTo>
                  <a:pt x="1116584" y="445604"/>
                </a:lnTo>
                <a:lnTo>
                  <a:pt x="1099375" y="441833"/>
                </a:lnTo>
                <a:lnTo>
                  <a:pt x="1079398" y="439978"/>
                </a:lnTo>
                <a:lnTo>
                  <a:pt x="1053909" y="440093"/>
                </a:lnTo>
                <a:lnTo>
                  <a:pt x="1041730" y="424294"/>
                </a:lnTo>
                <a:lnTo>
                  <a:pt x="1039952" y="424014"/>
                </a:lnTo>
                <a:lnTo>
                  <a:pt x="1030478" y="430187"/>
                </a:lnTo>
                <a:lnTo>
                  <a:pt x="1017968" y="424459"/>
                </a:lnTo>
                <a:lnTo>
                  <a:pt x="1016025" y="424078"/>
                </a:lnTo>
                <a:lnTo>
                  <a:pt x="1173873" y="547687"/>
                </a:lnTo>
                <a:lnTo>
                  <a:pt x="1174203" y="547039"/>
                </a:lnTo>
                <a:lnTo>
                  <a:pt x="1175194" y="544499"/>
                </a:lnTo>
                <a:lnTo>
                  <a:pt x="1174292" y="546836"/>
                </a:lnTo>
                <a:lnTo>
                  <a:pt x="1176159" y="542772"/>
                </a:lnTo>
                <a:lnTo>
                  <a:pt x="1175931" y="542607"/>
                </a:lnTo>
                <a:lnTo>
                  <a:pt x="1176159" y="542759"/>
                </a:lnTo>
                <a:lnTo>
                  <a:pt x="1188275" y="516394"/>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31" name="object 31"/>
          <p:cNvSpPr/>
          <p:nvPr/>
        </p:nvSpPr>
        <p:spPr>
          <a:xfrm>
            <a:off x="6533011" y="1380006"/>
            <a:ext cx="148407" cy="350722"/>
          </a:xfrm>
          <a:custGeom>
            <a:avLst/>
            <a:gdLst/>
            <a:ahLst/>
            <a:cxnLst/>
            <a:rect l="l" t="t" r="r" b="b"/>
            <a:pathLst>
              <a:path w="148590" h="351155">
                <a:moveTo>
                  <a:pt x="33756" y="325361"/>
                </a:moveTo>
                <a:lnTo>
                  <a:pt x="32981" y="322326"/>
                </a:lnTo>
                <a:lnTo>
                  <a:pt x="24536" y="303022"/>
                </a:lnTo>
                <a:lnTo>
                  <a:pt x="24536" y="296786"/>
                </a:lnTo>
                <a:lnTo>
                  <a:pt x="25031" y="293344"/>
                </a:lnTo>
                <a:lnTo>
                  <a:pt x="25742" y="289890"/>
                </a:lnTo>
                <a:lnTo>
                  <a:pt x="0" y="350697"/>
                </a:lnTo>
                <a:lnTo>
                  <a:pt x="3048" y="348881"/>
                </a:lnTo>
                <a:lnTo>
                  <a:pt x="19634" y="340055"/>
                </a:lnTo>
                <a:lnTo>
                  <a:pt x="21539" y="339039"/>
                </a:lnTo>
                <a:lnTo>
                  <a:pt x="29718" y="335140"/>
                </a:lnTo>
                <a:lnTo>
                  <a:pt x="33756" y="330936"/>
                </a:lnTo>
                <a:lnTo>
                  <a:pt x="33756" y="325361"/>
                </a:lnTo>
                <a:close/>
              </a:path>
              <a:path w="148590" h="351155">
                <a:moveTo>
                  <a:pt x="148386" y="0"/>
                </a:moveTo>
                <a:lnTo>
                  <a:pt x="35941" y="265747"/>
                </a:lnTo>
                <a:lnTo>
                  <a:pt x="44742" y="253593"/>
                </a:lnTo>
                <a:lnTo>
                  <a:pt x="57315" y="237782"/>
                </a:lnTo>
                <a:lnTo>
                  <a:pt x="60045" y="232435"/>
                </a:lnTo>
                <a:lnTo>
                  <a:pt x="63525" y="227495"/>
                </a:lnTo>
                <a:lnTo>
                  <a:pt x="67919" y="222681"/>
                </a:lnTo>
                <a:lnTo>
                  <a:pt x="72034" y="218567"/>
                </a:lnTo>
                <a:lnTo>
                  <a:pt x="74904" y="214452"/>
                </a:lnTo>
                <a:lnTo>
                  <a:pt x="78689" y="205651"/>
                </a:lnTo>
                <a:lnTo>
                  <a:pt x="88011" y="191363"/>
                </a:lnTo>
                <a:lnTo>
                  <a:pt x="92151" y="185953"/>
                </a:lnTo>
                <a:lnTo>
                  <a:pt x="94957" y="180479"/>
                </a:lnTo>
                <a:lnTo>
                  <a:pt x="110769" y="139065"/>
                </a:lnTo>
                <a:lnTo>
                  <a:pt x="125666" y="107467"/>
                </a:lnTo>
                <a:lnTo>
                  <a:pt x="131559" y="93167"/>
                </a:lnTo>
                <a:lnTo>
                  <a:pt x="136461" y="79413"/>
                </a:lnTo>
                <a:lnTo>
                  <a:pt x="140373" y="66217"/>
                </a:lnTo>
                <a:lnTo>
                  <a:pt x="144640" y="53365"/>
                </a:lnTo>
                <a:lnTo>
                  <a:pt x="148386"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32" name="object 32"/>
          <p:cNvSpPr/>
          <p:nvPr/>
        </p:nvSpPr>
        <p:spPr>
          <a:xfrm>
            <a:off x="6834493" y="1537354"/>
            <a:ext cx="326622" cy="740765"/>
          </a:xfrm>
          <a:custGeom>
            <a:avLst/>
            <a:gdLst/>
            <a:ahLst/>
            <a:cxnLst/>
            <a:rect l="l" t="t" r="r" b="b"/>
            <a:pathLst>
              <a:path w="327025" h="741680">
                <a:moveTo>
                  <a:pt x="63157" y="644144"/>
                </a:moveTo>
                <a:lnTo>
                  <a:pt x="54787" y="0"/>
                </a:lnTo>
                <a:lnTo>
                  <a:pt x="54216" y="1485"/>
                </a:lnTo>
                <a:lnTo>
                  <a:pt x="51790" y="7886"/>
                </a:lnTo>
                <a:lnTo>
                  <a:pt x="47091" y="20396"/>
                </a:lnTo>
                <a:lnTo>
                  <a:pt x="42202" y="33274"/>
                </a:lnTo>
                <a:lnTo>
                  <a:pt x="36766" y="44081"/>
                </a:lnTo>
                <a:lnTo>
                  <a:pt x="30759" y="52882"/>
                </a:lnTo>
                <a:lnTo>
                  <a:pt x="24168" y="59728"/>
                </a:lnTo>
                <a:lnTo>
                  <a:pt x="17614" y="63881"/>
                </a:lnTo>
                <a:lnTo>
                  <a:pt x="11442" y="68249"/>
                </a:lnTo>
                <a:lnTo>
                  <a:pt x="5588" y="72898"/>
                </a:lnTo>
                <a:lnTo>
                  <a:pt x="0" y="77838"/>
                </a:lnTo>
                <a:lnTo>
                  <a:pt x="6629" y="80416"/>
                </a:lnTo>
                <a:lnTo>
                  <a:pt x="12801" y="83553"/>
                </a:lnTo>
                <a:lnTo>
                  <a:pt x="18516" y="87236"/>
                </a:lnTo>
                <a:lnTo>
                  <a:pt x="23812" y="91503"/>
                </a:lnTo>
                <a:lnTo>
                  <a:pt x="27305" y="94018"/>
                </a:lnTo>
                <a:lnTo>
                  <a:pt x="31013" y="97155"/>
                </a:lnTo>
                <a:lnTo>
                  <a:pt x="46558" y="115125"/>
                </a:lnTo>
                <a:lnTo>
                  <a:pt x="47472" y="116166"/>
                </a:lnTo>
                <a:lnTo>
                  <a:pt x="49898" y="119405"/>
                </a:lnTo>
                <a:lnTo>
                  <a:pt x="52908" y="125234"/>
                </a:lnTo>
                <a:lnTo>
                  <a:pt x="53555" y="130416"/>
                </a:lnTo>
                <a:lnTo>
                  <a:pt x="53555" y="140423"/>
                </a:lnTo>
                <a:lnTo>
                  <a:pt x="46062" y="184912"/>
                </a:lnTo>
                <a:lnTo>
                  <a:pt x="36322" y="204660"/>
                </a:lnTo>
                <a:lnTo>
                  <a:pt x="20434" y="237490"/>
                </a:lnTo>
                <a:lnTo>
                  <a:pt x="7797" y="264198"/>
                </a:lnTo>
                <a:lnTo>
                  <a:pt x="7086" y="268846"/>
                </a:lnTo>
                <a:lnTo>
                  <a:pt x="8826" y="287985"/>
                </a:lnTo>
                <a:lnTo>
                  <a:pt x="7112" y="333819"/>
                </a:lnTo>
                <a:lnTo>
                  <a:pt x="16713" y="383463"/>
                </a:lnTo>
                <a:lnTo>
                  <a:pt x="40513" y="447471"/>
                </a:lnTo>
                <a:lnTo>
                  <a:pt x="40855" y="449275"/>
                </a:lnTo>
                <a:lnTo>
                  <a:pt x="39979" y="485813"/>
                </a:lnTo>
                <a:lnTo>
                  <a:pt x="38087" y="489381"/>
                </a:lnTo>
                <a:lnTo>
                  <a:pt x="33147" y="493496"/>
                </a:lnTo>
                <a:lnTo>
                  <a:pt x="33337" y="494906"/>
                </a:lnTo>
                <a:lnTo>
                  <a:pt x="34366" y="498297"/>
                </a:lnTo>
                <a:lnTo>
                  <a:pt x="35826" y="500697"/>
                </a:lnTo>
                <a:lnTo>
                  <a:pt x="36957" y="500748"/>
                </a:lnTo>
                <a:lnTo>
                  <a:pt x="43383" y="499452"/>
                </a:lnTo>
                <a:lnTo>
                  <a:pt x="45542" y="499897"/>
                </a:lnTo>
                <a:lnTo>
                  <a:pt x="49110" y="502843"/>
                </a:lnTo>
                <a:lnTo>
                  <a:pt x="49593" y="509993"/>
                </a:lnTo>
                <a:lnTo>
                  <a:pt x="49250" y="516661"/>
                </a:lnTo>
                <a:lnTo>
                  <a:pt x="46888" y="523621"/>
                </a:lnTo>
                <a:lnTo>
                  <a:pt x="41275" y="529107"/>
                </a:lnTo>
                <a:lnTo>
                  <a:pt x="37922" y="531177"/>
                </a:lnTo>
                <a:lnTo>
                  <a:pt x="45453" y="557796"/>
                </a:lnTo>
                <a:lnTo>
                  <a:pt x="45669" y="559257"/>
                </a:lnTo>
                <a:lnTo>
                  <a:pt x="45669" y="568121"/>
                </a:lnTo>
                <a:lnTo>
                  <a:pt x="30708" y="569988"/>
                </a:lnTo>
                <a:lnTo>
                  <a:pt x="22326" y="570458"/>
                </a:lnTo>
                <a:lnTo>
                  <a:pt x="19240" y="572046"/>
                </a:lnTo>
                <a:lnTo>
                  <a:pt x="18465" y="574370"/>
                </a:lnTo>
                <a:lnTo>
                  <a:pt x="19342" y="580923"/>
                </a:lnTo>
                <a:lnTo>
                  <a:pt x="20688" y="595706"/>
                </a:lnTo>
                <a:lnTo>
                  <a:pt x="36118" y="617651"/>
                </a:lnTo>
                <a:lnTo>
                  <a:pt x="40640" y="620344"/>
                </a:lnTo>
                <a:lnTo>
                  <a:pt x="60058" y="646582"/>
                </a:lnTo>
                <a:lnTo>
                  <a:pt x="60426" y="647090"/>
                </a:lnTo>
                <a:lnTo>
                  <a:pt x="61036" y="643559"/>
                </a:lnTo>
                <a:lnTo>
                  <a:pt x="63157" y="644144"/>
                </a:lnTo>
                <a:close/>
              </a:path>
              <a:path w="327025" h="741680">
                <a:moveTo>
                  <a:pt x="78536" y="665137"/>
                </a:moveTo>
                <a:lnTo>
                  <a:pt x="77927" y="658736"/>
                </a:lnTo>
                <a:lnTo>
                  <a:pt x="69202" y="656348"/>
                </a:lnTo>
                <a:lnTo>
                  <a:pt x="68707" y="659358"/>
                </a:lnTo>
                <a:lnTo>
                  <a:pt x="68376" y="661301"/>
                </a:lnTo>
                <a:lnTo>
                  <a:pt x="63373" y="660463"/>
                </a:lnTo>
                <a:lnTo>
                  <a:pt x="68249" y="661797"/>
                </a:lnTo>
                <a:lnTo>
                  <a:pt x="68237" y="661962"/>
                </a:lnTo>
                <a:lnTo>
                  <a:pt x="78536" y="665137"/>
                </a:lnTo>
                <a:close/>
              </a:path>
              <a:path w="327025" h="741680">
                <a:moveTo>
                  <a:pt x="326859" y="724877"/>
                </a:moveTo>
                <a:lnTo>
                  <a:pt x="326237" y="715467"/>
                </a:lnTo>
                <a:lnTo>
                  <a:pt x="325640" y="712228"/>
                </a:lnTo>
                <a:lnTo>
                  <a:pt x="323367" y="687209"/>
                </a:lnTo>
                <a:lnTo>
                  <a:pt x="323837" y="677519"/>
                </a:lnTo>
                <a:lnTo>
                  <a:pt x="323456" y="668959"/>
                </a:lnTo>
                <a:lnTo>
                  <a:pt x="322199" y="661428"/>
                </a:lnTo>
                <a:lnTo>
                  <a:pt x="320078" y="654773"/>
                </a:lnTo>
                <a:lnTo>
                  <a:pt x="311238" y="643915"/>
                </a:lnTo>
                <a:lnTo>
                  <a:pt x="297497" y="632714"/>
                </a:lnTo>
                <a:lnTo>
                  <a:pt x="277342" y="642581"/>
                </a:lnTo>
                <a:lnTo>
                  <a:pt x="218744" y="580034"/>
                </a:lnTo>
                <a:lnTo>
                  <a:pt x="177292" y="602488"/>
                </a:lnTo>
                <a:lnTo>
                  <a:pt x="178295" y="618109"/>
                </a:lnTo>
                <a:lnTo>
                  <a:pt x="213512" y="658507"/>
                </a:lnTo>
                <a:lnTo>
                  <a:pt x="168173" y="662533"/>
                </a:lnTo>
                <a:lnTo>
                  <a:pt x="156565" y="660755"/>
                </a:lnTo>
                <a:lnTo>
                  <a:pt x="145796" y="660908"/>
                </a:lnTo>
                <a:lnTo>
                  <a:pt x="135089" y="662800"/>
                </a:lnTo>
                <a:lnTo>
                  <a:pt x="124523" y="666445"/>
                </a:lnTo>
                <a:lnTo>
                  <a:pt x="115519" y="669290"/>
                </a:lnTo>
                <a:lnTo>
                  <a:pt x="102819" y="672617"/>
                </a:lnTo>
                <a:lnTo>
                  <a:pt x="325691" y="741299"/>
                </a:lnTo>
                <a:lnTo>
                  <a:pt x="326529" y="733894"/>
                </a:lnTo>
                <a:lnTo>
                  <a:pt x="326859" y="724877"/>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33" name="object 33"/>
          <p:cNvSpPr/>
          <p:nvPr/>
        </p:nvSpPr>
        <p:spPr>
          <a:xfrm>
            <a:off x="6045894" y="1721061"/>
            <a:ext cx="125575" cy="10147"/>
          </a:xfrm>
          <a:custGeom>
            <a:avLst/>
            <a:gdLst/>
            <a:ahLst/>
            <a:cxnLst/>
            <a:rect l="l" t="t" r="r" b="b"/>
            <a:pathLst>
              <a:path w="125729" h="10160">
                <a:moveTo>
                  <a:pt x="0" y="0"/>
                </a:moveTo>
                <a:lnTo>
                  <a:pt x="2336" y="1117"/>
                </a:lnTo>
                <a:lnTo>
                  <a:pt x="6934" y="1346"/>
                </a:lnTo>
                <a:lnTo>
                  <a:pt x="8915" y="1752"/>
                </a:lnTo>
                <a:lnTo>
                  <a:pt x="23016" y="6230"/>
                </a:lnTo>
                <a:lnTo>
                  <a:pt x="40158" y="8975"/>
                </a:lnTo>
                <a:lnTo>
                  <a:pt x="60266" y="9982"/>
                </a:lnTo>
                <a:lnTo>
                  <a:pt x="92083" y="9044"/>
                </a:lnTo>
                <a:lnTo>
                  <a:pt x="101998" y="8440"/>
                </a:lnTo>
                <a:lnTo>
                  <a:pt x="113091" y="7429"/>
                </a:lnTo>
                <a:lnTo>
                  <a:pt x="125450" y="6007"/>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34" name="object 34"/>
          <p:cNvSpPr/>
          <p:nvPr/>
        </p:nvSpPr>
        <p:spPr>
          <a:xfrm>
            <a:off x="5979796" y="1715493"/>
            <a:ext cx="19661" cy="3805"/>
          </a:xfrm>
          <a:custGeom>
            <a:avLst/>
            <a:gdLst/>
            <a:ahLst/>
            <a:cxnLst/>
            <a:rect l="l" t="t" r="r" b="b"/>
            <a:pathLst>
              <a:path w="19685" h="3810">
                <a:moveTo>
                  <a:pt x="9309" y="0"/>
                </a:moveTo>
                <a:lnTo>
                  <a:pt x="3898" y="0"/>
                </a:lnTo>
                <a:lnTo>
                  <a:pt x="1943" y="825"/>
                </a:lnTo>
                <a:lnTo>
                  <a:pt x="139" y="2324"/>
                </a:lnTo>
                <a:lnTo>
                  <a:pt x="0" y="2412"/>
                </a:lnTo>
                <a:lnTo>
                  <a:pt x="19392" y="3340"/>
                </a:lnTo>
                <a:lnTo>
                  <a:pt x="13855" y="1130"/>
                </a:lnTo>
                <a:lnTo>
                  <a:pt x="9309"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35" name="object 35"/>
          <p:cNvSpPr/>
          <p:nvPr/>
        </p:nvSpPr>
        <p:spPr>
          <a:xfrm>
            <a:off x="6471834" y="1792576"/>
            <a:ext cx="36785" cy="93864"/>
          </a:xfrm>
          <a:custGeom>
            <a:avLst/>
            <a:gdLst/>
            <a:ahLst/>
            <a:cxnLst/>
            <a:rect l="l" t="t" r="r" b="b"/>
            <a:pathLst>
              <a:path w="36829" h="93980">
                <a:moveTo>
                  <a:pt x="36753" y="0"/>
                </a:moveTo>
                <a:lnTo>
                  <a:pt x="33655" y="4254"/>
                </a:lnTo>
                <a:lnTo>
                  <a:pt x="26683" y="12588"/>
                </a:lnTo>
                <a:lnTo>
                  <a:pt x="22407" y="18373"/>
                </a:lnTo>
                <a:lnTo>
                  <a:pt x="19100" y="23601"/>
                </a:lnTo>
                <a:lnTo>
                  <a:pt x="16662" y="28422"/>
                </a:lnTo>
                <a:lnTo>
                  <a:pt x="14655" y="34988"/>
                </a:lnTo>
                <a:lnTo>
                  <a:pt x="12357" y="39877"/>
                </a:lnTo>
                <a:lnTo>
                  <a:pt x="0" y="67132"/>
                </a:lnTo>
                <a:lnTo>
                  <a:pt x="230" y="79660"/>
                </a:lnTo>
                <a:lnTo>
                  <a:pt x="889" y="93522"/>
                </a:lnTo>
                <a:lnTo>
                  <a:pt x="36753"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36" name="object 36"/>
          <p:cNvSpPr/>
          <p:nvPr/>
        </p:nvSpPr>
        <p:spPr>
          <a:xfrm>
            <a:off x="6422404" y="1961988"/>
            <a:ext cx="21563" cy="34882"/>
          </a:xfrm>
          <a:custGeom>
            <a:avLst/>
            <a:gdLst/>
            <a:ahLst/>
            <a:cxnLst/>
            <a:rect l="l" t="t" r="r" b="b"/>
            <a:pathLst>
              <a:path w="21589" h="34925">
                <a:moveTo>
                  <a:pt x="21183" y="0"/>
                </a:moveTo>
                <a:lnTo>
                  <a:pt x="10350" y="7734"/>
                </a:lnTo>
                <a:lnTo>
                  <a:pt x="2324" y="13665"/>
                </a:lnTo>
                <a:lnTo>
                  <a:pt x="0" y="17805"/>
                </a:lnTo>
                <a:lnTo>
                  <a:pt x="0" y="23253"/>
                </a:lnTo>
                <a:lnTo>
                  <a:pt x="0" y="24625"/>
                </a:lnTo>
                <a:lnTo>
                  <a:pt x="1308" y="28143"/>
                </a:lnTo>
                <a:lnTo>
                  <a:pt x="7416" y="33743"/>
                </a:lnTo>
                <a:lnTo>
                  <a:pt x="7620" y="34302"/>
                </a:lnTo>
                <a:lnTo>
                  <a:pt x="7912" y="34569"/>
                </a:lnTo>
                <a:lnTo>
                  <a:pt x="21183"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37" name="object 37"/>
          <p:cNvSpPr/>
          <p:nvPr/>
        </p:nvSpPr>
        <p:spPr>
          <a:xfrm>
            <a:off x="6471835" y="1835094"/>
            <a:ext cx="10147" cy="24734"/>
          </a:xfrm>
          <a:custGeom>
            <a:avLst/>
            <a:gdLst/>
            <a:ahLst/>
            <a:cxnLst/>
            <a:rect l="l" t="t" r="r" b="b"/>
            <a:pathLst>
              <a:path w="10160" h="24764">
                <a:moveTo>
                  <a:pt x="9982" y="0"/>
                </a:moveTo>
                <a:lnTo>
                  <a:pt x="4757" y="9738"/>
                </a:lnTo>
                <a:lnTo>
                  <a:pt x="1733" y="16833"/>
                </a:lnTo>
                <a:lnTo>
                  <a:pt x="338" y="21652"/>
                </a:lnTo>
                <a:lnTo>
                  <a:pt x="0" y="24561"/>
                </a:lnTo>
                <a:lnTo>
                  <a:pt x="339" y="21652"/>
                </a:lnTo>
                <a:lnTo>
                  <a:pt x="1738" y="16833"/>
                </a:lnTo>
                <a:lnTo>
                  <a:pt x="4763" y="9738"/>
                </a:lnTo>
                <a:lnTo>
                  <a:pt x="9982"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38" name="object 38"/>
          <p:cNvSpPr/>
          <p:nvPr/>
        </p:nvSpPr>
        <p:spPr>
          <a:xfrm>
            <a:off x="6452542" y="1912456"/>
            <a:ext cx="10147" cy="26637"/>
          </a:xfrm>
          <a:custGeom>
            <a:avLst/>
            <a:gdLst/>
            <a:ahLst/>
            <a:cxnLst/>
            <a:rect l="l" t="t" r="r" b="b"/>
            <a:pathLst>
              <a:path w="10160" h="26669">
                <a:moveTo>
                  <a:pt x="10020" y="0"/>
                </a:moveTo>
                <a:lnTo>
                  <a:pt x="0" y="26149"/>
                </a:lnTo>
                <a:lnTo>
                  <a:pt x="2743" y="22313"/>
                </a:lnTo>
                <a:lnTo>
                  <a:pt x="4927" y="18529"/>
                </a:lnTo>
                <a:lnTo>
                  <a:pt x="6489" y="14808"/>
                </a:lnTo>
                <a:lnTo>
                  <a:pt x="8140" y="10528"/>
                </a:lnTo>
                <a:lnTo>
                  <a:pt x="9296" y="5537"/>
                </a:lnTo>
                <a:lnTo>
                  <a:pt x="1002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39" name="object 39"/>
          <p:cNvSpPr/>
          <p:nvPr/>
        </p:nvSpPr>
        <p:spPr>
          <a:xfrm>
            <a:off x="6188544" y="1994600"/>
            <a:ext cx="487713" cy="277787"/>
          </a:xfrm>
          <a:custGeom>
            <a:avLst/>
            <a:gdLst/>
            <a:ahLst/>
            <a:cxnLst/>
            <a:rect l="l" t="t" r="r" b="b"/>
            <a:pathLst>
              <a:path w="488315" h="278130">
                <a:moveTo>
                  <a:pt x="220700" y="16929"/>
                </a:moveTo>
                <a:lnTo>
                  <a:pt x="215925" y="18034"/>
                </a:lnTo>
                <a:lnTo>
                  <a:pt x="210083" y="20916"/>
                </a:lnTo>
                <a:lnTo>
                  <a:pt x="204089" y="23304"/>
                </a:lnTo>
                <a:lnTo>
                  <a:pt x="197891" y="25234"/>
                </a:lnTo>
                <a:lnTo>
                  <a:pt x="191465" y="26708"/>
                </a:lnTo>
                <a:lnTo>
                  <a:pt x="180111" y="29235"/>
                </a:lnTo>
                <a:lnTo>
                  <a:pt x="171932" y="31381"/>
                </a:lnTo>
                <a:lnTo>
                  <a:pt x="167309" y="33045"/>
                </a:lnTo>
                <a:lnTo>
                  <a:pt x="166712" y="33629"/>
                </a:lnTo>
                <a:lnTo>
                  <a:pt x="165836" y="35534"/>
                </a:lnTo>
                <a:lnTo>
                  <a:pt x="161251" y="42570"/>
                </a:lnTo>
                <a:lnTo>
                  <a:pt x="150101" y="42570"/>
                </a:lnTo>
                <a:lnTo>
                  <a:pt x="143840" y="32931"/>
                </a:lnTo>
                <a:lnTo>
                  <a:pt x="141795" y="30568"/>
                </a:lnTo>
                <a:lnTo>
                  <a:pt x="139446" y="29121"/>
                </a:lnTo>
                <a:lnTo>
                  <a:pt x="136067" y="28105"/>
                </a:lnTo>
                <a:lnTo>
                  <a:pt x="132245" y="28105"/>
                </a:lnTo>
                <a:lnTo>
                  <a:pt x="126466" y="28994"/>
                </a:lnTo>
                <a:lnTo>
                  <a:pt x="121500" y="29425"/>
                </a:lnTo>
                <a:lnTo>
                  <a:pt x="117348" y="29425"/>
                </a:lnTo>
                <a:lnTo>
                  <a:pt x="107403" y="28498"/>
                </a:lnTo>
                <a:lnTo>
                  <a:pt x="102171" y="27787"/>
                </a:lnTo>
                <a:lnTo>
                  <a:pt x="99682" y="32473"/>
                </a:lnTo>
                <a:lnTo>
                  <a:pt x="98679" y="36842"/>
                </a:lnTo>
                <a:lnTo>
                  <a:pt x="98323" y="43091"/>
                </a:lnTo>
                <a:lnTo>
                  <a:pt x="96380" y="53936"/>
                </a:lnTo>
                <a:lnTo>
                  <a:pt x="92608" y="56146"/>
                </a:lnTo>
                <a:lnTo>
                  <a:pt x="79667" y="56146"/>
                </a:lnTo>
                <a:lnTo>
                  <a:pt x="74841" y="55283"/>
                </a:lnTo>
                <a:lnTo>
                  <a:pt x="61264" y="55283"/>
                </a:lnTo>
                <a:lnTo>
                  <a:pt x="50431" y="53708"/>
                </a:lnTo>
                <a:lnTo>
                  <a:pt x="42697" y="52882"/>
                </a:lnTo>
                <a:lnTo>
                  <a:pt x="37439" y="53162"/>
                </a:lnTo>
                <a:lnTo>
                  <a:pt x="37439" y="58369"/>
                </a:lnTo>
                <a:lnTo>
                  <a:pt x="38658" y="64922"/>
                </a:lnTo>
                <a:lnTo>
                  <a:pt x="41148" y="73279"/>
                </a:lnTo>
                <a:lnTo>
                  <a:pt x="41376" y="74739"/>
                </a:lnTo>
                <a:lnTo>
                  <a:pt x="41376" y="77419"/>
                </a:lnTo>
                <a:lnTo>
                  <a:pt x="0" y="127266"/>
                </a:lnTo>
                <a:lnTo>
                  <a:pt x="220700" y="16929"/>
                </a:lnTo>
                <a:close/>
              </a:path>
              <a:path w="488315" h="278130">
                <a:moveTo>
                  <a:pt x="241668" y="1511"/>
                </a:moveTo>
                <a:lnTo>
                  <a:pt x="241566" y="1079"/>
                </a:lnTo>
                <a:lnTo>
                  <a:pt x="240385" y="0"/>
                </a:lnTo>
                <a:lnTo>
                  <a:pt x="241185" y="939"/>
                </a:lnTo>
                <a:lnTo>
                  <a:pt x="241312" y="1117"/>
                </a:lnTo>
                <a:lnTo>
                  <a:pt x="241503" y="1308"/>
                </a:lnTo>
                <a:lnTo>
                  <a:pt x="241668" y="1511"/>
                </a:lnTo>
                <a:close/>
              </a:path>
              <a:path w="488315" h="278130">
                <a:moveTo>
                  <a:pt x="242062" y="1930"/>
                </a:moveTo>
                <a:lnTo>
                  <a:pt x="241858" y="1701"/>
                </a:lnTo>
                <a:lnTo>
                  <a:pt x="241960" y="1892"/>
                </a:lnTo>
                <a:close/>
              </a:path>
              <a:path w="488315" h="278130">
                <a:moveTo>
                  <a:pt x="384644" y="148005"/>
                </a:moveTo>
                <a:lnTo>
                  <a:pt x="252742" y="19634"/>
                </a:lnTo>
                <a:lnTo>
                  <a:pt x="255409" y="35788"/>
                </a:lnTo>
                <a:lnTo>
                  <a:pt x="256730" y="38684"/>
                </a:lnTo>
                <a:lnTo>
                  <a:pt x="259384" y="41338"/>
                </a:lnTo>
                <a:lnTo>
                  <a:pt x="261962" y="43916"/>
                </a:lnTo>
                <a:lnTo>
                  <a:pt x="260553" y="46761"/>
                </a:lnTo>
                <a:lnTo>
                  <a:pt x="260908" y="48323"/>
                </a:lnTo>
                <a:lnTo>
                  <a:pt x="262178" y="50800"/>
                </a:lnTo>
                <a:lnTo>
                  <a:pt x="265684" y="54673"/>
                </a:lnTo>
                <a:lnTo>
                  <a:pt x="266547" y="55968"/>
                </a:lnTo>
                <a:lnTo>
                  <a:pt x="268338" y="59893"/>
                </a:lnTo>
                <a:lnTo>
                  <a:pt x="273481" y="65493"/>
                </a:lnTo>
                <a:lnTo>
                  <a:pt x="281863" y="72605"/>
                </a:lnTo>
                <a:lnTo>
                  <a:pt x="286816" y="77533"/>
                </a:lnTo>
                <a:lnTo>
                  <a:pt x="290944" y="83845"/>
                </a:lnTo>
                <a:lnTo>
                  <a:pt x="294728" y="92125"/>
                </a:lnTo>
                <a:lnTo>
                  <a:pt x="313893" y="113398"/>
                </a:lnTo>
                <a:lnTo>
                  <a:pt x="316877" y="116370"/>
                </a:lnTo>
                <a:lnTo>
                  <a:pt x="319112" y="120878"/>
                </a:lnTo>
                <a:lnTo>
                  <a:pt x="320751" y="127381"/>
                </a:lnTo>
                <a:lnTo>
                  <a:pt x="321538" y="132003"/>
                </a:lnTo>
                <a:lnTo>
                  <a:pt x="322922" y="135686"/>
                </a:lnTo>
                <a:lnTo>
                  <a:pt x="325920" y="139649"/>
                </a:lnTo>
                <a:lnTo>
                  <a:pt x="327710" y="140893"/>
                </a:lnTo>
                <a:lnTo>
                  <a:pt x="339712" y="145643"/>
                </a:lnTo>
                <a:lnTo>
                  <a:pt x="346227" y="144018"/>
                </a:lnTo>
                <a:lnTo>
                  <a:pt x="352031" y="144233"/>
                </a:lnTo>
                <a:lnTo>
                  <a:pt x="357416" y="146177"/>
                </a:lnTo>
                <a:lnTo>
                  <a:pt x="362902" y="148691"/>
                </a:lnTo>
                <a:lnTo>
                  <a:pt x="365696" y="149529"/>
                </a:lnTo>
                <a:lnTo>
                  <a:pt x="367182" y="149758"/>
                </a:lnTo>
                <a:lnTo>
                  <a:pt x="375005" y="146824"/>
                </a:lnTo>
                <a:lnTo>
                  <a:pt x="377685" y="146380"/>
                </a:lnTo>
                <a:lnTo>
                  <a:pt x="381038" y="146850"/>
                </a:lnTo>
                <a:lnTo>
                  <a:pt x="384644" y="148005"/>
                </a:lnTo>
                <a:close/>
              </a:path>
              <a:path w="488315" h="278130">
                <a:moveTo>
                  <a:pt x="480263" y="241071"/>
                </a:moveTo>
                <a:lnTo>
                  <a:pt x="458025" y="210578"/>
                </a:lnTo>
                <a:lnTo>
                  <a:pt x="451650" y="204774"/>
                </a:lnTo>
                <a:lnTo>
                  <a:pt x="441388" y="185699"/>
                </a:lnTo>
                <a:lnTo>
                  <a:pt x="433578" y="173977"/>
                </a:lnTo>
                <a:lnTo>
                  <a:pt x="425043" y="163804"/>
                </a:lnTo>
                <a:lnTo>
                  <a:pt x="415823" y="155181"/>
                </a:lnTo>
                <a:lnTo>
                  <a:pt x="405053" y="158838"/>
                </a:lnTo>
                <a:lnTo>
                  <a:pt x="404152" y="159321"/>
                </a:lnTo>
                <a:lnTo>
                  <a:pt x="402170" y="159893"/>
                </a:lnTo>
                <a:lnTo>
                  <a:pt x="397167" y="160197"/>
                </a:lnTo>
                <a:lnTo>
                  <a:pt x="480263" y="241071"/>
                </a:lnTo>
                <a:close/>
              </a:path>
              <a:path w="488315" h="278130">
                <a:moveTo>
                  <a:pt x="486168" y="251510"/>
                </a:moveTo>
                <a:lnTo>
                  <a:pt x="486041" y="251510"/>
                </a:lnTo>
                <a:lnTo>
                  <a:pt x="485914" y="251523"/>
                </a:lnTo>
                <a:lnTo>
                  <a:pt x="485419" y="251548"/>
                </a:lnTo>
                <a:lnTo>
                  <a:pt x="486143" y="251548"/>
                </a:lnTo>
                <a:close/>
              </a:path>
              <a:path w="488315" h="278130">
                <a:moveTo>
                  <a:pt x="486168" y="251498"/>
                </a:moveTo>
                <a:lnTo>
                  <a:pt x="485838" y="247053"/>
                </a:lnTo>
                <a:lnTo>
                  <a:pt x="485863" y="249364"/>
                </a:lnTo>
                <a:lnTo>
                  <a:pt x="485800" y="249491"/>
                </a:lnTo>
                <a:lnTo>
                  <a:pt x="485800" y="251510"/>
                </a:lnTo>
                <a:lnTo>
                  <a:pt x="486029" y="251510"/>
                </a:lnTo>
                <a:lnTo>
                  <a:pt x="486168" y="251498"/>
                </a:lnTo>
                <a:close/>
              </a:path>
              <a:path w="488315" h="278130">
                <a:moveTo>
                  <a:pt x="488086" y="277901"/>
                </a:moveTo>
                <a:lnTo>
                  <a:pt x="486168" y="251548"/>
                </a:lnTo>
                <a:lnTo>
                  <a:pt x="485406" y="251650"/>
                </a:lnTo>
                <a:lnTo>
                  <a:pt x="485317" y="254850"/>
                </a:lnTo>
                <a:lnTo>
                  <a:pt x="485597" y="260007"/>
                </a:lnTo>
                <a:lnTo>
                  <a:pt x="486460" y="267550"/>
                </a:lnTo>
                <a:lnTo>
                  <a:pt x="488086" y="277901"/>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40" name="object 40"/>
          <p:cNvSpPr/>
          <p:nvPr/>
        </p:nvSpPr>
        <p:spPr>
          <a:xfrm>
            <a:off x="6705393" y="2198095"/>
            <a:ext cx="187094" cy="48835"/>
          </a:xfrm>
          <a:custGeom>
            <a:avLst/>
            <a:gdLst/>
            <a:ahLst/>
            <a:cxnLst/>
            <a:rect l="l" t="t" r="r" b="b"/>
            <a:pathLst>
              <a:path w="187325" h="48894">
                <a:moveTo>
                  <a:pt x="6197" y="35318"/>
                </a:moveTo>
                <a:lnTo>
                  <a:pt x="5257" y="32943"/>
                </a:lnTo>
                <a:lnTo>
                  <a:pt x="3606" y="34251"/>
                </a:lnTo>
                <a:lnTo>
                  <a:pt x="1778" y="35369"/>
                </a:lnTo>
                <a:lnTo>
                  <a:pt x="0" y="36525"/>
                </a:lnTo>
                <a:lnTo>
                  <a:pt x="6197" y="35318"/>
                </a:lnTo>
                <a:close/>
              </a:path>
              <a:path w="187325" h="48894">
                <a:moveTo>
                  <a:pt x="120789" y="31026"/>
                </a:moveTo>
                <a:lnTo>
                  <a:pt x="114655" y="17487"/>
                </a:lnTo>
                <a:lnTo>
                  <a:pt x="116268" y="14630"/>
                </a:lnTo>
                <a:lnTo>
                  <a:pt x="116878" y="14185"/>
                </a:lnTo>
                <a:lnTo>
                  <a:pt x="117284" y="13627"/>
                </a:lnTo>
                <a:lnTo>
                  <a:pt x="16332" y="33337"/>
                </a:lnTo>
                <a:lnTo>
                  <a:pt x="22339" y="48577"/>
                </a:lnTo>
                <a:lnTo>
                  <a:pt x="40855" y="40170"/>
                </a:lnTo>
                <a:lnTo>
                  <a:pt x="53975" y="31229"/>
                </a:lnTo>
                <a:lnTo>
                  <a:pt x="68402" y="26631"/>
                </a:lnTo>
                <a:lnTo>
                  <a:pt x="84112" y="26390"/>
                </a:lnTo>
                <a:lnTo>
                  <a:pt x="101041" y="30492"/>
                </a:lnTo>
                <a:lnTo>
                  <a:pt x="104114" y="31597"/>
                </a:lnTo>
                <a:lnTo>
                  <a:pt x="104825" y="40538"/>
                </a:lnTo>
                <a:lnTo>
                  <a:pt x="109829" y="39281"/>
                </a:lnTo>
                <a:lnTo>
                  <a:pt x="115239" y="36055"/>
                </a:lnTo>
                <a:lnTo>
                  <a:pt x="120789" y="31026"/>
                </a:lnTo>
                <a:close/>
              </a:path>
              <a:path w="187325" h="48894">
                <a:moveTo>
                  <a:pt x="187083" y="0"/>
                </a:moveTo>
                <a:lnTo>
                  <a:pt x="153352" y="6578"/>
                </a:lnTo>
                <a:lnTo>
                  <a:pt x="162725" y="12255"/>
                </a:lnTo>
                <a:lnTo>
                  <a:pt x="169849" y="9931"/>
                </a:lnTo>
                <a:lnTo>
                  <a:pt x="176237" y="7251"/>
                </a:lnTo>
                <a:lnTo>
                  <a:pt x="181889" y="4216"/>
                </a:lnTo>
                <a:lnTo>
                  <a:pt x="186855" y="800"/>
                </a:lnTo>
                <a:lnTo>
                  <a:pt x="187083"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pic>
        <p:nvPicPr>
          <p:cNvPr id="41" name="object 41"/>
          <p:cNvPicPr/>
          <p:nvPr/>
        </p:nvPicPr>
        <p:blipFill>
          <a:blip r:embed="rId3" cstate="print"/>
          <a:stretch>
            <a:fillRect/>
          </a:stretch>
        </p:blipFill>
        <p:spPr>
          <a:xfrm>
            <a:off x="6362915" y="2319674"/>
            <a:ext cx="474381" cy="325619"/>
          </a:xfrm>
          <a:prstGeom prst="rect">
            <a:avLst/>
          </a:prstGeom>
        </p:spPr>
      </p:pic>
      <p:sp>
        <p:nvSpPr>
          <p:cNvPr id="42" name="object 42"/>
          <p:cNvSpPr/>
          <p:nvPr/>
        </p:nvSpPr>
        <p:spPr>
          <a:xfrm>
            <a:off x="7170247" y="2062384"/>
            <a:ext cx="257492" cy="220707"/>
          </a:xfrm>
          <a:custGeom>
            <a:avLst/>
            <a:gdLst/>
            <a:ahLst/>
            <a:cxnLst/>
            <a:rect l="l" t="t" r="r" b="b"/>
            <a:pathLst>
              <a:path w="257809" h="220980">
                <a:moveTo>
                  <a:pt x="257289" y="83591"/>
                </a:moveTo>
                <a:lnTo>
                  <a:pt x="185000" y="0"/>
                </a:lnTo>
                <a:lnTo>
                  <a:pt x="330" y="210451"/>
                </a:lnTo>
                <a:lnTo>
                  <a:pt x="101" y="212966"/>
                </a:lnTo>
                <a:lnTo>
                  <a:pt x="88" y="212674"/>
                </a:lnTo>
                <a:lnTo>
                  <a:pt x="38" y="213067"/>
                </a:lnTo>
                <a:lnTo>
                  <a:pt x="0" y="213474"/>
                </a:lnTo>
                <a:lnTo>
                  <a:pt x="152" y="213525"/>
                </a:lnTo>
                <a:lnTo>
                  <a:pt x="11493" y="217614"/>
                </a:lnTo>
                <a:lnTo>
                  <a:pt x="16624" y="219748"/>
                </a:lnTo>
                <a:lnTo>
                  <a:pt x="20789" y="220827"/>
                </a:lnTo>
                <a:lnTo>
                  <a:pt x="25857" y="220827"/>
                </a:lnTo>
                <a:lnTo>
                  <a:pt x="28282" y="219621"/>
                </a:lnTo>
                <a:lnTo>
                  <a:pt x="35585" y="213245"/>
                </a:lnTo>
                <a:lnTo>
                  <a:pt x="40246" y="211188"/>
                </a:lnTo>
                <a:lnTo>
                  <a:pt x="46634" y="211188"/>
                </a:lnTo>
                <a:lnTo>
                  <a:pt x="49949" y="211518"/>
                </a:lnTo>
                <a:lnTo>
                  <a:pt x="58153" y="214185"/>
                </a:lnTo>
                <a:lnTo>
                  <a:pt x="58813" y="214007"/>
                </a:lnTo>
                <a:lnTo>
                  <a:pt x="59791" y="213385"/>
                </a:lnTo>
                <a:lnTo>
                  <a:pt x="61531" y="209473"/>
                </a:lnTo>
                <a:lnTo>
                  <a:pt x="68529" y="205981"/>
                </a:lnTo>
                <a:lnTo>
                  <a:pt x="73736" y="201625"/>
                </a:lnTo>
                <a:lnTo>
                  <a:pt x="79565" y="194970"/>
                </a:lnTo>
                <a:lnTo>
                  <a:pt x="85039" y="188099"/>
                </a:lnTo>
                <a:lnTo>
                  <a:pt x="91706" y="182765"/>
                </a:lnTo>
                <a:lnTo>
                  <a:pt x="99212" y="179247"/>
                </a:lnTo>
                <a:lnTo>
                  <a:pt x="101003" y="178130"/>
                </a:lnTo>
                <a:lnTo>
                  <a:pt x="113842" y="174180"/>
                </a:lnTo>
                <a:lnTo>
                  <a:pt x="119291" y="172148"/>
                </a:lnTo>
                <a:lnTo>
                  <a:pt x="123266" y="169087"/>
                </a:lnTo>
                <a:lnTo>
                  <a:pt x="126822" y="162560"/>
                </a:lnTo>
                <a:lnTo>
                  <a:pt x="129832" y="162560"/>
                </a:lnTo>
                <a:lnTo>
                  <a:pt x="133629" y="163817"/>
                </a:lnTo>
                <a:lnTo>
                  <a:pt x="136144" y="168084"/>
                </a:lnTo>
                <a:lnTo>
                  <a:pt x="137655" y="176212"/>
                </a:lnTo>
                <a:lnTo>
                  <a:pt x="138417" y="188963"/>
                </a:lnTo>
                <a:lnTo>
                  <a:pt x="139598" y="195567"/>
                </a:lnTo>
                <a:lnTo>
                  <a:pt x="147066" y="190449"/>
                </a:lnTo>
                <a:lnTo>
                  <a:pt x="155321" y="184099"/>
                </a:lnTo>
                <a:lnTo>
                  <a:pt x="164465" y="176453"/>
                </a:lnTo>
                <a:lnTo>
                  <a:pt x="174599" y="167411"/>
                </a:lnTo>
                <a:lnTo>
                  <a:pt x="177279" y="165366"/>
                </a:lnTo>
                <a:lnTo>
                  <a:pt x="181267" y="163410"/>
                </a:lnTo>
                <a:lnTo>
                  <a:pt x="191274" y="159448"/>
                </a:lnTo>
                <a:lnTo>
                  <a:pt x="194576" y="157543"/>
                </a:lnTo>
                <a:lnTo>
                  <a:pt x="215544" y="130378"/>
                </a:lnTo>
                <a:lnTo>
                  <a:pt x="221843" y="127711"/>
                </a:lnTo>
                <a:lnTo>
                  <a:pt x="226593" y="127495"/>
                </a:lnTo>
                <a:lnTo>
                  <a:pt x="231343" y="129095"/>
                </a:lnTo>
                <a:lnTo>
                  <a:pt x="233794" y="129603"/>
                </a:lnTo>
                <a:lnTo>
                  <a:pt x="250367" y="112255"/>
                </a:lnTo>
                <a:lnTo>
                  <a:pt x="246113" y="110820"/>
                </a:lnTo>
                <a:lnTo>
                  <a:pt x="238213" y="108902"/>
                </a:lnTo>
                <a:lnTo>
                  <a:pt x="238213" y="91592"/>
                </a:lnTo>
                <a:lnTo>
                  <a:pt x="240169" y="85521"/>
                </a:lnTo>
                <a:lnTo>
                  <a:pt x="244932" y="83629"/>
                </a:lnTo>
                <a:lnTo>
                  <a:pt x="247777" y="82981"/>
                </a:lnTo>
                <a:lnTo>
                  <a:pt x="251371" y="83058"/>
                </a:lnTo>
                <a:lnTo>
                  <a:pt x="257289" y="83591"/>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grpSp>
        <p:nvGrpSpPr>
          <p:cNvPr id="43" name="object 43"/>
          <p:cNvGrpSpPr/>
          <p:nvPr/>
        </p:nvGrpSpPr>
        <p:grpSpPr>
          <a:xfrm>
            <a:off x="7355008" y="1788454"/>
            <a:ext cx="240368" cy="360235"/>
            <a:chOff x="7358443" y="1790662"/>
            <a:chExt cx="240665" cy="360680"/>
          </a:xfrm>
        </p:grpSpPr>
        <p:sp>
          <p:nvSpPr>
            <p:cNvPr id="44" name="object 44"/>
            <p:cNvSpPr/>
            <p:nvPr/>
          </p:nvSpPr>
          <p:spPr>
            <a:xfrm>
              <a:off x="7499972" y="1896389"/>
              <a:ext cx="6985" cy="6350"/>
            </a:xfrm>
            <a:custGeom>
              <a:avLst/>
              <a:gdLst/>
              <a:ahLst/>
              <a:cxnLst/>
              <a:rect l="l" t="t" r="r" b="b"/>
              <a:pathLst>
                <a:path w="6984" h="6350">
                  <a:moveTo>
                    <a:pt x="6362" y="0"/>
                  </a:moveTo>
                  <a:lnTo>
                    <a:pt x="0" y="1968"/>
                  </a:lnTo>
                  <a:lnTo>
                    <a:pt x="241" y="3149"/>
                  </a:lnTo>
                  <a:lnTo>
                    <a:pt x="584" y="4610"/>
                  </a:lnTo>
                  <a:lnTo>
                    <a:pt x="939" y="6184"/>
                  </a:lnTo>
                  <a:lnTo>
                    <a:pt x="6362"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pic>
          <p:nvPicPr>
            <p:cNvPr id="45" name="object 45"/>
            <p:cNvPicPr/>
            <p:nvPr/>
          </p:nvPicPr>
          <p:blipFill>
            <a:blip r:embed="rId4" cstate="print"/>
            <a:stretch>
              <a:fillRect/>
            </a:stretch>
          </p:blipFill>
          <p:spPr>
            <a:xfrm>
              <a:off x="7518082" y="1790662"/>
              <a:ext cx="81025" cy="85305"/>
            </a:xfrm>
            <a:prstGeom prst="rect">
              <a:avLst/>
            </a:prstGeom>
          </p:spPr>
        </p:pic>
        <p:sp>
          <p:nvSpPr>
            <p:cNvPr id="46" name="object 46"/>
            <p:cNvSpPr/>
            <p:nvPr/>
          </p:nvSpPr>
          <p:spPr>
            <a:xfrm>
              <a:off x="7358443" y="1911921"/>
              <a:ext cx="167005" cy="239395"/>
            </a:xfrm>
            <a:custGeom>
              <a:avLst/>
              <a:gdLst/>
              <a:ahLst/>
              <a:cxnLst/>
              <a:rect l="l" t="t" r="r" b="b"/>
              <a:pathLst>
                <a:path w="167004" h="239394">
                  <a:moveTo>
                    <a:pt x="134264" y="0"/>
                  </a:moveTo>
                  <a:lnTo>
                    <a:pt x="0" y="153009"/>
                  </a:lnTo>
                  <a:lnTo>
                    <a:pt x="72301" y="236600"/>
                  </a:lnTo>
                  <a:lnTo>
                    <a:pt x="78117" y="237185"/>
                  </a:lnTo>
                  <a:lnTo>
                    <a:pt x="88303" y="238836"/>
                  </a:lnTo>
                  <a:lnTo>
                    <a:pt x="94449" y="236664"/>
                  </a:lnTo>
                  <a:lnTo>
                    <a:pt x="95084" y="232892"/>
                  </a:lnTo>
                  <a:lnTo>
                    <a:pt x="92925" y="232854"/>
                  </a:lnTo>
                  <a:lnTo>
                    <a:pt x="88328" y="233235"/>
                  </a:lnTo>
                  <a:lnTo>
                    <a:pt x="84493" y="233083"/>
                  </a:lnTo>
                  <a:lnTo>
                    <a:pt x="80695" y="229552"/>
                  </a:lnTo>
                  <a:lnTo>
                    <a:pt x="79959" y="227863"/>
                  </a:lnTo>
                  <a:lnTo>
                    <a:pt x="79959" y="221589"/>
                  </a:lnTo>
                  <a:lnTo>
                    <a:pt x="81546" y="215950"/>
                  </a:lnTo>
                  <a:lnTo>
                    <a:pt x="84442" y="210172"/>
                  </a:lnTo>
                  <a:lnTo>
                    <a:pt x="87998" y="201421"/>
                  </a:lnTo>
                  <a:lnTo>
                    <a:pt x="89674" y="197764"/>
                  </a:lnTo>
                  <a:lnTo>
                    <a:pt x="89903" y="194475"/>
                  </a:lnTo>
                  <a:lnTo>
                    <a:pt x="89623" y="191973"/>
                  </a:lnTo>
                  <a:lnTo>
                    <a:pt x="89598" y="187007"/>
                  </a:lnTo>
                  <a:lnTo>
                    <a:pt x="91427" y="183870"/>
                  </a:lnTo>
                  <a:lnTo>
                    <a:pt x="95986" y="181686"/>
                  </a:lnTo>
                  <a:lnTo>
                    <a:pt x="103890" y="179025"/>
                  </a:lnTo>
                  <a:lnTo>
                    <a:pt x="112039" y="175234"/>
                  </a:lnTo>
                  <a:lnTo>
                    <a:pt x="120493" y="170281"/>
                  </a:lnTo>
                  <a:lnTo>
                    <a:pt x="131533" y="162420"/>
                  </a:lnTo>
                  <a:lnTo>
                    <a:pt x="149174" y="148755"/>
                  </a:lnTo>
                  <a:lnTo>
                    <a:pt x="150393" y="147078"/>
                  </a:lnTo>
                  <a:lnTo>
                    <a:pt x="155663" y="141287"/>
                  </a:lnTo>
                  <a:lnTo>
                    <a:pt x="157937" y="134251"/>
                  </a:lnTo>
                  <a:lnTo>
                    <a:pt x="157937" y="124815"/>
                  </a:lnTo>
                  <a:lnTo>
                    <a:pt x="158165" y="123355"/>
                  </a:lnTo>
                  <a:lnTo>
                    <a:pt x="160781" y="114376"/>
                  </a:lnTo>
                  <a:lnTo>
                    <a:pt x="161480" y="111099"/>
                  </a:lnTo>
                  <a:lnTo>
                    <a:pt x="159016" y="110312"/>
                  </a:lnTo>
                  <a:lnTo>
                    <a:pt x="155651" y="108623"/>
                  </a:lnTo>
                  <a:lnTo>
                    <a:pt x="152476" y="96989"/>
                  </a:lnTo>
                  <a:lnTo>
                    <a:pt x="148158" y="83515"/>
                  </a:lnTo>
                  <a:lnTo>
                    <a:pt x="147091" y="76441"/>
                  </a:lnTo>
                  <a:lnTo>
                    <a:pt x="151637" y="72999"/>
                  </a:lnTo>
                  <a:lnTo>
                    <a:pt x="154127" y="70446"/>
                  </a:lnTo>
                  <a:lnTo>
                    <a:pt x="162991" y="67779"/>
                  </a:lnTo>
                  <a:lnTo>
                    <a:pt x="166001" y="66166"/>
                  </a:lnTo>
                  <a:lnTo>
                    <a:pt x="166789" y="65531"/>
                  </a:lnTo>
                  <a:lnTo>
                    <a:pt x="165582" y="58585"/>
                  </a:lnTo>
                  <a:lnTo>
                    <a:pt x="163525" y="59207"/>
                  </a:lnTo>
                  <a:lnTo>
                    <a:pt x="161391" y="59372"/>
                  </a:lnTo>
                  <a:lnTo>
                    <a:pt x="159423" y="58369"/>
                  </a:lnTo>
                  <a:lnTo>
                    <a:pt x="155181" y="55600"/>
                  </a:lnTo>
                  <a:lnTo>
                    <a:pt x="154876" y="50304"/>
                  </a:lnTo>
                  <a:lnTo>
                    <a:pt x="154876" y="39001"/>
                  </a:lnTo>
                  <a:lnTo>
                    <a:pt x="165785" y="35852"/>
                  </a:lnTo>
                  <a:lnTo>
                    <a:pt x="165341" y="27304"/>
                  </a:lnTo>
                  <a:lnTo>
                    <a:pt x="156743" y="29019"/>
                  </a:lnTo>
                  <a:lnTo>
                    <a:pt x="149669" y="30010"/>
                  </a:lnTo>
                  <a:lnTo>
                    <a:pt x="142011" y="30010"/>
                  </a:lnTo>
                  <a:lnTo>
                    <a:pt x="134264"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grpSp>
      <p:sp>
        <p:nvSpPr>
          <p:cNvPr id="47" name="object 47"/>
          <p:cNvSpPr/>
          <p:nvPr/>
        </p:nvSpPr>
        <p:spPr>
          <a:xfrm>
            <a:off x="6838451" y="2272577"/>
            <a:ext cx="792771" cy="454098"/>
          </a:xfrm>
          <a:custGeom>
            <a:avLst/>
            <a:gdLst/>
            <a:ahLst/>
            <a:cxnLst/>
            <a:rect l="l" t="t" r="r" b="b"/>
            <a:pathLst>
              <a:path w="793750" h="454660">
                <a:moveTo>
                  <a:pt x="332536" y="0"/>
                </a:moveTo>
                <a:lnTo>
                  <a:pt x="332409" y="139"/>
                </a:lnTo>
                <a:lnTo>
                  <a:pt x="332371" y="927"/>
                </a:lnTo>
                <a:lnTo>
                  <a:pt x="332359" y="711"/>
                </a:lnTo>
                <a:lnTo>
                  <a:pt x="332409" y="139"/>
                </a:lnTo>
                <a:lnTo>
                  <a:pt x="330352" y="2489"/>
                </a:lnTo>
                <a:lnTo>
                  <a:pt x="330974" y="2667"/>
                </a:lnTo>
                <a:lnTo>
                  <a:pt x="331546" y="2806"/>
                </a:lnTo>
                <a:lnTo>
                  <a:pt x="332193" y="3022"/>
                </a:lnTo>
                <a:lnTo>
                  <a:pt x="332295" y="2209"/>
                </a:lnTo>
                <a:lnTo>
                  <a:pt x="332333" y="1803"/>
                </a:lnTo>
                <a:lnTo>
                  <a:pt x="332397" y="1219"/>
                </a:lnTo>
                <a:lnTo>
                  <a:pt x="332536" y="0"/>
                </a:lnTo>
                <a:close/>
              </a:path>
              <a:path w="793750" h="454660">
                <a:moveTo>
                  <a:pt x="431241" y="171526"/>
                </a:moveTo>
                <a:lnTo>
                  <a:pt x="330847" y="13284"/>
                </a:lnTo>
                <a:lnTo>
                  <a:pt x="330606" y="12903"/>
                </a:lnTo>
                <a:lnTo>
                  <a:pt x="330555" y="13169"/>
                </a:lnTo>
                <a:lnTo>
                  <a:pt x="329018" y="20828"/>
                </a:lnTo>
                <a:lnTo>
                  <a:pt x="326415" y="28181"/>
                </a:lnTo>
                <a:lnTo>
                  <a:pt x="324561" y="34721"/>
                </a:lnTo>
                <a:lnTo>
                  <a:pt x="323430" y="40551"/>
                </a:lnTo>
                <a:lnTo>
                  <a:pt x="322999" y="45796"/>
                </a:lnTo>
                <a:lnTo>
                  <a:pt x="325247" y="52070"/>
                </a:lnTo>
                <a:lnTo>
                  <a:pt x="328663" y="60058"/>
                </a:lnTo>
                <a:lnTo>
                  <a:pt x="333438" y="69786"/>
                </a:lnTo>
                <a:lnTo>
                  <a:pt x="339813" y="81216"/>
                </a:lnTo>
                <a:lnTo>
                  <a:pt x="346684" y="91706"/>
                </a:lnTo>
                <a:lnTo>
                  <a:pt x="352196" y="104863"/>
                </a:lnTo>
                <a:lnTo>
                  <a:pt x="356298" y="120586"/>
                </a:lnTo>
                <a:lnTo>
                  <a:pt x="358952" y="138772"/>
                </a:lnTo>
                <a:lnTo>
                  <a:pt x="362229" y="139115"/>
                </a:lnTo>
                <a:lnTo>
                  <a:pt x="370370" y="137833"/>
                </a:lnTo>
                <a:lnTo>
                  <a:pt x="377647" y="138125"/>
                </a:lnTo>
                <a:lnTo>
                  <a:pt x="384035" y="139992"/>
                </a:lnTo>
                <a:lnTo>
                  <a:pt x="397852" y="148463"/>
                </a:lnTo>
                <a:lnTo>
                  <a:pt x="403961" y="153479"/>
                </a:lnTo>
                <a:lnTo>
                  <a:pt x="407314" y="158127"/>
                </a:lnTo>
                <a:lnTo>
                  <a:pt x="414997" y="159854"/>
                </a:lnTo>
                <a:lnTo>
                  <a:pt x="421271" y="162902"/>
                </a:lnTo>
                <a:lnTo>
                  <a:pt x="426034" y="167220"/>
                </a:lnTo>
                <a:lnTo>
                  <a:pt x="427228" y="168846"/>
                </a:lnTo>
                <a:lnTo>
                  <a:pt x="428371" y="171234"/>
                </a:lnTo>
                <a:lnTo>
                  <a:pt x="431241" y="171526"/>
                </a:lnTo>
                <a:close/>
              </a:path>
              <a:path w="793750" h="454660">
                <a:moveTo>
                  <a:pt x="463003" y="309194"/>
                </a:moveTo>
                <a:lnTo>
                  <a:pt x="152" y="378866"/>
                </a:lnTo>
                <a:lnTo>
                  <a:pt x="0" y="378891"/>
                </a:lnTo>
                <a:lnTo>
                  <a:pt x="444" y="379222"/>
                </a:lnTo>
                <a:lnTo>
                  <a:pt x="901" y="379514"/>
                </a:lnTo>
                <a:lnTo>
                  <a:pt x="1231" y="379780"/>
                </a:lnTo>
                <a:lnTo>
                  <a:pt x="3733" y="381838"/>
                </a:lnTo>
                <a:lnTo>
                  <a:pt x="3987" y="382041"/>
                </a:lnTo>
                <a:lnTo>
                  <a:pt x="11747" y="389686"/>
                </a:lnTo>
                <a:lnTo>
                  <a:pt x="18351" y="397954"/>
                </a:lnTo>
                <a:lnTo>
                  <a:pt x="30721" y="416471"/>
                </a:lnTo>
                <a:lnTo>
                  <a:pt x="39077" y="427202"/>
                </a:lnTo>
                <a:lnTo>
                  <a:pt x="75311" y="451497"/>
                </a:lnTo>
                <a:lnTo>
                  <a:pt x="100596" y="454621"/>
                </a:lnTo>
                <a:lnTo>
                  <a:pt x="114465" y="454279"/>
                </a:lnTo>
                <a:lnTo>
                  <a:pt x="129501" y="453224"/>
                </a:lnTo>
                <a:lnTo>
                  <a:pt x="145656" y="451459"/>
                </a:lnTo>
                <a:lnTo>
                  <a:pt x="181381" y="446265"/>
                </a:lnTo>
                <a:lnTo>
                  <a:pt x="198056" y="444334"/>
                </a:lnTo>
                <a:lnTo>
                  <a:pt x="213004" y="443179"/>
                </a:lnTo>
                <a:lnTo>
                  <a:pt x="226339" y="442798"/>
                </a:lnTo>
                <a:lnTo>
                  <a:pt x="289572" y="443115"/>
                </a:lnTo>
                <a:lnTo>
                  <a:pt x="308991" y="443509"/>
                </a:lnTo>
                <a:lnTo>
                  <a:pt x="320484" y="444055"/>
                </a:lnTo>
                <a:lnTo>
                  <a:pt x="371665" y="429691"/>
                </a:lnTo>
                <a:lnTo>
                  <a:pt x="405777" y="403758"/>
                </a:lnTo>
                <a:lnTo>
                  <a:pt x="422681" y="362381"/>
                </a:lnTo>
                <a:lnTo>
                  <a:pt x="426148" y="355003"/>
                </a:lnTo>
                <a:lnTo>
                  <a:pt x="454939" y="316915"/>
                </a:lnTo>
                <a:lnTo>
                  <a:pt x="461619" y="310210"/>
                </a:lnTo>
                <a:lnTo>
                  <a:pt x="463003" y="309194"/>
                </a:lnTo>
                <a:close/>
              </a:path>
              <a:path w="793750" h="454660">
                <a:moveTo>
                  <a:pt x="509155" y="291820"/>
                </a:moveTo>
                <a:lnTo>
                  <a:pt x="509003" y="289585"/>
                </a:lnTo>
                <a:lnTo>
                  <a:pt x="508914" y="288937"/>
                </a:lnTo>
                <a:lnTo>
                  <a:pt x="508800" y="288023"/>
                </a:lnTo>
                <a:lnTo>
                  <a:pt x="495236" y="268490"/>
                </a:lnTo>
                <a:lnTo>
                  <a:pt x="488213" y="258064"/>
                </a:lnTo>
                <a:lnTo>
                  <a:pt x="484276" y="248056"/>
                </a:lnTo>
                <a:lnTo>
                  <a:pt x="482650" y="237617"/>
                </a:lnTo>
                <a:lnTo>
                  <a:pt x="483374" y="226860"/>
                </a:lnTo>
                <a:lnTo>
                  <a:pt x="469747" y="206844"/>
                </a:lnTo>
                <a:lnTo>
                  <a:pt x="468807" y="187452"/>
                </a:lnTo>
                <a:lnTo>
                  <a:pt x="469226" y="182575"/>
                </a:lnTo>
                <a:lnTo>
                  <a:pt x="467410" y="180428"/>
                </a:lnTo>
                <a:lnTo>
                  <a:pt x="465696" y="180187"/>
                </a:lnTo>
                <a:lnTo>
                  <a:pt x="458660" y="180530"/>
                </a:lnTo>
                <a:lnTo>
                  <a:pt x="454367" y="178663"/>
                </a:lnTo>
                <a:lnTo>
                  <a:pt x="451396" y="175158"/>
                </a:lnTo>
                <a:lnTo>
                  <a:pt x="449084" y="174510"/>
                </a:lnTo>
                <a:lnTo>
                  <a:pt x="445935" y="176936"/>
                </a:lnTo>
                <a:lnTo>
                  <a:pt x="442696" y="179920"/>
                </a:lnTo>
                <a:lnTo>
                  <a:pt x="437375" y="181190"/>
                </a:lnTo>
                <a:lnTo>
                  <a:pt x="508965" y="294030"/>
                </a:lnTo>
                <a:lnTo>
                  <a:pt x="509104" y="294259"/>
                </a:lnTo>
                <a:lnTo>
                  <a:pt x="509155" y="291820"/>
                </a:lnTo>
                <a:close/>
              </a:path>
              <a:path w="793750" h="454660">
                <a:moveTo>
                  <a:pt x="553605" y="294652"/>
                </a:moveTo>
                <a:lnTo>
                  <a:pt x="548309" y="295262"/>
                </a:lnTo>
                <a:lnTo>
                  <a:pt x="553605" y="294652"/>
                </a:lnTo>
                <a:close/>
              </a:path>
              <a:path w="793750" h="454660">
                <a:moveTo>
                  <a:pt x="560489" y="293446"/>
                </a:moveTo>
                <a:close/>
              </a:path>
              <a:path w="793750" h="454660">
                <a:moveTo>
                  <a:pt x="569747" y="291566"/>
                </a:moveTo>
                <a:lnTo>
                  <a:pt x="568325" y="291896"/>
                </a:lnTo>
                <a:lnTo>
                  <a:pt x="569747" y="291566"/>
                </a:lnTo>
                <a:close/>
              </a:path>
              <a:path w="793750" h="454660">
                <a:moveTo>
                  <a:pt x="571144" y="291160"/>
                </a:moveTo>
                <a:lnTo>
                  <a:pt x="570293" y="291414"/>
                </a:lnTo>
                <a:lnTo>
                  <a:pt x="571144" y="291160"/>
                </a:lnTo>
                <a:close/>
              </a:path>
              <a:path w="793750" h="454660">
                <a:moveTo>
                  <a:pt x="602005" y="280250"/>
                </a:moveTo>
                <a:lnTo>
                  <a:pt x="600240" y="281089"/>
                </a:lnTo>
                <a:lnTo>
                  <a:pt x="598982" y="281597"/>
                </a:lnTo>
                <a:lnTo>
                  <a:pt x="600303" y="281076"/>
                </a:lnTo>
                <a:lnTo>
                  <a:pt x="602005" y="280250"/>
                </a:lnTo>
                <a:close/>
              </a:path>
              <a:path w="793750" h="454660">
                <a:moveTo>
                  <a:pt x="604799" y="278777"/>
                </a:moveTo>
                <a:lnTo>
                  <a:pt x="534428" y="296379"/>
                </a:lnTo>
                <a:lnTo>
                  <a:pt x="543547" y="295795"/>
                </a:lnTo>
                <a:lnTo>
                  <a:pt x="553605" y="294640"/>
                </a:lnTo>
                <a:lnTo>
                  <a:pt x="581761" y="288239"/>
                </a:lnTo>
                <a:lnTo>
                  <a:pt x="587413" y="286308"/>
                </a:lnTo>
                <a:lnTo>
                  <a:pt x="588543" y="285965"/>
                </a:lnTo>
                <a:lnTo>
                  <a:pt x="590740" y="285115"/>
                </a:lnTo>
                <a:lnTo>
                  <a:pt x="591197" y="284911"/>
                </a:lnTo>
                <a:lnTo>
                  <a:pt x="593064" y="284187"/>
                </a:lnTo>
                <a:lnTo>
                  <a:pt x="597319" y="282308"/>
                </a:lnTo>
                <a:lnTo>
                  <a:pt x="598982" y="281597"/>
                </a:lnTo>
                <a:lnTo>
                  <a:pt x="598474" y="281787"/>
                </a:lnTo>
                <a:lnTo>
                  <a:pt x="602957" y="279793"/>
                </a:lnTo>
                <a:lnTo>
                  <a:pt x="604799" y="278777"/>
                </a:lnTo>
                <a:close/>
              </a:path>
              <a:path w="793750" h="454660">
                <a:moveTo>
                  <a:pt x="648487" y="265290"/>
                </a:moveTo>
                <a:lnTo>
                  <a:pt x="648042" y="265480"/>
                </a:lnTo>
                <a:lnTo>
                  <a:pt x="648373" y="265366"/>
                </a:lnTo>
                <a:close/>
              </a:path>
              <a:path w="793750" h="454660">
                <a:moveTo>
                  <a:pt x="793699" y="300761"/>
                </a:moveTo>
                <a:lnTo>
                  <a:pt x="786726" y="297738"/>
                </a:lnTo>
                <a:lnTo>
                  <a:pt x="777659" y="293789"/>
                </a:lnTo>
                <a:lnTo>
                  <a:pt x="761695" y="287096"/>
                </a:lnTo>
                <a:lnTo>
                  <a:pt x="745845" y="280771"/>
                </a:lnTo>
                <a:lnTo>
                  <a:pt x="730161" y="274777"/>
                </a:lnTo>
                <a:lnTo>
                  <a:pt x="721182" y="270408"/>
                </a:lnTo>
                <a:lnTo>
                  <a:pt x="711657" y="266039"/>
                </a:lnTo>
                <a:lnTo>
                  <a:pt x="702170" y="262153"/>
                </a:lnTo>
                <a:lnTo>
                  <a:pt x="693369" y="259207"/>
                </a:lnTo>
                <a:lnTo>
                  <a:pt x="689686" y="258165"/>
                </a:lnTo>
                <a:lnTo>
                  <a:pt x="686396" y="257556"/>
                </a:lnTo>
                <a:lnTo>
                  <a:pt x="683717" y="257556"/>
                </a:lnTo>
                <a:lnTo>
                  <a:pt x="643026" y="268414"/>
                </a:lnTo>
                <a:lnTo>
                  <a:pt x="639445" y="270535"/>
                </a:lnTo>
                <a:lnTo>
                  <a:pt x="639025" y="270776"/>
                </a:lnTo>
                <a:lnTo>
                  <a:pt x="638746" y="270954"/>
                </a:lnTo>
                <a:lnTo>
                  <a:pt x="638479" y="271106"/>
                </a:lnTo>
                <a:lnTo>
                  <a:pt x="637895" y="271449"/>
                </a:lnTo>
                <a:lnTo>
                  <a:pt x="636752" y="272122"/>
                </a:lnTo>
                <a:lnTo>
                  <a:pt x="631799" y="275158"/>
                </a:lnTo>
                <a:lnTo>
                  <a:pt x="793699" y="300761"/>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pic>
        <p:nvPicPr>
          <p:cNvPr id="48" name="object 48"/>
          <p:cNvPicPr/>
          <p:nvPr/>
        </p:nvPicPr>
        <p:blipFill>
          <a:blip r:embed="rId5" cstate="print"/>
          <a:stretch>
            <a:fillRect/>
          </a:stretch>
        </p:blipFill>
        <p:spPr>
          <a:xfrm>
            <a:off x="7691549" y="2582506"/>
            <a:ext cx="294834" cy="230347"/>
          </a:xfrm>
          <a:prstGeom prst="rect">
            <a:avLst/>
          </a:prstGeom>
        </p:spPr>
      </p:pic>
      <p:sp>
        <p:nvSpPr>
          <p:cNvPr id="49" name="object 49"/>
          <p:cNvSpPr/>
          <p:nvPr/>
        </p:nvSpPr>
        <p:spPr>
          <a:xfrm>
            <a:off x="7282973" y="3129582"/>
            <a:ext cx="26002" cy="67861"/>
          </a:xfrm>
          <a:custGeom>
            <a:avLst/>
            <a:gdLst/>
            <a:ahLst/>
            <a:cxnLst/>
            <a:rect l="l" t="t" r="r" b="b"/>
            <a:pathLst>
              <a:path w="26034" h="67944">
                <a:moveTo>
                  <a:pt x="18287" y="0"/>
                </a:moveTo>
                <a:lnTo>
                  <a:pt x="0" y="66420"/>
                </a:lnTo>
                <a:lnTo>
                  <a:pt x="16941" y="67792"/>
                </a:lnTo>
                <a:lnTo>
                  <a:pt x="20840" y="63106"/>
                </a:lnTo>
                <a:lnTo>
                  <a:pt x="10921" y="54444"/>
                </a:lnTo>
                <a:lnTo>
                  <a:pt x="18795" y="40779"/>
                </a:lnTo>
                <a:lnTo>
                  <a:pt x="18364" y="34594"/>
                </a:lnTo>
                <a:lnTo>
                  <a:pt x="25857" y="22110"/>
                </a:lnTo>
                <a:lnTo>
                  <a:pt x="18287"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50" name="object 50"/>
          <p:cNvSpPr/>
          <p:nvPr/>
        </p:nvSpPr>
        <p:spPr>
          <a:xfrm>
            <a:off x="7364331" y="2552724"/>
            <a:ext cx="135088" cy="362772"/>
          </a:xfrm>
          <a:custGeom>
            <a:avLst/>
            <a:gdLst/>
            <a:ahLst/>
            <a:cxnLst/>
            <a:rect l="l" t="t" r="r" b="b"/>
            <a:pathLst>
              <a:path w="135254" h="363219">
                <a:moveTo>
                  <a:pt x="95821" y="25"/>
                </a:moveTo>
                <a:lnTo>
                  <a:pt x="0" y="348068"/>
                </a:lnTo>
                <a:lnTo>
                  <a:pt x="9982" y="348818"/>
                </a:lnTo>
                <a:lnTo>
                  <a:pt x="20358" y="352628"/>
                </a:lnTo>
                <a:lnTo>
                  <a:pt x="31699" y="343039"/>
                </a:lnTo>
                <a:lnTo>
                  <a:pt x="42900" y="346900"/>
                </a:lnTo>
                <a:lnTo>
                  <a:pt x="53936" y="336397"/>
                </a:lnTo>
                <a:lnTo>
                  <a:pt x="74345" y="362661"/>
                </a:lnTo>
                <a:lnTo>
                  <a:pt x="107111" y="309422"/>
                </a:lnTo>
                <a:lnTo>
                  <a:pt x="110070" y="309524"/>
                </a:lnTo>
                <a:lnTo>
                  <a:pt x="116486" y="310157"/>
                </a:lnTo>
                <a:lnTo>
                  <a:pt x="122774" y="311581"/>
                </a:lnTo>
                <a:lnTo>
                  <a:pt x="128923" y="313796"/>
                </a:lnTo>
                <a:lnTo>
                  <a:pt x="134924" y="316801"/>
                </a:lnTo>
                <a:lnTo>
                  <a:pt x="130390" y="299732"/>
                </a:lnTo>
                <a:lnTo>
                  <a:pt x="127866" y="291160"/>
                </a:lnTo>
                <a:lnTo>
                  <a:pt x="126028" y="282651"/>
                </a:lnTo>
                <a:lnTo>
                  <a:pt x="124904" y="274350"/>
                </a:lnTo>
                <a:lnTo>
                  <a:pt x="124523" y="266407"/>
                </a:lnTo>
                <a:lnTo>
                  <a:pt x="122821" y="258368"/>
                </a:lnTo>
                <a:lnTo>
                  <a:pt x="121894" y="250520"/>
                </a:lnTo>
                <a:lnTo>
                  <a:pt x="121805" y="243535"/>
                </a:lnTo>
                <a:lnTo>
                  <a:pt x="120243" y="229641"/>
                </a:lnTo>
                <a:lnTo>
                  <a:pt x="120141" y="223088"/>
                </a:lnTo>
                <a:lnTo>
                  <a:pt x="116357" y="216331"/>
                </a:lnTo>
                <a:lnTo>
                  <a:pt x="114439" y="208940"/>
                </a:lnTo>
                <a:lnTo>
                  <a:pt x="114439" y="149872"/>
                </a:lnTo>
                <a:lnTo>
                  <a:pt x="112715" y="139166"/>
                </a:lnTo>
                <a:lnTo>
                  <a:pt x="111485" y="129382"/>
                </a:lnTo>
                <a:lnTo>
                  <a:pt x="110748" y="120535"/>
                </a:lnTo>
                <a:lnTo>
                  <a:pt x="110502" y="112636"/>
                </a:lnTo>
                <a:lnTo>
                  <a:pt x="111378" y="96342"/>
                </a:lnTo>
                <a:lnTo>
                  <a:pt x="111056" y="58632"/>
                </a:lnTo>
                <a:lnTo>
                  <a:pt x="105549" y="19621"/>
                </a:lnTo>
                <a:lnTo>
                  <a:pt x="101231" y="9055"/>
                </a:lnTo>
                <a:lnTo>
                  <a:pt x="95846"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51" name="object 51"/>
          <p:cNvSpPr/>
          <p:nvPr/>
        </p:nvSpPr>
        <p:spPr>
          <a:xfrm>
            <a:off x="7276200" y="3202872"/>
            <a:ext cx="10782" cy="18392"/>
          </a:xfrm>
          <a:custGeom>
            <a:avLst/>
            <a:gdLst/>
            <a:ahLst/>
            <a:cxnLst/>
            <a:rect l="l" t="t" r="r" b="b"/>
            <a:pathLst>
              <a:path w="10795" h="18414">
                <a:moveTo>
                  <a:pt x="4851" y="0"/>
                </a:moveTo>
                <a:lnTo>
                  <a:pt x="0" y="17652"/>
                </a:lnTo>
                <a:lnTo>
                  <a:pt x="5765" y="18059"/>
                </a:lnTo>
                <a:lnTo>
                  <a:pt x="10426" y="10794"/>
                </a:lnTo>
                <a:lnTo>
                  <a:pt x="4851"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52" name="object 52"/>
          <p:cNvSpPr/>
          <p:nvPr/>
        </p:nvSpPr>
        <p:spPr>
          <a:xfrm>
            <a:off x="7462228" y="2556060"/>
            <a:ext cx="2537" cy="3805"/>
          </a:xfrm>
          <a:custGeom>
            <a:avLst/>
            <a:gdLst/>
            <a:ahLst/>
            <a:cxnLst/>
            <a:rect l="l" t="t" r="r" b="b"/>
            <a:pathLst>
              <a:path w="2540" h="3810">
                <a:moveTo>
                  <a:pt x="1214" y="1996"/>
                </a:moveTo>
                <a:lnTo>
                  <a:pt x="1498" y="2463"/>
                </a:lnTo>
                <a:lnTo>
                  <a:pt x="2197" y="3784"/>
                </a:lnTo>
                <a:lnTo>
                  <a:pt x="1511" y="2463"/>
                </a:lnTo>
                <a:lnTo>
                  <a:pt x="1214" y="1996"/>
                </a:lnTo>
                <a:close/>
              </a:path>
              <a:path w="2540" h="3810">
                <a:moveTo>
                  <a:pt x="0" y="0"/>
                </a:moveTo>
                <a:lnTo>
                  <a:pt x="736" y="1244"/>
                </a:lnTo>
                <a:lnTo>
                  <a:pt x="1214" y="1996"/>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53" name="object 53"/>
          <p:cNvSpPr/>
          <p:nvPr/>
        </p:nvSpPr>
        <p:spPr>
          <a:xfrm>
            <a:off x="7364331" y="2900363"/>
            <a:ext cx="10147" cy="1268"/>
          </a:xfrm>
          <a:custGeom>
            <a:avLst/>
            <a:gdLst/>
            <a:ahLst/>
            <a:cxnLst/>
            <a:rect l="l" t="t" r="r" b="b"/>
            <a:pathLst>
              <a:path w="10159" h="1269">
                <a:moveTo>
                  <a:pt x="0" y="0"/>
                </a:moveTo>
                <a:lnTo>
                  <a:pt x="9982" y="749"/>
                </a:lnTo>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54" name="object 54"/>
          <p:cNvSpPr/>
          <p:nvPr/>
        </p:nvSpPr>
        <p:spPr>
          <a:xfrm>
            <a:off x="7467213" y="2565928"/>
            <a:ext cx="1268" cy="3171"/>
          </a:xfrm>
          <a:custGeom>
            <a:avLst/>
            <a:gdLst/>
            <a:ahLst/>
            <a:cxnLst/>
            <a:rect l="l" t="t" r="r" b="b"/>
            <a:pathLst>
              <a:path w="1270" h="3175">
                <a:moveTo>
                  <a:pt x="0" y="0"/>
                </a:moveTo>
                <a:lnTo>
                  <a:pt x="558" y="1346"/>
                </a:lnTo>
                <a:lnTo>
                  <a:pt x="1181" y="2641"/>
                </a:lnTo>
                <a:lnTo>
                  <a:pt x="571" y="1346"/>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55" name="object 55"/>
          <p:cNvSpPr/>
          <p:nvPr/>
        </p:nvSpPr>
        <p:spPr>
          <a:xfrm>
            <a:off x="7249269" y="3250641"/>
            <a:ext cx="19027" cy="39956"/>
          </a:xfrm>
          <a:custGeom>
            <a:avLst/>
            <a:gdLst/>
            <a:ahLst/>
            <a:cxnLst/>
            <a:rect l="l" t="t" r="r" b="b"/>
            <a:pathLst>
              <a:path w="19050" h="40004">
                <a:moveTo>
                  <a:pt x="18656" y="0"/>
                </a:moveTo>
                <a:lnTo>
                  <a:pt x="15748" y="7454"/>
                </a:lnTo>
                <a:lnTo>
                  <a:pt x="12611" y="7734"/>
                </a:lnTo>
                <a:lnTo>
                  <a:pt x="4711" y="8445"/>
                </a:lnTo>
                <a:lnTo>
                  <a:pt x="1511" y="11315"/>
                </a:lnTo>
                <a:lnTo>
                  <a:pt x="0" y="14312"/>
                </a:lnTo>
                <a:lnTo>
                  <a:pt x="8458" y="24117"/>
                </a:lnTo>
                <a:lnTo>
                  <a:pt x="3136" y="36321"/>
                </a:lnTo>
                <a:lnTo>
                  <a:pt x="7785" y="39496"/>
                </a:lnTo>
                <a:lnTo>
                  <a:pt x="18656"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pic>
        <p:nvPicPr>
          <p:cNvPr id="56" name="object 56"/>
          <p:cNvPicPr/>
          <p:nvPr/>
        </p:nvPicPr>
        <p:blipFill>
          <a:blip r:embed="rId6" cstate="print"/>
          <a:stretch>
            <a:fillRect/>
          </a:stretch>
        </p:blipFill>
        <p:spPr>
          <a:xfrm>
            <a:off x="7275687" y="2927139"/>
            <a:ext cx="81235" cy="180599"/>
          </a:xfrm>
          <a:prstGeom prst="rect">
            <a:avLst/>
          </a:prstGeom>
        </p:spPr>
      </p:pic>
      <p:sp>
        <p:nvSpPr>
          <p:cNvPr id="57" name="object 57"/>
          <p:cNvSpPr/>
          <p:nvPr/>
        </p:nvSpPr>
        <p:spPr>
          <a:xfrm>
            <a:off x="7460022" y="2552685"/>
            <a:ext cx="634" cy="634"/>
          </a:xfrm>
          <a:custGeom>
            <a:avLst/>
            <a:gdLst/>
            <a:ahLst/>
            <a:cxnLst/>
            <a:rect l="l" t="t" r="r" b="b"/>
            <a:pathLst>
              <a:path w="634" h="635">
                <a:moveTo>
                  <a:pt x="38" y="38"/>
                </a:move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pic>
        <p:nvPicPr>
          <p:cNvPr id="58" name="object 58"/>
          <p:cNvPicPr/>
          <p:nvPr/>
        </p:nvPicPr>
        <p:blipFill>
          <a:blip r:embed="rId7" cstate="print"/>
          <a:stretch>
            <a:fillRect/>
          </a:stretch>
        </p:blipFill>
        <p:spPr>
          <a:xfrm>
            <a:off x="6975670" y="3213273"/>
            <a:ext cx="242410" cy="162169"/>
          </a:xfrm>
          <a:prstGeom prst="rect">
            <a:avLst/>
          </a:prstGeom>
        </p:spPr>
      </p:pic>
      <p:pic>
        <p:nvPicPr>
          <p:cNvPr id="59" name="object 59"/>
          <p:cNvPicPr/>
          <p:nvPr/>
        </p:nvPicPr>
        <p:blipFill>
          <a:blip r:embed="rId8" cstate="print"/>
          <a:stretch>
            <a:fillRect/>
          </a:stretch>
        </p:blipFill>
        <p:spPr>
          <a:xfrm>
            <a:off x="7303268" y="3336704"/>
            <a:ext cx="390817" cy="167902"/>
          </a:xfrm>
          <a:prstGeom prst="rect">
            <a:avLst/>
          </a:prstGeom>
        </p:spPr>
      </p:pic>
      <p:sp>
        <p:nvSpPr>
          <p:cNvPr id="60" name="object 60"/>
          <p:cNvSpPr/>
          <p:nvPr/>
        </p:nvSpPr>
        <p:spPr>
          <a:xfrm>
            <a:off x="7821081" y="2799104"/>
            <a:ext cx="247979" cy="386238"/>
          </a:xfrm>
          <a:custGeom>
            <a:avLst/>
            <a:gdLst/>
            <a:ahLst/>
            <a:cxnLst/>
            <a:rect l="l" t="t" r="r" b="b"/>
            <a:pathLst>
              <a:path w="248284" h="386714">
                <a:moveTo>
                  <a:pt x="247992" y="26758"/>
                </a:moveTo>
                <a:lnTo>
                  <a:pt x="233387" y="16522"/>
                </a:lnTo>
                <a:lnTo>
                  <a:pt x="218782" y="9194"/>
                </a:lnTo>
                <a:lnTo>
                  <a:pt x="204216" y="4800"/>
                </a:lnTo>
                <a:lnTo>
                  <a:pt x="189699" y="3327"/>
                </a:lnTo>
                <a:lnTo>
                  <a:pt x="184835" y="3327"/>
                </a:lnTo>
                <a:lnTo>
                  <a:pt x="172072" y="5016"/>
                </a:lnTo>
                <a:lnTo>
                  <a:pt x="175856" y="4495"/>
                </a:lnTo>
                <a:lnTo>
                  <a:pt x="174675" y="4635"/>
                </a:lnTo>
                <a:lnTo>
                  <a:pt x="173469" y="4737"/>
                </a:lnTo>
                <a:lnTo>
                  <a:pt x="172300" y="4978"/>
                </a:lnTo>
                <a:lnTo>
                  <a:pt x="171996" y="3517"/>
                </a:lnTo>
                <a:lnTo>
                  <a:pt x="171996" y="5029"/>
                </a:lnTo>
                <a:lnTo>
                  <a:pt x="170154" y="5346"/>
                </a:lnTo>
                <a:lnTo>
                  <a:pt x="170776" y="5219"/>
                </a:lnTo>
                <a:lnTo>
                  <a:pt x="171018" y="5168"/>
                </a:lnTo>
                <a:lnTo>
                  <a:pt x="171983" y="5029"/>
                </a:lnTo>
                <a:lnTo>
                  <a:pt x="171996" y="3517"/>
                </a:lnTo>
                <a:lnTo>
                  <a:pt x="171297" y="0"/>
                </a:lnTo>
                <a:lnTo>
                  <a:pt x="168808" y="5575"/>
                </a:lnTo>
                <a:lnTo>
                  <a:pt x="0" y="382181"/>
                </a:lnTo>
                <a:lnTo>
                  <a:pt x="6413" y="378561"/>
                </a:lnTo>
                <a:lnTo>
                  <a:pt x="12890" y="379869"/>
                </a:lnTo>
                <a:lnTo>
                  <a:pt x="19189" y="386156"/>
                </a:lnTo>
                <a:lnTo>
                  <a:pt x="24104" y="386156"/>
                </a:lnTo>
                <a:lnTo>
                  <a:pt x="24701" y="380123"/>
                </a:lnTo>
                <a:lnTo>
                  <a:pt x="28727" y="379628"/>
                </a:lnTo>
                <a:lnTo>
                  <a:pt x="55841" y="353212"/>
                </a:lnTo>
                <a:lnTo>
                  <a:pt x="61582" y="345033"/>
                </a:lnTo>
                <a:lnTo>
                  <a:pt x="67157" y="338772"/>
                </a:lnTo>
                <a:lnTo>
                  <a:pt x="74993" y="332689"/>
                </a:lnTo>
                <a:lnTo>
                  <a:pt x="75539" y="329082"/>
                </a:lnTo>
                <a:lnTo>
                  <a:pt x="75539" y="326390"/>
                </a:lnTo>
                <a:lnTo>
                  <a:pt x="76238" y="318389"/>
                </a:lnTo>
                <a:lnTo>
                  <a:pt x="80454" y="313690"/>
                </a:lnTo>
                <a:lnTo>
                  <a:pt x="87109" y="313029"/>
                </a:lnTo>
                <a:lnTo>
                  <a:pt x="97866" y="311302"/>
                </a:lnTo>
                <a:lnTo>
                  <a:pt x="105905" y="310388"/>
                </a:lnTo>
                <a:lnTo>
                  <a:pt x="111061" y="309270"/>
                </a:lnTo>
                <a:lnTo>
                  <a:pt x="115570" y="306933"/>
                </a:lnTo>
                <a:lnTo>
                  <a:pt x="119595" y="302717"/>
                </a:lnTo>
                <a:lnTo>
                  <a:pt x="144335" y="283349"/>
                </a:lnTo>
                <a:lnTo>
                  <a:pt x="145008" y="282816"/>
                </a:lnTo>
                <a:lnTo>
                  <a:pt x="147015" y="280365"/>
                </a:lnTo>
                <a:lnTo>
                  <a:pt x="140462" y="262839"/>
                </a:lnTo>
                <a:lnTo>
                  <a:pt x="139801" y="254812"/>
                </a:lnTo>
                <a:lnTo>
                  <a:pt x="136969" y="254812"/>
                </a:lnTo>
                <a:lnTo>
                  <a:pt x="139344" y="248056"/>
                </a:lnTo>
                <a:lnTo>
                  <a:pt x="179501" y="207162"/>
                </a:lnTo>
                <a:lnTo>
                  <a:pt x="179806" y="199402"/>
                </a:lnTo>
                <a:lnTo>
                  <a:pt x="179920" y="191706"/>
                </a:lnTo>
                <a:lnTo>
                  <a:pt x="182232" y="181025"/>
                </a:lnTo>
                <a:lnTo>
                  <a:pt x="182816" y="173964"/>
                </a:lnTo>
                <a:lnTo>
                  <a:pt x="182867" y="169773"/>
                </a:lnTo>
                <a:lnTo>
                  <a:pt x="181140" y="163322"/>
                </a:lnTo>
                <a:lnTo>
                  <a:pt x="180555" y="157759"/>
                </a:lnTo>
                <a:lnTo>
                  <a:pt x="181127" y="152933"/>
                </a:lnTo>
                <a:lnTo>
                  <a:pt x="170954" y="148983"/>
                </a:lnTo>
                <a:lnTo>
                  <a:pt x="169291" y="141033"/>
                </a:lnTo>
                <a:lnTo>
                  <a:pt x="169291" y="129209"/>
                </a:lnTo>
                <a:lnTo>
                  <a:pt x="172504" y="122847"/>
                </a:lnTo>
                <a:lnTo>
                  <a:pt x="182270" y="115100"/>
                </a:lnTo>
                <a:lnTo>
                  <a:pt x="184023" y="112801"/>
                </a:lnTo>
                <a:lnTo>
                  <a:pt x="184543" y="111429"/>
                </a:lnTo>
                <a:lnTo>
                  <a:pt x="183743" y="104965"/>
                </a:lnTo>
                <a:lnTo>
                  <a:pt x="183743" y="91376"/>
                </a:lnTo>
                <a:lnTo>
                  <a:pt x="185928" y="85674"/>
                </a:lnTo>
                <a:lnTo>
                  <a:pt x="206476" y="78219"/>
                </a:lnTo>
                <a:lnTo>
                  <a:pt x="208915" y="76123"/>
                </a:lnTo>
                <a:lnTo>
                  <a:pt x="210032" y="73393"/>
                </a:lnTo>
                <a:lnTo>
                  <a:pt x="209092" y="57785"/>
                </a:lnTo>
                <a:lnTo>
                  <a:pt x="210172" y="51904"/>
                </a:lnTo>
                <a:lnTo>
                  <a:pt x="240449" y="31470"/>
                </a:lnTo>
                <a:lnTo>
                  <a:pt x="244932" y="28867"/>
                </a:lnTo>
                <a:lnTo>
                  <a:pt x="247992" y="26758"/>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61" name="object 61"/>
          <p:cNvSpPr/>
          <p:nvPr/>
        </p:nvSpPr>
        <p:spPr>
          <a:xfrm>
            <a:off x="6662380" y="2649276"/>
            <a:ext cx="165531" cy="192802"/>
          </a:xfrm>
          <a:custGeom>
            <a:avLst/>
            <a:gdLst/>
            <a:ahLst/>
            <a:cxnLst/>
            <a:rect l="l" t="t" r="r" b="b"/>
            <a:pathLst>
              <a:path w="165734" h="193039">
                <a:moveTo>
                  <a:pt x="121526" y="142570"/>
                </a:moveTo>
                <a:lnTo>
                  <a:pt x="120662" y="135953"/>
                </a:lnTo>
                <a:lnTo>
                  <a:pt x="120205" y="129705"/>
                </a:lnTo>
                <a:lnTo>
                  <a:pt x="120205" y="124612"/>
                </a:lnTo>
                <a:lnTo>
                  <a:pt x="119507" y="116395"/>
                </a:lnTo>
                <a:lnTo>
                  <a:pt x="117462" y="107213"/>
                </a:lnTo>
                <a:lnTo>
                  <a:pt x="114046" y="97078"/>
                </a:lnTo>
                <a:lnTo>
                  <a:pt x="109308" y="86042"/>
                </a:lnTo>
                <a:lnTo>
                  <a:pt x="106870" y="81305"/>
                </a:lnTo>
                <a:lnTo>
                  <a:pt x="103187" y="72301"/>
                </a:lnTo>
                <a:lnTo>
                  <a:pt x="3479" y="177431"/>
                </a:lnTo>
                <a:lnTo>
                  <a:pt x="0" y="181114"/>
                </a:lnTo>
                <a:lnTo>
                  <a:pt x="3581" y="177533"/>
                </a:lnTo>
                <a:lnTo>
                  <a:pt x="4495" y="178447"/>
                </a:lnTo>
                <a:lnTo>
                  <a:pt x="4660" y="178574"/>
                </a:lnTo>
                <a:lnTo>
                  <a:pt x="6426" y="180263"/>
                </a:lnTo>
                <a:lnTo>
                  <a:pt x="9474" y="182194"/>
                </a:lnTo>
                <a:lnTo>
                  <a:pt x="11887" y="183591"/>
                </a:lnTo>
                <a:lnTo>
                  <a:pt x="10350" y="182689"/>
                </a:lnTo>
                <a:lnTo>
                  <a:pt x="9499" y="182143"/>
                </a:lnTo>
                <a:lnTo>
                  <a:pt x="11887" y="183591"/>
                </a:lnTo>
                <a:lnTo>
                  <a:pt x="12141" y="183730"/>
                </a:lnTo>
                <a:lnTo>
                  <a:pt x="20815" y="187642"/>
                </a:lnTo>
                <a:lnTo>
                  <a:pt x="31343" y="190449"/>
                </a:lnTo>
                <a:lnTo>
                  <a:pt x="43688" y="192138"/>
                </a:lnTo>
                <a:lnTo>
                  <a:pt x="57810" y="192697"/>
                </a:lnTo>
                <a:lnTo>
                  <a:pt x="68630" y="191579"/>
                </a:lnTo>
                <a:lnTo>
                  <a:pt x="110578" y="166954"/>
                </a:lnTo>
                <a:lnTo>
                  <a:pt x="120307" y="150825"/>
                </a:lnTo>
                <a:lnTo>
                  <a:pt x="121526" y="142570"/>
                </a:lnTo>
                <a:close/>
              </a:path>
              <a:path w="165734" h="193039">
                <a:moveTo>
                  <a:pt x="165481" y="6616"/>
                </a:moveTo>
                <a:lnTo>
                  <a:pt x="162725" y="4965"/>
                </a:lnTo>
                <a:lnTo>
                  <a:pt x="158178" y="2209"/>
                </a:lnTo>
                <a:lnTo>
                  <a:pt x="153365" y="863"/>
                </a:lnTo>
                <a:lnTo>
                  <a:pt x="152019" y="495"/>
                </a:lnTo>
                <a:lnTo>
                  <a:pt x="150304" y="0"/>
                </a:lnTo>
                <a:lnTo>
                  <a:pt x="141503" y="0"/>
                </a:lnTo>
                <a:lnTo>
                  <a:pt x="109651" y="28028"/>
                </a:lnTo>
                <a:lnTo>
                  <a:pt x="107149" y="43548"/>
                </a:lnTo>
                <a:lnTo>
                  <a:pt x="107149" y="49669"/>
                </a:lnTo>
                <a:lnTo>
                  <a:pt x="108546" y="56578"/>
                </a:lnTo>
                <a:lnTo>
                  <a:pt x="111036" y="64033"/>
                </a:lnTo>
                <a:lnTo>
                  <a:pt x="165481" y="6616"/>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62" name="object 62"/>
          <p:cNvSpPr/>
          <p:nvPr/>
        </p:nvSpPr>
        <p:spPr>
          <a:xfrm>
            <a:off x="6651242" y="2837969"/>
            <a:ext cx="105280" cy="151578"/>
          </a:xfrm>
          <a:custGeom>
            <a:avLst/>
            <a:gdLst/>
            <a:ahLst/>
            <a:cxnLst/>
            <a:rect l="l" t="t" r="r" b="b"/>
            <a:pathLst>
              <a:path w="105409" h="151764">
                <a:moveTo>
                  <a:pt x="44513" y="34937"/>
                </a:moveTo>
                <a:lnTo>
                  <a:pt x="21056" y="4914"/>
                </a:lnTo>
                <a:lnTo>
                  <a:pt x="20154" y="4457"/>
                </a:lnTo>
                <a:lnTo>
                  <a:pt x="19088" y="4102"/>
                </a:lnTo>
                <a:lnTo>
                  <a:pt x="16535" y="2628"/>
                </a:lnTo>
                <a:lnTo>
                  <a:pt x="14681" y="1498"/>
                </a:lnTo>
                <a:lnTo>
                  <a:pt x="12547" y="0"/>
                </a:lnTo>
                <a:lnTo>
                  <a:pt x="5105" y="13144"/>
                </a:lnTo>
                <a:lnTo>
                  <a:pt x="635" y="21170"/>
                </a:lnTo>
                <a:lnTo>
                  <a:pt x="0" y="22364"/>
                </a:lnTo>
                <a:lnTo>
                  <a:pt x="1371" y="24599"/>
                </a:lnTo>
                <a:lnTo>
                  <a:pt x="2120" y="28130"/>
                </a:lnTo>
                <a:lnTo>
                  <a:pt x="1270" y="33718"/>
                </a:lnTo>
                <a:lnTo>
                  <a:pt x="901" y="35902"/>
                </a:lnTo>
                <a:lnTo>
                  <a:pt x="1143" y="36614"/>
                </a:lnTo>
                <a:lnTo>
                  <a:pt x="9207" y="36779"/>
                </a:lnTo>
                <a:lnTo>
                  <a:pt x="14376" y="40322"/>
                </a:lnTo>
                <a:lnTo>
                  <a:pt x="16789" y="46990"/>
                </a:lnTo>
                <a:lnTo>
                  <a:pt x="17221" y="48412"/>
                </a:lnTo>
                <a:lnTo>
                  <a:pt x="17665" y="49580"/>
                </a:lnTo>
                <a:lnTo>
                  <a:pt x="17856" y="49999"/>
                </a:lnTo>
                <a:lnTo>
                  <a:pt x="19507" y="49580"/>
                </a:lnTo>
                <a:lnTo>
                  <a:pt x="20942" y="48399"/>
                </a:lnTo>
                <a:lnTo>
                  <a:pt x="22364" y="45567"/>
                </a:lnTo>
                <a:lnTo>
                  <a:pt x="26758" y="38595"/>
                </a:lnTo>
                <a:lnTo>
                  <a:pt x="31889" y="35306"/>
                </a:lnTo>
                <a:lnTo>
                  <a:pt x="38925" y="35306"/>
                </a:lnTo>
                <a:lnTo>
                  <a:pt x="43307" y="34988"/>
                </a:lnTo>
                <a:lnTo>
                  <a:pt x="44513" y="34937"/>
                </a:lnTo>
                <a:close/>
              </a:path>
              <a:path w="105409" h="151764">
                <a:moveTo>
                  <a:pt x="105092" y="112522"/>
                </a:moveTo>
                <a:lnTo>
                  <a:pt x="54927" y="48272"/>
                </a:lnTo>
                <a:lnTo>
                  <a:pt x="52768" y="54444"/>
                </a:lnTo>
                <a:lnTo>
                  <a:pt x="45974" y="57912"/>
                </a:lnTo>
                <a:lnTo>
                  <a:pt x="42329" y="59474"/>
                </a:lnTo>
                <a:lnTo>
                  <a:pt x="41694" y="60566"/>
                </a:lnTo>
                <a:lnTo>
                  <a:pt x="40855" y="63119"/>
                </a:lnTo>
                <a:lnTo>
                  <a:pt x="42583" y="76136"/>
                </a:lnTo>
                <a:lnTo>
                  <a:pt x="40347" y="82715"/>
                </a:lnTo>
                <a:lnTo>
                  <a:pt x="35102" y="87845"/>
                </a:lnTo>
                <a:lnTo>
                  <a:pt x="35521" y="90843"/>
                </a:lnTo>
                <a:lnTo>
                  <a:pt x="35331" y="93954"/>
                </a:lnTo>
                <a:lnTo>
                  <a:pt x="33108" y="96126"/>
                </a:lnTo>
                <a:lnTo>
                  <a:pt x="31432" y="97243"/>
                </a:lnTo>
                <a:lnTo>
                  <a:pt x="25476" y="99796"/>
                </a:lnTo>
                <a:lnTo>
                  <a:pt x="24980" y="106057"/>
                </a:lnTo>
                <a:lnTo>
                  <a:pt x="25793" y="110388"/>
                </a:lnTo>
                <a:lnTo>
                  <a:pt x="27406" y="113271"/>
                </a:lnTo>
                <a:lnTo>
                  <a:pt x="28308" y="115404"/>
                </a:lnTo>
                <a:lnTo>
                  <a:pt x="33058" y="123520"/>
                </a:lnTo>
                <a:lnTo>
                  <a:pt x="39852" y="122351"/>
                </a:lnTo>
                <a:lnTo>
                  <a:pt x="42672" y="125196"/>
                </a:lnTo>
                <a:lnTo>
                  <a:pt x="45707" y="130175"/>
                </a:lnTo>
                <a:lnTo>
                  <a:pt x="52120" y="146316"/>
                </a:lnTo>
                <a:lnTo>
                  <a:pt x="54965" y="149021"/>
                </a:lnTo>
                <a:lnTo>
                  <a:pt x="63754" y="151561"/>
                </a:lnTo>
                <a:lnTo>
                  <a:pt x="68529" y="149136"/>
                </a:lnTo>
                <a:lnTo>
                  <a:pt x="67995" y="145808"/>
                </a:lnTo>
                <a:lnTo>
                  <a:pt x="66243" y="141782"/>
                </a:lnTo>
                <a:lnTo>
                  <a:pt x="56883" y="127215"/>
                </a:lnTo>
                <a:lnTo>
                  <a:pt x="56883" y="121069"/>
                </a:lnTo>
                <a:lnTo>
                  <a:pt x="78498" y="115417"/>
                </a:lnTo>
                <a:lnTo>
                  <a:pt x="90106" y="112572"/>
                </a:lnTo>
                <a:lnTo>
                  <a:pt x="91313" y="112420"/>
                </a:lnTo>
                <a:lnTo>
                  <a:pt x="105092" y="112522"/>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63" name="object 63"/>
          <p:cNvSpPr/>
          <p:nvPr/>
        </p:nvSpPr>
        <p:spPr>
          <a:xfrm>
            <a:off x="6910384" y="3156067"/>
            <a:ext cx="60885" cy="69764"/>
          </a:xfrm>
          <a:custGeom>
            <a:avLst/>
            <a:gdLst/>
            <a:ahLst/>
            <a:cxnLst/>
            <a:rect l="l" t="t" r="r" b="b"/>
            <a:pathLst>
              <a:path w="60959" h="69850">
                <a:moveTo>
                  <a:pt x="7835" y="1778"/>
                </a:moveTo>
                <a:lnTo>
                  <a:pt x="6451" y="0"/>
                </a:lnTo>
                <a:lnTo>
                  <a:pt x="4229" y="558"/>
                </a:lnTo>
                <a:lnTo>
                  <a:pt x="2044" y="1079"/>
                </a:lnTo>
                <a:lnTo>
                  <a:pt x="0" y="1460"/>
                </a:lnTo>
                <a:lnTo>
                  <a:pt x="1117" y="2603"/>
                </a:lnTo>
                <a:lnTo>
                  <a:pt x="1511" y="2984"/>
                </a:lnTo>
                <a:lnTo>
                  <a:pt x="7835" y="1778"/>
                </a:lnTo>
                <a:close/>
              </a:path>
              <a:path w="60959" h="69850">
                <a:moveTo>
                  <a:pt x="60617" y="69367"/>
                </a:moveTo>
                <a:lnTo>
                  <a:pt x="30784" y="31165"/>
                </a:lnTo>
                <a:lnTo>
                  <a:pt x="29514" y="36944"/>
                </a:lnTo>
                <a:lnTo>
                  <a:pt x="28790" y="44132"/>
                </a:lnTo>
                <a:lnTo>
                  <a:pt x="28460" y="51854"/>
                </a:lnTo>
                <a:lnTo>
                  <a:pt x="28422" y="59309"/>
                </a:lnTo>
                <a:lnTo>
                  <a:pt x="29337" y="61912"/>
                </a:lnTo>
                <a:lnTo>
                  <a:pt x="41884" y="65786"/>
                </a:lnTo>
                <a:lnTo>
                  <a:pt x="60617" y="69367"/>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64" name="object 64"/>
          <p:cNvSpPr/>
          <p:nvPr/>
        </p:nvSpPr>
        <p:spPr>
          <a:xfrm>
            <a:off x="6656341" y="2837931"/>
            <a:ext cx="8245" cy="13319"/>
          </a:xfrm>
          <a:custGeom>
            <a:avLst/>
            <a:gdLst/>
            <a:ahLst/>
            <a:cxnLst/>
            <a:rect l="l" t="t" r="r" b="b"/>
            <a:pathLst>
              <a:path w="8254" h="13335">
                <a:moveTo>
                  <a:pt x="6697" y="1351"/>
                </a:moveTo>
                <a:lnTo>
                  <a:pt x="3619" y="6756"/>
                </a:lnTo>
                <a:lnTo>
                  <a:pt x="0" y="13169"/>
                </a:lnTo>
                <a:lnTo>
                  <a:pt x="6697" y="1351"/>
                </a:lnTo>
                <a:close/>
              </a:path>
              <a:path w="8254" h="13335">
                <a:moveTo>
                  <a:pt x="7467" y="0"/>
                </a:moveTo>
                <a:lnTo>
                  <a:pt x="7696" y="203"/>
                </a:lnTo>
                <a:lnTo>
                  <a:pt x="7467"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65" name="object 65"/>
          <p:cNvSpPr/>
          <p:nvPr/>
        </p:nvSpPr>
        <p:spPr>
          <a:xfrm>
            <a:off x="6764273" y="2946344"/>
            <a:ext cx="169336" cy="230855"/>
          </a:xfrm>
          <a:custGeom>
            <a:avLst/>
            <a:gdLst/>
            <a:ahLst/>
            <a:cxnLst/>
            <a:rect l="l" t="t" r="r" b="b"/>
            <a:pathLst>
              <a:path w="169545" h="231139">
                <a:moveTo>
                  <a:pt x="121627" y="20624"/>
                </a:moveTo>
                <a:lnTo>
                  <a:pt x="116332" y="5295"/>
                </a:lnTo>
                <a:lnTo>
                  <a:pt x="116332" y="0"/>
                </a:lnTo>
                <a:lnTo>
                  <a:pt x="85496" y="7759"/>
                </a:lnTo>
                <a:lnTo>
                  <a:pt x="70358" y="11811"/>
                </a:lnTo>
                <a:lnTo>
                  <a:pt x="48120" y="17005"/>
                </a:lnTo>
                <a:lnTo>
                  <a:pt x="40640" y="18389"/>
                </a:lnTo>
                <a:lnTo>
                  <a:pt x="39801" y="18415"/>
                </a:lnTo>
                <a:lnTo>
                  <a:pt x="36131" y="18237"/>
                </a:lnTo>
                <a:lnTo>
                  <a:pt x="35966" y="18224"/>
                </a:lnTo>
                <a:lnTo>
                  <a:pt x="35572" y="18186"/>
                </a:lnTo>
                <a:lnTo>
                  <a:pt x="22783" y="16510"/>
                </a:lnTo>
                <a:lnTo>
                  <a:pt x="12407" y="14884"/>
                </a:lnTo>
                <a:lnTo>
                  <a:pt x="0" y="14351"/>
                </a:lnTo>
                <a:lnTo>
                  <a:pt x="104736" y="148501"/>
                </a:lnTo>
                <a:lnTo>
                  <a:pt x="99796" y="141490"/>
                </a:lnTo>
                <a:lnTo>
                  <a:pt x="96659" y="136271"/>
                </a:lnTo>
                <a:lnTo>
                  <a:pt x="92786" y="126225"/>
                </a:lnTo>
                <a:lnTo>
                  <a:pt x="91046" y="118618"/>
                </a:lnTo>
                <a:lnTo>
                  <a:pt x="89979" y="109804"/>
                </a:lnTo>
                <a:lnTo>
                  <a:pt x="89611" y="99758"/>
                </a:lnTo>
                <a:lnTo>
                  <a:pt x="87833" y="90551"/>
                </a:lnTo>
                <a:lnTo>
                  <a:pt x="86283" y="81165"/>
                </a:lnTo>
                <a:lnTo>
                  <a:pt x="85318" y="72720"/>
                </a:lnTo>
                <a:lnTo>
                  <a:pt x="85255" y="66306"/>
                </a:lnTo>
                <a:lnTo>
                  <a:pt x="85623" y="62445"/>
                </a:lnTo>
                <a:lnTo>
                  <a:pt x="94665" y="60947"/>
                </a:lnTo>
                <a:lnTo>
                  <a:pt x="99695" y="59651"/>
                </a:lnTo>
                <a:lnTo>
                  <a:pt x="110617" y="55994"/>
                </a:lnTo>
                <a:lnTo>
                  <a:pt x="108496" y="44183"/>
                </a:lnTo>
                <a:lnTo>
                  <a:pt x="107569" y="36372"/>
                </a:lnTo>
                <a:lnTo>
                  <a:pt x="107569" y="26670"/>
                </a:lnTo>
                <a:lnTo>
                  <a:pt x="110248" y="21856"/>
                </a:lnTo>
                <a:lnTo>
                  <a:pt x="121627" y="20624"/>
                </a:lnTo>
                <a:close/>
              </a:path>
              <a:path w="169545" h="231139">
                <a:moveTo>
                  <a:pt x="146659" y="201015"/>
                </a:moveTo>
                <a:lnTo>
                  <a:pt x="134543" y="164452"/>
                </a:lnTo>
                <a:lnTo>
                  <a:pt x="117322" y="158991"/>
                </a:lnTo>
                <a:lnTo>
                  <a:pt x="112001" y="157810"/>
                </a:lnTo>
                <a:lnTo>
                  <a:pt x="145846" y="201155"/>
                </a:lnTo>
                <a:lnTo>
                  <a:pt x="146367" y="201079"/>
                </a:lnTo>
                <a:lnTo>
                  <a:pt x="146659" y="201015"/>
                </a:lnTo>
                <a:close/>
              </a:path>
              <a:path w="169545" h="231139">
                <a:moveTo>
                  <a:pt x="169087" y="230911"/>
                </a:moveTo>
                <a:lnTo>
                  <a:pt x="168821" y="229298"/>
                </a:lnTo>
                <a:lnTo>
                  <a:pt x="168363" y="228561"/>
                </a:lnTo>
                <a:lnTo>
                  <a:pt x="166751" y="226771"/>
                </a:lnTo>
                <a:lnTo>
                  <a:pt x="163982" y="222935"/>
                </a:lnTo>
                <a:lnTo>
                  <a:pt x="163169" y="221830"/>
                </a:lnTo>
                <a:lnTo>
                  <a:pt x="162902" y="221767"/>
                </a:lnTo>
                <a:lnTo>
                  <a:pt x="161861" y="221665"/>
                </a:lnTo>
                <a:lnTo>
                  <a:pt x="169087" y="230911"/>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66" name="object 66"/>
          <p:cNvSpPr/>
          <p:nvPr/>
        </p:nvSpPr>
        <p:spPr>
          <a:xfrm>
            <a:off x="6975670" y="3231437"/>
            <a:ext cx="0" cy="0"/>
          </a:xfrm>
          <a:custGeom>
            <a:avLst/>
            <a:gdLst/>
            <a:ahLst/>
            <a:cxnLst/>
            <a:rect l="l" t="t" r="r" b="b"/>
            <a:pathLst>
              <a:path>
                <a:moveTo>
                  <a:pt x="0" y="0"/>
                </a:moveTo>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67" name="object 67"/>
          <p:cNvSpPr/>
          <p:nvPr/>
        </p:nvSpPr>
        <p:spPr>
          <a:xfrm>
            <a:off x="6663787" y="2834506"/>
            <a:ext cx="8879" cy="8879"/>
          </a:xfrm>
          <a:custGeom>
            <a:avLst/>
            <a:gdLst/>
            <a:ahLst/>
            <a:cxnLst/>
            <a:rect l="l" t="t" r="r" b="b"/>
            <a:pathLst>
              <a:path w="8890" h="8889">
                <a:moveTo>
                  <a:pt x="1955" y="0"/>
                </a:moveTo>
                <a:lnTo>
                  <a:pt x="0" y="3441"/>
                </a:lnTo>
                <a:lnTo>
                  <a:pt x="228" y="3632"/>
                </a:lnTo>
                <a:lnTo>
                  <a:pt x="2108" y="4965"/>
                </a:lnTo>
                <a:lnTo>
                  <a:pt x="3975" y="6108"/>
                </a:lnTo>
                <a:lnTo>
                  <a:pt x="6527" y="7581"/>
                </a:lnTo>
                <a:lnTo>
                  <a:pt x="7594" y="7937"/>
                </a:lnTo>
                <a:lnTo>
                  <a:pt x="8509" y="8394"/>
                </a:lnTo>
                <a:lnTo>
                  <a:pt x="1955"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68" name="object 68"/>
          <p:cNvSpPr/>
          <p:nvPr/>
        </p:nvSpPr>
        <p:spPr>
          <a:xfrm>
            <a:off x="6171292" y="2641894"/>
            <a:ext cx="443952" cy="121135"/>
          </a:xfrm>
          <a:custGeom>
            <a:avLst/>
            <a:gdLst/>
            <a:ahLst/>
            <a:cxnLst/>
            <a:rect l="l" t="t" r="r" b="b"/>
            <a:pathLst>
              <a:path w="444500" h="121285">
                <a:moveTo>
                  <a:pt x="436867" y="24790"/>
                </a:moveTo>
                <a:lnTo>
                  <a:pt x="434327" y="19558"/>
                </a:lnTo>
                <a:lnTo>
                  <a:pt x="436867" y="24790"/>
                </a:lnTo>
                <a:close/>
              </a:path>
              <a:path w="444500" h="121285">
                <a:moveTo>
                  <a:pt x="438010" y="30670"/>
                </a:moveTo>
                <a:lnTo>
                  <a:pt x="437997" y="30416"/>
                </a:lnTo>
                <a:lnTo>
                  <a:pt x="436943" y="24904"/>
                </a:lnTo>
                <a:lnTo>
                  <a:pt x="438010" y="30670"/>
                </a:lnTo>
                <a:close/>
              </a:path>
              <a:path w="444500" h="121285">
                <a:moveTo>
                  <a:pt x="444500" y="119926"/>
                </a:moveTo>
                <a:lnTo>
                  <a:pt x="444436" y="119583"/>
                </a:lnTo>
                <a:lnTo>
                  <a:pt x="444093" y="116636"/>
                </a:lnTo>
                <a:lnTo>
                  <a:pt x="443852" y="96494"/>
                </a:lnTo>
                <a:lnTo>
                  <a:pt x="443128" y="79870"/>
                </a:lnTo>
                <a:lnTo>
                  <a:pt x="441909" y="65087"/>
                </a:lnTo>
                <a:lnTo>
                  <a:pt x="440207" y="52197"/>
                </a:lnTo>
                <a:lnTo>
                  <a:pt x="438010" y="30670"/>
                </a:lnTo>
                <a:lnTo>
                  <a:pt x="436867" y="24790"/>
                </a:lnTo>
                <a:lnTo>
                  <a:pt x="434276" y="19519"/>
                </a:lnTo>
                <a:lnTo>
                  <a:pt x="433654" y="18834"/>
                </a:lnTo>
                <a:lnTo>
                  <a:pt x="433514" y="18681"/>
                </a:lnTo>
                <a:lnTo>
                  <a:pt x="425259" y="9385"/>
                </a:lnTo>
                <a:lnTo>
                  <a:pt x="418147" y="5918"/>
                </a:lnTo>
                <a:lnTo>
                  <a:pt x="408673" y="4724"/>
                </a:lnTo>
                <a:lnTo>
                  <a:pt x="398868" y="4368"/>
                </a:lnTo>
                <a:lnTo>
                  <a:pt x="379069" y="4318"/>
                </a:lnTo>
                <a:lnTo>
                  <a:pt x="368693" y="5486"/>
                </a:lnTo>
                <a:lnTo>
                  <a:pt x="358482" y="8978"/>
                </a:lnTo>
                <a:lnTo>
                  <a:pt x="348386" y="14846"/>
                </a:lnTo>
                <a:lnTo>
                  <a:pt x="338302" y="23101"/>
                </a:lnTo>
                <a:lnTo>
                  <a:pt x="320014" y="40957"/>
                </a:lnTo>
                <a:lnTo>
                  <a:pt x="314744" y="45720"/>
                </a:lnTo>
                <a:lnTo>
                  <a:pt x="271475" y="64782"/>
                </a:lnTo>
                <a:lnTo>
                  <a:pt x="258152" y="65227"/>
                </a:lnTo>
                <a:lnTo>
                  <a:pt x="246672" y="64300"/>
                </a:lnTo>
                <a:lnTo>
                  <a:pt x="235077" y="61468"/>
                </a:lnTo>
                <a:lnTo>
                  <a:pt x="223278" y="56705"/>
                </a:lnTo>
                <a:lnTo>
                  <a:pt x="211201" y="49999"/>
                </a:lnTo>
                <a:lnTo>
                  <a:pt x="196469" y="40741"/>
                </a:lnTo>
                <a:lnTo>
                  <a:pt x="184670" y="33794"/>
                </a:lnTo>
                <a:lnTo>
                  <a:pt x="175818" y="29032"/>
                </a:lnTo>
                <a:lnTo>
                  <a:pt x="164020" y="23774"/>
                </a:lnTo>
                <a:lnTo>
                  <a:pt x="160972" y="23012"/>
                </a:lnTo>
                <a:lnTo>
                  <a:pt x="146900" y="18338"/>
                </a:lnTo>
                <a:lnTo>
                  <a:pt x="132346" y="14312"/>
                </a:lnTo>
                <a:lnTo>
                  <a:pt x="117335" y="10934"/>
                </a:lnTo>
                <a:lnTo>
                  <a:pt x="101854" y="8216"/>
                </a:lnTo>
                <a:lnTo>
                  <a:pt x="46786" y="2120"/>
                </a:lnTo>
                <a:lnTo>
                  <a:pt x="30289" y="0"/>
                </a:lnTo>
                <a:lnTo>
                  <a:pt x="1066" y="3390"/>
                </a:lnTo>
                <a:lnTo>
                  <a:pt x="736" y="3429"/>
                </a:lnTo>
                <a:lnTo>
                  <a:pt x="12" y="3505"/>
                </a:lnTo>
                <a:lnTo>
                  <a:pt x="442010" y="120980"/>
                </a:lnTo>
                <a:lnTo>
                  <a:pt x="442849" y="120650"/>
                </a:lnTo>
                <a:lnTo>
                  <a:pt x="443598" y="120307"/>
                </a:lnTo>
                <a:lnTo>
                  <a:pt x="444030" y="120116"/>
                </a:lnTo>
                <a:lnTo>
                  <a:pt x="444487" y="119938"/>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69" name="object 69"/>
          <p:cNvSpPr/>
          <p:nvPr/>
        </p:nvSpPr>
        <p:spPr>
          <a:xfrm>
            <a:off x="6380837" y="3343820"/>
            <a:ext cx="22832" cy="46298"/>
          </a:xfrm>
          <a:custGeom>
            <a:avLst/>
            <a:gdLst/>
            <a:ahLst/>
            <a:cxnLst/>
            <a:rect l="l" t="t" r="r" b="b"/>
            <a:pathLst>
              <a:path w="22860" h="46354">
                <a:moveTo>
                  <a:pt x="22809" y="0"/>
                </a:moveTo>
                <a:lnTo>
                  <a:pt x="21107" y="431"/>
                </a:lnTo>
                <a:lnTo>
                  <a:pt x="18440" y="812"/>
                </a:lnTo>
                <a:lnTo>
                  <a:pt x="13258" y="1206"/>
                </a:lnTo>
                <a:lnTo>
                  <a:pt x="9601" y="1219"/>
                </a:lnTo>
                <a:lnTo>
                  <a:pt x="8864" y="3175"/>
                </a:lnTo>
                <a:lnTo>
                  <a:pt x="4216" y="14436"/>
                </a:lnTo>
                <a:lnTo>
                  <a:pt x="1531" y="22753"/>
                </a:lnTo>
                <a:lnTo>
                  <a:pt x="297" y="28501"/>
                </a:lnTo>
                <a:lnTo>
                  <a:pt x="0" y="32054"/>
                </a:lnTo>
                <a:lnTo>
                  <a:pt x="0" y="34226"/>
                </a:lnTo>
                <a:lnTo>
                  <a:pt x="1168" y="37426"/>
                </a:lnTo>
                <a:lnTo>
                  <a:pt x="3200" y="40843"/>
                </a:lnTo>
                <a:lnTo>
                  <a:pt x="5473" y="46126"/>
                </a:lnTo>
                <a:lnTo>
                  <a:pt x="22809"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70" name="object 70"/>
          <p:cNvSpPr/>
          <p:nvPr/>
        </p:nvSpPr>
        <p:spPr>
          <a:xfrm>
            <a:off x="6485179" y="2771668"/>
            <a:ext cx="133186" cy="251784"/>
          </a:xfrm>
          <a:custGeom>
            <a:avLst/>
            <a:gdLst/>
            <a:ahLst/>
            <a:cxnLst/>
            <a:rect l="l" t="t" r="r" b="b"/>
            <a:pathLst>
              <a:path w="133350" h="252094">
                <a:moveTo>
                  <a:pt x="133096" y="1638"/>
                </a:moveTo>
                <a:lnTo>
                  <a:pt x="132943" y="1092"/>
                </a:lnTo>
                <a:lnTo>
                  <a:pt x="132829" y="546"/>
                </a:lnTo>
                <a:lnTo>
                  <a:pt x="132689" y="0"/>
                </a:lnTo>
                <a:lnTo>
                  <a:pt x="132562" y="50"/>
                </a:lnTo>
                <a:lnTo>
                  <a:pt x="128587" y="1790"/>
                </a:lnTo>
                <a:lnTo>
                  <a:pt x="107200" y="12674"/>
                </a:lnTo>
                <a:lnTo>
                  <a:pt x="100545" y="15201"/>
                </a:lnTo>
                <a:lnTo>
                  <a:pt x="94145" y="16713"/>
                </a:lnTo>
                <a:lnTo>
                  <a:pt x="88023" y="17221"/>
                </a:lnTo>
                <a:lnTo>
                  <a:pt x="84620" y="17221"/>
                </a:lnTo>
                <a:lnTo>
                  <a:pt x="82016" y="16040"/>
                </a:lnTo>
                <a:lnTo>
                  <a:pt x="79527" y="13169"/>
                </a:lnTo>
                <a:lnTo>
                  <a:pt x="77114" y="13449"/>
                </a:lnTo>
                <a:lnTo>
                  <a:pt x="78257" y="18592"/>
                </a:lnTo>
                <a:lnTo>
                  <a:pt x="80086" y="23507"/>
                </a:lnTo>
                <a:lnTo>
                  <a:pt x="80403" y="25285"/>
                </a:lnTo>
                <a:lnTo>
                  <a:pt x="80403" y="28638"/>
                </a:lnTo>
                <a:lnTo>
                  <a:pt x="77698" y="30988"/>
                </a:lnTo>
                <a:lnTo>
                  <a:pt x="71348" y="33134"/>
                </a:lnTo>
                <a:lnTo>
                  <a:pt x="71577" y="33591"/>
                </a:lnTo>
                <a:lnTo>
                  <a:pt x="67767" y="39281"/>
                </a:lnTo>
                <a:lnTo>
                  <a:pt x="64477" y="39408"/>
                </a:lnTo>
                <a:lnTo>
                  <a:pt x="51079" y="37985"/>
                </a:lnTo>
                <a:lnTo>
                  <a:pt x="48463" y="37058"/>
                </a:lnTo>
                <a:lnTo>
                  <a:pt x="47447" y="33896"/>
                </a:lnTo>
                <a:lnTo>
                  <a:pt x="41287" y="34074"/>
                </a:lnTo>
                <a:lnTo>
                  <a:pt x="36804" y="34886"/>
                </a:lnTo>
                <a:lnTo>
                  <a:pt x="33794" y="36398"/>
                </a:lnTo>
                <a:lnTo>
                  <a:pt x="31623" y="37109"/>
                </a:lnTo>
                <a:lnTo>
                  <a:pt x="16027" y="46151"/>
                </a:lnTo>
                <a:lnTo>
                  <a:pt x="2844" y="50596"/>
                </a:lnTo>
                <a:lnTo>
                  <a:pt x="685" y="51498"/>
                </a:lnTo>
                <a:lnTo>
                  <a:pt x="0" y="52628"/>
                </a:lnTo>
                <a:lnTo>
                  <a:pt x="5715" y="66548"/>
                </a:lnTo>
                <a:lnTo>
                  <a:pt x="9715" y="80048"/>
                </a:lnTo>
                <a:lnTo>
                  <a:pt x="11976" y="93091"/>
                </a:lnTo>
                <a:lnTo>
                  <a:pt x="12509" y="105613"/>
                </a:lnTo>
                <a:lnTo>
                  <a:pt x="11785" y="111391"/>
                </a:lnTo>
                <a:lnTo>
                  <a:pt x="10350" y="118529"/>
                </a:lnTo>
                <a:lnTo>
                  <a:pt x="8153" y="127114"/>
                </a:lnTo>
                <a:lnTo>
                  <a:pt x="5207" y="137185"/>
                </a:lnTo>
                <a:lnTo>
                  <a:pt x="8407" y="139192"/>
                </a:lnTo>
                <a:lnTo>
                  <a:pt x="15570" y="142532"/>
                </a:lnTo>
                <a:lnTo>
                  <a:pt x="15722" y="151003"/>
                </a:lnTo>
                <a:lnTo>
                  <a:pt x="17335" y="173367"/>
                </a:lnTo>
                <a:lnTo>
                  <a:pt x="19037" y="190804"/>
                </a:lnTo>
                <a:lnTo>
                  <a:pt x="19418" y="206260"/>
                </a:lnTo>
                <a:lnTo>
                  <a:pt x="22390" y="220827"/>
                </a:lnTo>
                <a:lnTo>
                  <a:pt x="27927" y="234543"/>
                </a:lnTo>
                <a:lnTo>
                  <a:pt x="36017" y="247434"/>
                </a:lnTo>
                <a:lnTo>
                  <a:pt x="39166" y="251472"/>
                </a:lnTo>
                <a:lnTo>
                  <a:pt x="133083" y="1663"/>
                </a:lnTo>
                <a:lnTo>
                  <a:pt x="132829" y="889"/>
                </a:lnTo>
                <a:lnTo>
                  <a:pt x="132930" y="1130"/>
                </a:lnTo>
                <a:lnTo>
                  <a:pt x="133083" y="1663"/>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71" name="object 71"/>
          <p:cNvSpPr/>
          <p:nvPr/>
        </p:nvSpPr>
        <p:spPr>
          <a:xfrm>
            <a:off x="6385962" y="3389014"/>
            <a:ext cx="634" cy="1268"/>
          </a:xfrm>
          <a:custGeom>
            <a:avLst/>
            <a:gdLst/>
            <a:ahLst/>
            <a:cxnLst/>
            <a:rect l="l" t="t" r="r" b="b"/>
            <a:pathLst>
              <a:path w="635" h="1270">
                <a:moveTo>
                  <a:pt x="330" y="888"/>
                </a:moveTo>
                <a:lnTo>
                  <a:pt x="0" y="0"/>
                </a:lnTo>
                <a:lnTo>
                  <a:pt x="127" y="304"/>
                </a:lnTo>
                <a:lnTo>
                  <a:pt x="203" y="584"/>
                </a:lnTo>
                <a:lnTo>
                  <a:pt x="330" y="888"/>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72" name="object 72"/>
          <p:cNvSpPr/>
          <p:nvPr/>
        </p:nvSpPr>
        <p:spPr>
          <a:xfrm>
            <a:off x="6408997" y="3256451"/>
            <a:ext cx="34882" cy="73569"/>
          </a:xfrm>
          <a:custGeom>
            <a:avLst/>
            <a:gdLst/>
            <a:ahLst/>
            <a:cxnLst/>
            <a:rect l="l" t="t" r="r" b="b"/>
            <a:pathLst>
              <a:path w="34925" h="73660">
                <a:moveTo>
                  <a:pt x="27508" y="0"/>
                </a:moveTo>
                <a:lnTo>
                  <a:pt x="0" y="73152"/>
                </a:lnTo>
                <a:lnTo>
                  <a:pt x="4508" y="70751"/>
                </a:lnTo>
                <a:lnTo>
                  <a:pt x="10414" y="67843"/>
                </a:lnTo>
                <a:lnTo>
                  <a:pt x="18465" y="64109"/>
                </a:lnTo>
                <a:lnTo>
                  <a:pt x="26327" y="60007"/>
                </a:lnTo>
                <a:lnTo>
                  <a:pt x="30429" y="55041"/>
                </a:lnTo>
                <a:lnTo>
                  <a:pt x="30429" y="49453"/>
                </a:lnTo>
                <a:lnTo>
                  <a:pt x="33972" y="28181"/>
                </a:lnTo>
                <a:lnTo>
                  <a:pt x="34404" y="24714"/>
                </a:lnTo>
                <a:lnTo>
                  <a:pt x="33997" y="16764"/>
                </a:lnTo>
                <a:lnTo>
                  <a:pt x="33934" y="4787"/>
                </a:lnTo>
                <a:lnTo>
                  <a:pt x="28333" y="825"/>
                </a:lnTo>
                <a:lnTo>
                  <a:pt x="27508"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73" name="object 73"/>
          <p:cNvSpPr/>
          <p:nvPr/>
        </p:nvSpPr>
        <p:spPr>
          <a:xfrm>
            <a:off x="6469387" y="3033968"/>
            <a:ext cx="88156" cy="145236"/>
          </a:xfrm>
          <a:custGeom>
            <a:avLst/>
            <a:gdLst/>
            <a:ahLst/>
            <a:cxnLst/>
            <a:rect l="l" t="t" r="r" b="b"/>
            <a:pathLst>
              <a:path w="88265" h="145414">
                <a:moveTo>
                  <a:pt x="50774" y="0"/>
                </a:moveTo>
                <a:lnTo>
                  <a:pt x="0" y="135089"/>
                </a:lnTo>
                <a:lnTo>
                  <a:pt x="4305" y="132003"/>
                </a:lnTo>
                <a:lnTo>
                  <a:pt x="9537" y="129019"/>
                </a:lnTo>
                <a:lnTo>
                  <a:pt x="31572" y="144995"/>
                </a:lnTo>
                <a:lnTo>
                  <a:pt x="37438" y="141111"/>
                </a:lnTo>
                <a:lnTo>
                  <a:pt x="43284" y="137677"/>
                </a:lnTo>
                <a:lnTo>
                  <a:pt x="49145" y="134676"/>
                </a:lnTo>
                <a:lnTo>
                  <a:pt x="56591" y="131483"/>
                </a:lnTo>
                <a:lnTo>
                  <a:pt x="64858" y="133540"/>
                </a:lnTo>
                <a:lnTo>
                  <a:pt x="70294" y="134264"/>
                </a:lnTo>
                <a:lnTo>
                  <a:pt x="73380" y="127264"/>
                </a:lnTo>
                <a:lnTo>
                  <a:pt x="82249" y="104735"/>
                </a:lnTo>
                <a:lnTo>
                  <a:pt x="87807" y="89763"/>
                </a:lnTo>
                <a:lnTo>
                  <a:pt x="86855" y="88442"/>
                </a:lnTo>
                <a:lnTo>
                  <a:pt x="84759" y="86448"/>
                </a:lnTo>
                <a:lnTo>
                  <a:pt x="72948" y="80124"/>
                </a:lnTo>
                <a:lnTo>
                  <a:pt x="69151" y="77050"/>
                </a:lnTo>
                <a:lnTo>
                  <a:pt x="66420" y="71577"/>
                </a:lnTo>
                <a:lnTo>
                  <a:pt x="70327" y="56641"/>
                </a:lnTo>
                <a:lnTo>
                  <a:pt x="71804" y="47480"/>
                </a:lnTo>
                <a:lnTo>
                  <a:pt x="59626" y="11468"/>
                </a:lnTo>
                <a:lnTo>
                  <a:pt x="50774"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74" name="object 74"/>
          <p:cNvSpPr/>
          <p:nvPr/>
        </p:nvSpPr>
        <p:spPr>
          <a:xfrm>
            <a:off x="6383197" y="3398147"/>
            <a:ext cx="0" cy="0"/>
          </a:xfrm>
          <a:custGeom>
            <a:avLst/>
            <a:gdLst/>
            <a:ahLst/>
            <a:cxnLst/>
            <a:rect l="l" t="t" r="r" b="b"/>
            <a:pathLst>
              <a:path>
                <a:moveTo>
                  <a:pt x="0" y="0"/>
                </a:moveTo>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75" name="object 75"/>
          <p:cNvSpPr/>
          <p:nvPr/>
        </p:nvSpPr>
        <p:spPr>
          <a:xfrm>
            <a:off x="6633002" y="2783642"/>
            <a:ext cx="15855" cy="24734"/>
          </a:xfrm>
          <a:custGeom>
            <a:avLst/>
            <a:gdLst/>
            <a:ahLst/>
            <a:cxnLst/>
            <a:rect l="l" t="t" r="r" b="b"/>
            <a:pathLst>
              <a:path w="15875" h="24764">
                <a:moveTo>
                  <a:pt x="15506" y="24574"/>
                </a:moveTo>
                <a:lnTo>
                  <a:pt x="76" y="114"/>
                </a:lnTo>
                <a:lnTo>
                  <a:pt x="1524" y="3149"/>
                </a:lnTo>
                <a:lnTo>
                  <a:pt x="0" y="0"/>
                </a:lnTo>
                <a:lnTo>
                  <a:pt x="2362" y="4902"/>
                </a:lnTo>
                <a:lnTo>
                  <a:pt x="4203" y="8255"/>
                </a:lnTo>
                <a:lnTo>
                  <a:pt x="5156" y="9969"/>
                </a:lnTo>
                <a:lnTo>
                  <a:pt x="8674" y="15328"/>
                </a:lnTo>
                <a:lnTo>
                  <a:pt x="10934" y="18618"/>
                </a:lnTo>
                <a:lnTo>
                  <a:pt x="13220" y="21666"/>
                </a:lnTo>
                <a:lnTo>
                  <a:pt x="15506" y="24574"/>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76" name="object 76"/>
          <p:cNvSpPr/>
          <p:nvPr/>
        </p:nvSpPr>
        <p:spPr>
          <a:xfrm>
            <a:off x="6349520" y="3232857"/>
            <a:ext cx="1395912" cy="1383862"/>
          </a:xfrm>
          <a:custGeom>
            <a:avLst/>
            <a:gdLst/>
            <a:ahLst/>
            <a:cxnLst/>
            <a:rect l="l" t="t" r="r" b="b"/>
            <a:pathLst>
              <a:path w="1397634" h="1385570">
                <a:moveTo>
                  <a:pt x="13119" y="223215"/>
                </a:moveTo>
                <a:close/>
              </a:path>
              <a:path w="1397634" h="1385570">
                <a:moveTo>
                  <a:pt x="13576" y="222681"/>
                </a:moveTo>
                <a:lnTo>
                  <a:pt x="13360" y="222681"/>
                </a:lnTo>
                <a:lnTo>
                  <a:pt x="13271" y="222834"/>
                </a:lnTo>
                <a:lnTo>
                  <a:pt x="13195" y="222986"/>
                </a:lnTo>
                <a:lnTo>
                  <a:pt x="13131" y="223139"/>
                </a:lnTo>
                <a:lnTo>
                  <a:pt x="13576" y="222681"/>
                </a:lnTo>
                <a:close/>
              </a:path>
              <a:path w="1397634" h="1385570">
                <a:moveTo>
                  <a:pt x="82880" y="360222"/>
                </a:moveTo>
                <a:lnTo>
                  <a:pt x="82359" y="359435"/>
                </a:lnTo>
                <a:lnTo>
                  <a:pt x="81965" y="358813"/>
                </a:lnTo>
                <a:lnTo>
                  <a:pt x="82334" y="359448"/>
                </a:lnTo>
                <a:lnTo>
                  <a:pt x="82880" y="360222"/>
                </a:lnTo>
                <a:close/>
              </a:path>
              <a:path w="1397634" h="1385570">
                <a:moveTo>
                  <a:pt x="621919" y="2781"/>
                </a:moveTo>
                <a:lnTo>
                  <a:pt x="621868" y="0"/>
                </a:lnTo>
                <a:lnTo>
                  <a:pt x="616026" y="1638"/>
                </a:lnTo>
                <a:lnTo>
                  <a:pt x="620979" y="2603"/>
                </a:lnTo>
                <a:lnTo>
                  <a:pt x="621919" y="2781"/>
                </a:lnTo>
                <a:close/>
              </a:path>
              <a:path w="1397634" h="1385570">
                <a:moveTo>
                  <a:pt x="1397241" y="412864"/>
                </a:moveTo>
                <a:lnTo>
                  <a:pt x="1378750" y="358140"/>
                </a:lnTo>
                <a:lnTo>
                  <a:pt x="1360525" y="311391"/>
                </a:lnTo>
                <a:lnTo>
                  <a:pt x="1346415" y="297751"/>
                </a:lnTo>
                <a:lnTo>
                  <a:pt x="1340040" y="294678"/>
                </a:lnTo>
                <a:lnTo>
                  <a:pt x="1334008" y="290753"/>
                </a:lnTo>
                <a:lnTo>
                  <a:pt x="1328343" y="285991"/>
                </a:lnTo>
                <a:lnTo>
                  <a:pt x="1328026" y="286880"/>
                </a:lnTo>
                <a:lnTo>
                  <a:pt x="1328331" y="285991"/>
                </a:lnTo>
                <a:lnTo>
                  <a:pt x="1326222" y="284022"/>
                </a:lnTo>
                <a:lnTo>
                  <a:pt x="1324190" y="281940"/>
                </a:lnTo>
                <a:lnTo>
                  <a:pt x="1322260" y="279603"/>
                </a:lnTo>
                <a:lnTo>
                  <a:pt x="1324940" y="283197"/>
                </a:lnTo>
                <a:lnTo>
                  <a:pt x="1321866" y="279107"/>
                </a:lnTo>
                <a:lnTo>
                  <a:pt x="1322247" y="279577"/>
                </a:lnTo>
                <a:lnTo>
                  <a:pt x="1326172" y="276352"/>
                </a:lnTo>
                <a:lnTo>
                  <a:pt x="1322108" y="279400"/>
                </a:lnTo>
                <a:lnTo>
                  <a:pt x="1326070" y="276415"/>
                </a:lnTo>
                <a:lnTo>
                  <a:pt x="1320965" y="276136"/>
                </a:lnTo>
                <a:lnTo>
                  <a:pt x="1320965" y="277850"/>
                </a:lnTo>
                <a:lnTo>
                  <a:pt x="1320584" y="277342"/>
                </a:lnTo>
                <a:lnTo>
                  <a:pt x="1320965" y="277850"/>
                </a:lnTo>
                <a:lnTo>
                  <a:pt x="1320965" y="276136"/>
                </a:lnTo>
                <a:lnTo>
                  <a:pt x="1319695" y="276085"/>
                </a:lnTo>
                <a:lnTo>
                  <a:pt x="1320317" y="276974"/>
                </a:lnTo>
                <a:lnTo>
                  <a:pt x="1320457" y="277177"/>
                </a:lnTo>
                <a:lnTo>
                  <a:pt x="1319669" y="276085"/>
                </a:lnTo>
                <a:lnTo>
                  <a:pt x="466013" y="241274"/>
                </a:lnTo>
                <a:lnTo>
                  <a:pt x="464108" y="241973"/>
                </a:lnTo>
                <a:lnTo>
                  <a:pt x="454621" y="242976"/>
                </a:lnTo>
                <a:lnTo>
                  <a:pt x="456095" y="248920"/>
                </a:lnTo>
                <a:lnTo>
                  <a:pt x="455942" y="251790"/>
                </a:lnTo>
                <a:lnTo>
                  <a:pt x="452793" y="255816"/>
                </a:lnTo>
                <a:lnTo>
                  <a:pt x="442645" y="257238"/>
                </a:lnTo>
                <a:lnTo>
                  <a:pt x="441921" y="257543"/>
                </a:lnTo>
                <a:lnTo>
                  <a:pt x="442645" y="257225"/>
                </a:lnTo>
                <a:lnTo>
                  <a:pt x="452793" y="255816"/>
                </a:lnTo>
                <a:lnTo>
                  <a:pt x="455930" y="251777"/>
                </a:lnTo>
                <a:lnTo>
                  <a:pt x="456095" y="248920"/>
                </a:lnTo>
                <a:lnTo>
                  <a:pt x="454609" y="242976"/>
                </a:lnTo>
                <a:lnTo>
                  <a:pt x="464096" y="241960"/>
                </a:lnTo>
                <a:lnTo>
                  <a:pt x="466153" y="241198"/>
                </a:lnTo>
                <a:lnTo>
                  <a:pt x="450799" y="240563"/>
                </a:lnTo>
                <a:lnTo>
                  <a:pt x="450799" y="248742"/>
                </a:lnTo>
                <a:lnTo>
                  <a:pt x="450799" y="250926"/>
                </a:lnTo>
                <a:lnTo>
                  <a:pt x="446493" y="251498"/>
                </a:lnTo>
                <a:lnTo>
                  <a:pt x="449922" y="250926"/>
                </a:lnTo>
                <a:lnTo>
                  <a:pt x="450799" y="250926"/>
                </a:lnTo>
                <a:lnTo>
                  <a:pt x="450773" y="248666"/>
                </a:lnTo>
                <a:lnTo>
                  <a:pt x="450799" y="240563"/>
                </a:lnTo>
                <a:lnTo>
                  <a:pt x="450316" y="240550"/>
                </a:lnTo>
                <a:lnTo>
                  <a:pt x="450316" y="246837"/>
                </a:lnTo>
                <a:lnTo>
                  <a:pt x="443369" y="246837"/>
                </a:lnTo>
                <a:lnTo>
                  <a:pt x="444474" y="246659"/>
                </a:lnTo>
                <a:lnTo>
                  <a:pt x="450278" y="246659"/>
                </a:lnTo>
                <a:lnTo>
                  <a:pt x="450316" y="246837"/>
                </a:lnTo>
                <a:lnTo>
                  <a:pt x="450316" y="240550"/>
                </a:lnTo>
                <a:lnTo>
                  <a:pt x="450088" y="240538"/>
                </a:lnTo>
                <a:lnTo>
                  <a:pt x="450088" y="245922"/>
                </a:lnTo>
                <a:lnTo>
                  <a:pt x="449808" y="244805"/>
                </a:lnTo>
                <a:lnTo>
                  <a:pt x="449922" y="245237"/>
                </a:lnTo>
                <a:lnTo>
                  <a:pt x="450088" y="245922"/>
                </a:lnTo>
                <a:lnTo>
                  <a:pt x="450088" y="240538"/>
                </a:lnTo>
                <a:lnTo>
                  <a:pt x="449287" y="240499"/>
                </a:lnTo>
                <a:lnTo>
                  <a:pt x="449427" y="243179"/>
                </a:lnTo>
                <a:lnTo>
                  <a:pt x="449287" y="242062"/>
                </a:lnTo>
                <a:lnTo>
                  <a:pt x="449287" y="240499"/>
                </a:lnTo>
                <a:lnTo>
                  <a:pt x="444271" y="240296"/>
                </a:lnTo>
                <a:lnTo>
                  <a:pt x="444271" y="242735"/>
                </a:lnTo>
                <a:lnTo>
                  <a:pt x="444220" y="242074"/>
                </a:lnTo>
                <a:lnTo>
                  <a:pt x="444271" y="240296"/>
                </a:lnTo>
                <a:lnTo>
                  <a:pt x="444360" y="237871"/>
                </a:lnTo>
                <a:lnTo>
                  <a:pt x="444995" y="235966"/>
                </a:lnTo>
                <a:lnTo>
                  <a:pt x="445185" y="235775"/>
                </a:lnTo>
                <a:lnTo>
                  <a:pt x="447814" y="233146"/>
                </a:lnTo>
                <a:lnTo>
                  <a:pt x="450697" y="233146"/>
                </a:lnTo>
                <a:lnTo>
                  <a:pt x="454152" y="232867"/>
                </a:lnTo>
                <a:lnTo>
                  <a:pt x="460654" y="232130"/>
                </a:lnTo>
                <a:lnTo>
                  <a:pt x="460768" y="230327"/>
                </a:lnTo>
                <a:lnTo>
                  <a:pt x="460629" y="228574"/>
                </a:lnTo>
                <a:lnTo>
                  <a:pt x="459638" y="222681"/>
                </a:lnTo>
                <a:lnTo>
                  <a:pt x="460578" y="217639"/>
                </a:lnTo>
                <a:lnTo>
                  <a:pt x="463499" y="214020"/>
                </a:lnTo>
                <a:lnTo>
                  <a:pt x="464375" y="213156"/>
                </a:lnTo>
                <a:lnTo>
                  <a:pt x="468503" y="210032"/>
                </a:lnTo>
                <a:lnTo>
                  <a:pt x="476021" y="210185"/>
                </a:lnTo>
                <a:lnTo>
                  <a:pt x="481634" y="210832"/>
                </a:lnTo>
                <a:lnTo>
                  <a:pt x="486003" y="210807"/>
                </a:lnTo>
                <a:lnTo>
                  <a:pt x="488162" y="210591"/>
                </a:lnTo>
                <a:lnTo>
                  <a:pt x="489191" y="210375"/>
                </a:lnTo>
                <a:lnTo>
                  <a:pt x="489318" y="210032"/>
                </a:lnTo>
                <a:lnTo>
                  <a:pt x="494093" y="197548"/>
                </a:lnTo>
                <a:lnTo>
                  <a:pt x="497598" y="186817"/>
                </a:lnTo>
                <a:lnTo>
                  <a:pt x="499999" y="177952"/>
                </a:lnTo>
                <a:lnTo>
                  <a:pt x="501446" y="171170"/>
                </a:lnTo>
                <a:lnTo>
                  <a:pt x="501726" y="169608"/>
                </a:lnTo>
                <a:lnTo>
                  <a:pt x="504901" y="166433"/>
                </a:lnTo>
                <a:lnTo>
                  <a:pt x="507199" y="166179"/>
                </a:lnTo>
                <a:lnTo>
                  <a:pt x="518388" y="168414"/>
                </a:lnTo>
                <a:lnTo>
                  <a:pt x="521106" y="168579"/>
                </a:lnTo>
                <a:lnTo>
                  <a:pt x="522046" y="168160"/>
                </a:lnTo>
                <a:lnTo>
                  <a:pt x="522909" y="166179"/>
                </a:lnTo>
                <a:lnTo>
                  <a:pt x="525208" y="160921"/>
                </a:lnTo>
                <a:lnTo>
                  <a:pt x="529780" y="156044"/>
                </a:lnTo>
                <a:lnTo>
                  <a:pt x="530783" y="154990"/>
                </a:lnTo>
                <a:lnTo>
                  <a:pt x="538683" y="150393"/>
                </a:lnTo>
                <a:lnTo>
                  <a:pt x="538149" y="149161"/>
                </a:lnTo>
                <a:lnTo>
                  <a:pt x="534949" y="142748"/>
                </a:lnTo>
                <a:lnTo>
                  <a:pt x="535279" y="138391"/>
                </a:lnTo>
                <a:lnTo>
                  <a:pt x="539216" y="136423"/>
                </a:lnTo>
                <a:lnTo>
                  <a:pt x="548855" y="131762"/>
                </a:lnTo>
                <a:lnTo>
                  <a:pt x="557161" y="128447"/>
                </a:lnTo>
                <a:lnTo>
                  <a:pt x="564184" y="126466"/>
                </a:lnTo>
                <a:lnTo>
                  <a:pt x="569963" y="125806"/>
                </a:lnTo>
                <a:lnTo>
                  <a:pt x="574636" y="124726"/>
                </a:lnTo>
                <a:lnTo>
                  <a:pt x="582295" y="121475"/>
                </a:lnTo>
                <a:lnTo>
                  <a:pt x="592899" y="116078"/>
                </a:lnTo>
                <a:lnTo>
                  <a:pt x="606437" y="108521"/>
                </a:lnTo>
                <a:lnTo>
                  <a:pt x="609549" y="106743"/>
                </a:lnTo>
                <a:lnTo>
                  <a:pt x="618312" y="114312"/>
                </a:lnTo>
                <a:lnTo>
                  <a:pt x="652183" y="144157"/>
                </a:lnTo>
                <a:lnTo>
                  <a:pt x="674852" y="160642"/>
                </a:lnTo>
                <a:lnTo>
                  <a:pt x="675449" y="159562"/>
                </a:lnTo>
                <a:lnTo>
                  <a:pt x="676249" y="157784"/>
                </a:lnTo>
                <a:lnTo>
                  <a:pt x="677214" y="154139"/>
                </a:lnTo>
                <a:lnTo>
                  <a:pt x="678840" y="147637"/>
                </a:lnTo>
                <a:lnTo>
                  <a:pt x="679678" y="141846"/>
                </a:lnTo>
                <a:lnTo>
                  <a:pt x="679678" y="130111"/>
                </a:lnTo>
                <a:lnTo>
                  <a:pt x="678789" y="124218"/>
                </a:lnTo>
                <a:lnTo>
                  <a:pt x="676871" y="118478"/>
                </a:lnTo>
                <a:lnTo>
                  <a:pt x="675322" y="113068"/>
                </a:lnTo>
                <a:lnTo>
                  <a:pt x="673887" y="106743"/>
                </a:lnTo>
                <a:lnTo>
                  <a:pt x="673544" y="105194"/>
                </a:lnTo>
                <a:lnTo>
                  <a:pt x="673544" y="97155"/>
                </a:lnTo>
                <a:lnTo>
                  <a:pt x="672325" y="90512"/>
                </a:lnTo>
                <a:lnTo>
                  <a:pt x="671918" y="88214"/>
                </a:lnTo>
                <a:lnTo>
                  <a:pt x="671118" y="80213"/>
                </a:lnTo>
                <a:lnTo>
                  <a:pt x="671156" y="73177"/>
                </a:lnTo>
                <a:lnTo>
                  <a:pt x="649757" y="90512"/>
                </a:lnTo>
                <a:lnTo>
                  <a:pt x="615823" y="63817"/>
                </a:lnTo>
                <a:lnTo>
                  <a:pt x="627672" y="48971"/>
                </a:lnTo>
                <a:lnTo>
                  <a:pt x="627824" y="48793"/>
                </a:lnTo>
                <a:lnTo>
                  <a:pt x="626427" y="44970"/>
                </a:lnTo>
                <a:lnTo>
                  <a:pt x="625106" y="43853"/>
                </a:lnTo>
                <a:lnTo>
                  <a:pt x="624789" y="43776"/>
                </a:lnTo>
                <a:lnTo>
                  <a:pt x="623265" y="44259"/>
                </a:lnTo>
                <a:lnTo>
                  <a:pt x="603338" y="48971"/>
                </a:lnTo>
                <a:lnTo>
                  <a:pt x="597281" y="21310"/>
                </a:lnTo>
                <a:lnTo>
                  <a:pt x="622198" y="14071"/>
                </a:lnTo>
                <a:lnTo>
                  <a:pt x="621931" y="2794"/>
                </a:lnTo>
                <a:lnTo>
                  <a:pt x="616013" y="1651"/>
                </a:lnTo>
                <a:lnTo>
                  <a:pt x="443001" y="50342"/>
                </a:lnTo>
                <a:lnTo>
                  <a:pt x="443001" y="246900"/>
                </a:lnTo>
                <a:lnTo>
                  <a:pt x="442531" y="246989"/>
                </a:lnTo>
                <a:lnTo>
                  <a:pt x="442747" y="246938"/>
                </a:lnTo>
                <a:lnTo>
                  <a:pt x="443001" y="246900"/>
                </a:lnTo>
                <a:lnTo>
                  <a:pt x="443001" y="50342"/>
                </a:lnTo>
                <a:lnTo>
                  <a:pt x="441871" y="50660"/>
                </a:lnTo>
                <a:lnTo>
                  <a:pt x="441871" y="257581"/>
                </a:lnTo>
                <a:lnTo>
                  <a:pt x="437489" y="260527"/>
                </a:lnTo>
                <a:lnTo>
                  <a:pt x="430733" y="248373"/>
                </a:lnTo>
                <a:lnTo>
                  <a:pt x="430733" y="254101"/>
                </a:lnTo>
                <a:lnTo>
                  <a:pt x="429348" y="258152"/>
                </a:lnTo>
                <a:lnTo>
                  <a:pt x="423049" y="261073"/>
                </a:lnTo>
                <a:lnTo>
                  <a:pt x="429336" y="258152"/>
                </a:lnTo>
                <a:lnTo>
                  <a:pt x="430733" y="254101"/>
                </a:lnTo>
                <a:lnTo>
                  <a:pt x="430136" y="247294"/>
                </a:lnTo>
                <a:lnTo>
                  <a:pt x="430733" y="254101"/>
                </a:lnTo>
                <a:lnTo>
                  <a:pt x="430733" y="248373"/>
                </a:lnTo>
                <a:lnTo>
                  <a:pt x="430390" y="247751"/>
                </a:lnTo>
                <a:lnTo>
                  <a:pt x="435063" y="255752"/>
                </a:lnTo>
                <a:lnTo>
                  <a:pt x="437489" y="260515"/>
                </a:lnTo>
                <a:lnTo>
                  <a:pt x="441871" y="257581"/>
                </a:lnTo>
                <a:lnTo>
                  <a:pt x="441871" y="50660"/>
                </a:lnTo>
                <a:lnTo>
                  <a:pt x="441604" y="50736"/>
                </a:lnTo>
                <a:lnTo>
                  <a:pt x="441604" y="246837"/>
                </a:lnTo>
                <a:lnTo>
                  <a:pt x="440194" y="246837"/>
                </a:lnTo>
                <a:lnTo>
                  <a:pt x="440194" y="252603"/>
                </a:lnTo>
                <a:lnTo>
                  <a:pt x="439407" y="253123"/>
                </a:lnTo>
                <a:lnTo>
                  <a:pt x="438137" y="251015"/>
                </a:lnTo>
                <a:lnTo>
                  <a:pt x="439407" y="253111"/>
                </a:lnTo>
                <a:lnTo>
                  <a:pt x="440194" y="252603"/>
                </a:lnTo>
                <a:lnTo>
                  <a:pt x="440194" y="246837"/>
                </a:lnTo>
                <a:lnTo>
                  <a:pt x="435635" y="246837"/>
                </a:lnTo>
                <a:lnTo>
                  <a:pt x="435521" y="246659"/>
                </a:lnTo>
                <a:lnTo>
                  <a:pt x="441502" y="246659"/>
                </a:lnTo>
                <a:lnTo>
                  <a:pt x="441604" y="246837"/>
                </a:lnTo>
                <a:lnTo>
                  <a:pt x="441604" y="50736"/>
                </a:lnTo>
                <a:lnTo>
                  <a:pt x="437616" y="51854"/>
                </a:lnTo>
                <a:lnTo>
                  <a:pt x="437616" y="240017"/>
                </a:lnTo>
                <a:lnTo>
                  <a:pt x="425386" y="239534"/>
                </a:lnTo>
                <a:lnTo>
                  <a:pt x="425386" y="254431"/>
                </a:lnTo>
                <a:lnTo>
                  <a:pt x="423633" y="255320"/>
                </a:lnTo>
                <a:lnTo>
                  <a:pt x="416102" y="257886"/>
                </a:lnTo>
                <a:lnTo>
                  <a:pt x="416102" y="262978"/>
                </a:lnTo>
                <a:lnTo>
                  <a:pt x="412178" y="264045"/>
                </a:lnTo>
                <a:lnTo>
                  <a:pt x="409498" y="264566"/>
                </a:lnTo>
                <a:lnTo>
                  <a:pt x="416102" y="262978"/>
                </a:lnTo>
                <a:lnTo>
                  <a:pt x="416102" y="257886"/>
                </a:lnTo>
                <a:lnTo>
                  <a:pt x="414909" y="258279"/>
                </a:lnTo>
                <a:lnTo>
                  <a:pt x="408635" y="259372"/>
                </a:lnTo>
                <a:lnTo>
                  <a:pt x="408635" y="264668"/>
                </a:lnTo>
                <a:lnTo>
                  <a:pt x="402120" y="265201"/>
                </a:lnTo>
                <a:lnTo>
                  <a:pt x="401980" y="265201"/>
                </a:lnTo>
                <a:lnTo>
                  <a:pt x="401116" y="265201"/>
                </a:lnTo>
                <a:lnTo>
                  <a:pt x="400392" y="265176"/>
                </a:lnTo>
                <a:lnTo>
                  <a:pt x="408635" y="264668"/>
                </a:lnTo>
                <a:lnTo>
                  <a:pt x="408635" y="259372"/>
                </a:lnTo>
                <a:lnTo>
                  <a:pt x="405777" y="259867"/>
                </a:lnTo>
                <a:lnTo>
                  <a:pt x="397624" y="260045"/>
                </a:lnTo>
                <a:lnTo>
                  <a:pt x="397624" y="265049"/>
                </a:lnTo>
                <a:lnTo>
                  <a:pt x="391464" y="264756"/>
                </a:lnTo>
                <a:lnTo>
                  <a:pt x="388289" y="264426"/>
                </a:lnTo>
                <a:lnTo>
                  <a:pt x="383311" y="263486"/>
                </a:lnTo>
                <a:lnTo>
                  <a:pt x="388289" y="264414"/>
                </a:lnTo>
                <a:lnTo>
                  <a:pt x="397624" y="265049"/>
                </a:lnTo>
                <a:lnTo>
                  <a:pt x="397624" y="260045"/>
                </a:lnTo>
                <a:lnTo>
                  <a:pt x="396151" y="260070"/>
                </a:lnTo>
                <a:lnTo>
                  <a:pt x="385076" y="258826"/>
                </a:lnTo>
                <a:lnTo>
                  <a:pt x="384200" y="257505"/>
                </a:lnTo>
                <a:lnTo>
                  <a:pt x="385076" y="258813"/>
                </a:lnTo>
                <a:lnTo>
                  <a:pt x="385965" y="258813"/>
                </a:lnTo>
                <a:lnTo>
                  <a:pt x="396163" y="260057"/>
                </a:lnTo>
                <a:lnTo>
                  <a:pt x="405777" y="259854"/>
                </a:lnTo>
                <a:lnTo>
                  <a:pt x="414909" y="258267"/>
                </a:lnTo>
                <a:lnTo>
                  <a:pt x="423633" y="255308"/>
                </a:lnTo>
                <a:lnTo>
                  <a:pt x="424205" y="255028"/>
                </a:lnTo>
                <a:lnTo>
                  <a:pt x="425386" y="254431"/>
                </a:lnTo>
                <a:lnTo>
                  <a:pt x="425386" y="239534"/>
                </a:lnTo>
                <a:lnTo>
                  <a:pt x="425234" y="239534"/>
                </a:lnTo>
                <a:lnTo>
                  <a:pt x="425234" y="246837"/>
                </a:lnTo>
                <a:lnTo>
                  <a:pt x="420052" y="246837"/>
                </a:lnTo>
                <a:lnTo>
                  <a:pt x="420014" y="246659"/>
                </a:lnTo>
                <a:lnTo>
                  <a:pt x="425196" y="246659"/>
                </a:lnTo>
                <a:lnTo>
                  <a:pt x="425234" y="246837"/>
                </a:lnTo>
                <a:lnTo>
                  <a:pt x="425234" y="239534"/>
                </a:lnTo>
                <a:lnTo>
                  <a:pt x="424954" y="239522"/>
                </a:lnTo>
                <a:lnTo>
                  <a:pt x="424954" y="240855"/>
                </a:lnTo>
                <a:lnTo>
                  <a:pt x="424078" y="241300"/>
                </a:lnTo>
                <a:lnTo>
                  <a:pt x="424942" y="240855"/>
                </a:lnTo>
                <a:lnTo>
                  <a:pt x="424954" y="239522"/>
                </a:lnTo>
                <a:lnTo>
                  <a:pt x="418452" y="239255"/>
                </a:lnTo>
                <a:lnTo>
                  <a:pt x="418287" y="238480"/>
                </a:lnTo>
                <a:lnTo>
                  <a:pt x="421855" y="236715"/>
                </a:lnTo>
                <a:lnTo>
                  <a:pt x="423760" y="235775"/>
                </a:lnTo>
                <a:lnTo>
                  <a:pt x="434073" y="235775"/>
                </a:lnTo>
                <a:lnTo>
                  <a:pt x="436232" y="237959"/>
                </a:lnTo>
                <a:lnTo>
                  <a:pt x="436880" y="238836"/>
                </a:lnTo>
                <a:lnTo>
                  <a:pt x="437616" y="240017"/>
                </a:lnTo>
                <a:lnTo>
                  <a:pt x="437616" y="51854"/>
                </a:lnTo>
                <a:lnTo>
                  <a:pt x="397916" y="63030"/>
                </a:lnTo>
                <a:lnTo>
                  <a:pt x="397916" y="255028"/>
                </a:lnTo>
                <a:lnTo>
                  <a:pt x="389686" y="254330"/>
                </a:lnTo>
                <a:lnTo>
                  <a:pt x="397916" y="255028"/>
                </a:lnTo>
                <a:lnTo>
                  <a:pt x="397916" y="63030"/>
                </a:lnTo>
                <a:lnTo>
                  <a:pt x="389712" y="65328"/>
                </a:lnTo>
                <a:lnTo>
                  <a:pt x="389712" y="246659"/>
                </a:lnTo>
                <a:lnTo>
                  <a:pt x="389712" y="246837"/>
                </a:lnTo>
                <a:lnTo>
                  <a:pt x="384644" y="246837"/>
                </a:lnTo>
                <a:lnTo>
                  <a:pt x="384644" y="250926"/>
                </a:lnTo>
                <a:lnTo>
                  <a:pt x="383768" y="249618"/>
                </a:lnTo>
                <a:lnTo>
                  <a:pt x="382447" y="249618"/>
                </a:lnTo>
                <a:lnTo>
                  <a:pt x="379437" y="250456"/>
                </a:lnTo>
                <a:lnTo>
                  <a:pt x="379437" y="255638"/>
                </a:lnTo>
                <a:lnTo>
                  <a:pt x="370776" y="257187"/>
                </a:lnTo>
                <a:lnTo>
                  <a:pt x="363956" y="257251"/>
                </a:lnTo>
                <a:lnTo>
                  <a:pt x="370776" y="257175"/>
                </a:lnTo>
                <a:lnTo>
                  <a:pt x="379437" y="255638"/>
                </a:lnTo>
                <a:lnTo>
                  <a:pt x="379437" y="250456"/>
                </a:lnTo>
                <a:lnTo>
                  <a:pt x="369747" y="253123"/>
                </a:lnTo>
                <a:lnTo>
                  <a:pt x="361861" y="253123"/>
                </a:lnTo>
                <a:lnTo>
                  <a:pt x="360756" y="251587"/>
                </a:lnTo>
                <a:lnTo>
                  <a:pt x="361861" y="253111"/>
                </a:lnTo>
                <a:lnTo>
                  <a:pt x="369747" y="253111"/>
                </a:lnTo>
                <a:lnTo>
                  <a:pt x="382447" y="249618"/>
                </a:lnTo>
                <a:lnTo>
                  <a:pt x="383768" y="249605"/>
                </a:lnTo>
                <a:lnTo>
                  <a:pt x="384644" y="250926"/>
                </a:lnTo>
                <a:lnTo>
                  <a:pt x="384644" y="246837"/>
                </a:lnTo>
                <a:lnTo>
                  <a:pt x="373443" y="246837"/>
                </a:lnTo>
                <a:lnTo>
                  <a:pt x="374091" y="246659"/>
                </a:lnTo>
                <a:lnTo>
                  <a:pt x="389712" y="246659"/>
                </a:lnTo>
                <a:lnTo>
                  <a:pt x="389712" y="65328"/>
                </a:lnTo>
                <a:lnTo>
                  <a:pt x="363829" y="72618"/>
                </a:lnTo>
                <a:lnTo>
                  <a:pt x="363829" y="236715"/>
                </a:lnTo>
                <a:lnTo>
                  <a:pt x="363791" y="237007"/>
                </a:lnTo>
                <a:lnTo>
                  <a:pt x="363601" y="237007"/>
                </a:lnTo>
                <a:lnTo>
                  <a:pt x="363601" y="246837"/>
                </a:lnTo>
                <a:lnTo>
                  <a:pt x="362191" y="246837"/>
                </a:lnTo>
                <a:lnTo>
                  <a:pt x="362292" y="246659"/>
                </a:lnTo>
                <a:lnTo>
                  <a:pt x="363397" y="246659"/>
                </a:lnTo>
                <a:lnTo>
                  <a:pt x="363512" y="246786"/>
                </a:lnTo>
                <a:lnTo>
                  <a:pt x="363601" y="237007"/>
                </a:lnTo>
                <a:lnTo>
                  <a:pt x="363118" y="236994"/>
                </a:lnTo>
                <a:lnTo>
                  <a:pt x="363118" y="246316"/>
                </a:lnTo>
                <a:lnTo>
                  <a:pt x="362927" y="245922"/>
                </a:lnTo>
                <a:lnTo>
                  <a:pt x="363118" y="246316"/>
                </a:lnTo>
                <a:lnTo>
                  <a:pt x="363118" y="236994"/>
                </a:lnTo>
                <a:lnTo>
                  <a:pt x="363829" y="236715"/>
                </a:lnTo>
                <a:lnTo>
                  <a:pt x="363829" y="72618"/>
                </a:lnTo>
                <a:lnTo>
                  <a:pt x="358355" y="74155"/>
                </a:lnTo>
                <a:lnTo>
                  <a:pt x="358355" y="248742"/>
                </a:lnTo>
                <a:lnTo>
                  <a:pt x="357479" y="245668"/>
                </a:lnTo>
                <a:lnTo>
                  <a:pt x="357479" y="244360"/>
                </a:lnTo>
                <a:lnTo>
                  <a:pt x="357581" y="245973"/>
                </a:lnTo>
                <a:lnTo>
                  <a:pt x="357924" y="246989"/>
                </a:lnTo>
                <a:lnTo>
                  <a:pt x="358355" y="248742"/>
                </a:lnTo>
                <a:lnTo>
                  <a:pt x="358355" y="74155"/>
                </a:lnTo>
                <a:lnTo>
                  <a:pt x="357924" y="74282"/>
                </a:lnTo>
                <a:lnTo>
                  <a:pt x="357924" y="243916"/>
                </a:lnTo>
                <a:lnTo>
                  <a:pt x="356603" y="244360"/>
                </a:lnTo>
                <a:lnTo>
                  <a:pt x="357924" y="243916"/>
                </a:lnTo>
                <a:lnTo>
                  <a:pt x="357924" y="74282"/>
                </a:lnTo>
                <a:lnTo>
                  <a:pt x="355701" y="74904"/>
                </a:lnTo>
                <a:lnTo>
                  <a:pt x="355701" y="238925"/>
                </a:lnTo>
                <a:lnTo>
                  <a:pt x="355701" y="74904"/>
                </a:lnTo>
                <a:lnTo>
                  <a:pt x="353136" y="75628"/>
                </a:lnTo>
                <a:lnTo>
                  <a:pt x="353136" y="248729"/>
                </a:lnTo>
                <a:lnTo>
                  <a:pt x="332892" y="246214"/>
                </a:lnTo>
                <a:lnTo>
                  <a:pt x="353136" y="248729"/>
                </a:lnTo>
                <a:lnTo>
                  <a:pt x="353136" y="75628"/>
                </a:lnTo>
                <a:lnTo>
                  <a:pt x="54711" y="159588"/>
                </a:lnTo>
                <a:lnTo>
                  <a:pt x="55232" y="159562"/>
                </a:lnTo>
                <a:lnTo>
                  <a:pt x="71653" y="160261"/>
                </a:lnTo>
                <a:lnTo>
                  <a:pt x="112623" y="170599"/>
                </a:lnTo>
                <a:lnTo>
                  <a:pt x="141325" y="185039"/>
                </a:lnTo>
                <a:lnTo>
                  <a:pt x="142392" y="181991"/>
                </a:lnTo>
                <a:lnTo>
                  <a:pt x="144741" y="176631"/>
                </a:lnTo>
                <a:lnTo>
                  <a:pt x="154152" y="176631"/>
                </a:lnTo>
                <a:lnTo>
                  <a:pt x="158496" y="178650"/>
                </a:lnTo>
                <a:lnTo>
                  <a:pt x="163944" y="183007"/>
                </a:lnTo>
                <a:lnTo>
                  <a:pt x="168033" y="186639"/>
                </a:lnTo>
                <a:lnTo>
                  <a:pt x="170281" y="187147"/>
                </a:lnTo>
                <a:lnTo>
                  <a:pt x="172999" y="187147"/>
                </a:lnTo>
                <a:lnTo>
                  <a:pt x="174320" y="186817"/>
                </a:lnTo>
                <a:lnTo>
                  <a:pt x="176123" y="185039"/>
                </a:lnTo>
                <a:lnTo>
                  <a:pt x="180187" y="181622"/>
                </a:lnTo>
                <a:lnTo>
                  <a:pt x="183870" y="180136"/>
                </a:lnTo>
                <a:lnTo>
                  <a:pt x="191858" y="180136"/>
                </a:lnTo>
                <a:lnTo>
                  <a:pt x="197662" y="181406"/>
                </a:lnTo>
                <a:lnTo>
                  <a:pt x="205676" y="184023"/>
                </a:lnTo>
                <a:lnTo>
                  <a:pt x="207594" y="183705"/>
                </a:lnTo>
                <a:lnTo>
                  <a:pt x="212356" y="181825"/>
                </a:lnTo>
                <a:lnTo>
                  <a:pt x="213715" y="180136"/>
                </a:lnTo>
                <a:lnTo>
                  <a:pt x="216547" y="176631"/>
                </a:lnTo>
                <a:lnTo>
                  <a:pt x="242963" y="165366"/>
                </a:lnTo>
                <a:lnTo>
                  <a:pt x="243217" y="165061"/>
                </a:lnTo>
                <a:lnTo>
                  <a:pt x="243763" y="164096"/>
                </a:lnTo>
                <a:lnTo>
                  <a:pt x="244652" y="159562"/>
                </a:lnTo>
                <a:lnTo>
                  <a:pt x="244817" y="158724"/>
                </a:lnTo>
                <a:lnTo>
                  <a:pt x="251574" y="156044"/>
                </a:lnTo>
                <a:lnTo>
                  <a:pt x="288251" y="156044"/>
                </a:lnTo>
                <a:lnTo>
                  <a:pt x="331901" y="179184"/>
                </a:lnTo>
                <a:lnTo>
                  <a:pt x="332689" y="180327"/>
                </a:lnTo>
                <a:lnTo>
                  <a:pt x="332917" y="180327"/>
                </a:lnTo>
                <a:lnTo>
                  <a:pt x="347700" y="204635"/>
                </a:lnTo>
                <a:lnTo>
                  <a:pt x="347192" y="212521"/>
                </a:lnTo>
                <a:lnTo>
                  <a:pt x="346138" y="223012"/>
                </a:lnTo>
                <a:lnTo>
                  <a:pt x="344512" y="236207"/>
                </a:lnTo>
                <a:lnTo>
                  <a:pt x="344373" y="237299"/>
                </a:lnTo>
                <a:lnTo>
                  <a:pt x="344512" y="236207"/>
                </a:lnTo>
                <a:lnTo>
                  <a:pt x="339813" y="236042"/>
                </a:lnTo>
                <a:lnTo>
                  <a:pt x="339813" y="241871"/>
                </a:lnTo>
                <a:lnTo>
                  <a:pt x="338632" y="241731"/>
                </a:lnTo>
                <a:lnTo>
                  <a:pt x="339305" y="236689"/>
                </a:lnTo>
                <a:lnTo>
                  <a:pt x="338645" y="241731"/>
                </a:lnTo>
                <a:lnTo>
                  <a:pt x="339813" y="241871"/>
                </a:lnTo>
                <a:lnTo>
                  <a:pt x="339813" y="236042"/>
                </a:lnTo>
                <a:lnTo>
                  <a:pt x="339407" y="236016"/>
                </a:lnTo>
                <a:lnTo>
                  <a:pt x="334314" y="235800"/>
                </a:lnTo>
                <a:lnTo>
                  <a:pt x="13589" y="222694"/>
                </a:lnTo>
                <a:lnTo>
                  <a:pt x="12941" y="223748"/>
                </a:lnTo>
                <a:lnTo>
                  <a:pt x="12941" y="227533"/>
                </a:lnTo>
                <a:lnTo>
                  <a:pt x="11836" y="227634"/>
                </a:lnTo>
                <a:lnTo>
                  <a:pt x="12941" y="227533"/>
                </a:lnTo>
                <a:lnTo>
                  <a:pt x="12941" y="223748"/>
                </a:lnTo>
                <a:lnTo>
                  <a:pt x="12992" y="223596"/>
                </a:lnTo>
                <a:lnTo>
                  <a:pt x="13055" y="223456"/>
                </a:lnTo>
                <a:lnTo>
                  <a:pt x="12941" y="223659"/>
                </a:lnTo>
                <a:lnTo>
                  <a:pt x="12712" y="224332"/>
                </a:lnTo>
                <a:lnTo>
                  <a:pt x="12319" y="225056"/>
                </a:lnTo>
                <a:lnTo>
                  <a:pt x="11684" y="225767"/>
                </a:lnTo>
                <a:lnTo>
                  <a:pt x="11379" y="226377"/>
                </a:lnTo>
                <a:lnTo>
                  <a:pt x="11049" y="227088"/>
                </a:lnTo>
                <a:lnTo>
                  <a:pt x="10731" y="227711"/>
                </a:lnTo>
                <a:lnTo>
                  <a:pt x="2286" y="245516"/>
                </a:lnTo>
                <a:lnTo>
                  <a:pt x="330" y="250050"/>
                </a:lnTo>
                <a:lnTo>
                  <a:pt x="0" y="250812"/>
                </a:lnTo>
                <a:lnTo>
                  <a:pt x="30861" y="263779"/>
                </a:lnTo>
                <a:lnTo>
                  <a:pt x="41236" y="270802"/>
                </a:lnTo>
                <a:lnTo>
                  <a:pt x="48171" y="276745"/>
                </a:lnTo>
                <a:lnTo>
                  <a:pt x="52044" y="281965"/>
                </a:lnTo>
                <a:lnTo>
                  <a:pt x="53251" y="286854"/>
                </a:lnTo>
                <a:lnTo>
                  <a:pt x="50990" y="296557"/>
                </a:lnTo>
                <a:lnTo>
                  <a:pt x="51600" y="305625"/>
                </a:lnTo>
                <a:lnTo>
                  <a:pt x="54635" y="316064"/>
                </a:lnTo>
                <a:lnTo>
                  <a:pt x="60096" y="327837"/>
                </a:lnTo>
                <a:lnTo>
                  <a:pt x="81153" y="357276"/>
                </a:lnTo>
                <a:lnTo>
                  <a:pt x="81267" y="357492"/>
                </a:lnTo>
                <a:lnTo>
                  <a:pt x="81343" y="357619"/>
                </a:lnTo>
                <a:lnTo>
                  <a:pt x="82880" y="360222"/>
                </a:lnTo>
                <a:lnTo>
                  <a:pt x="116700" y="379628"/>
                </a:lnTo>
                <a:lnTo>
                  <a:pt x="132664" y="397929"/>
                </a:lnTo>
                <a:lnTo>
                  <a:pt x="171932" y="381673"/>
                </a:lnTo>
                <a:lnTo>
                  <a:pt x="174777" y="381558"/>
                </a:lnTo>
                <a:lnTo>
                  <a:pt x="185254" y="397002"/>
                </a:lnTo>
                <a:lnTo>
                  <a:pt x="176047" y="422275"/>
                </a:lnTo>
                <a:lnTo>
                  <a:pt x="173202" y="428752"/>
                </a:lnTo>
                <a:lnTo>
                  <a:pt x="173101" y="434695"/>
                </a:lnTo>
                <a:lnTo>
                  <a:pt x="175806" y="440334"/>
                </a:lnTo>
                <a:lnTo>
                  <a:pt x="181356" y="445884"/>
                </a:lnTo>
                <a:lnTo>
                  <a:pt x="192773" y="451751"/>
                </a:lnTo>
                <a:lnTo>
                  <a:pt x="205447" y="459905"/>
                </a:lnTo>
                <a:lnTo>
                  <a:pt x="219583" y="470522"/>
                </a:lnTo>
                <a:lnTo>
                  <a:pt x="235407" y="483755"/>
                </a:lnTo>
                <a:lnTo>
                  <a:pt x="253733" y="483755"/>
                </a:lnTo>
                <a:lnTo>
                  <a:pt x="269290" y="496633"/>
                </a:lnTo>
                <a:lnTo>
                  <a:pt x="271081" y="506844"/>
                </a:lnTo>
                <a:lnTo>
                  <a:pt x="268389" y="528053"/>
                </a:lnTo>
                <a:lnTo>
                  <a:pt x="268351" y="550189"/>
                </a:lnTo>
                <a:lnTo>
                  <a:pt x="270751" y="574128"/>
                </a:lnTo>
                <a:lnTo>
                  <a:pt x="275628" y="599782"/>
                </a:lnTo>
                <a:lnTo>
                  <a:pt x="282219" y="599325"/>
                </a:lnTo>
                <a:lnTo>
                  <a:pt x="288696" y="598436"/>
                </a:lnTo>
                <a:lnTo>
                  <a:pt x="295059" y="597115"/>
                </a:lnTo>
                <a:lnTo>
                  <a:pt x="301345" y="595350"/>
                </a:lnTo>
                <a:lnTo>
                  <a:pt x="307390" y="587159"/>
                </a:lnTo>
                <a:lnTo>
                  <a:pt x="311810" y="585457"/>
                </a:lnTo>
                <a:lnTo>
                  <a:pt x="311962" y="584682"/>
                </a:lnTo>
                <a:lnTo>
                  <a:pt x="310553" y="579678"/>
                </a:lnTo>
                <a:lnTo>
                  <a:pt x="311886" y="576503"/>
                </a:lnTo>
                <a:lnTo>
                  <a:pt x="315798" y="571550"/>
                </a:lnTo>
                <a:lnTo>
                  <a:pt x="320154" y="570331"/>
                </a:lnTo>
                <a:lnTo>
                  <a:pt x="328295" y="571220"/>
                </a:lnTo>
                <a:lnTo>
                  <a:pt x="329615" y="573049"/>
                </a:lnTo>
                <a:lnTo>
                  <a:pt x="333476" y="579805"/>
                </a:lnTo>
                <a:lnTo>
                  <a:pt x="335864" y="587298"/>
                </a:lnTo>
                <a:lnTo>
                  <a:pt x="336753" y="595490"/>
                </a:lnTo>
                <a:lnTo>
                  <a:pt x="336143" y="604367"/>
                </a:lnTo>
                <a:lnTo>
                  <a:pt x="344043" y="617816"/>
                </a:lnTo>
                <a:lnTo>
                  <a:pt x="350100" y="635685"/>
                </a:lnTo>
                <a:lnTo>
                  <a:pt x="354368" y="658139"/>
                </a:lnTo>
                <a:lnTo>
                  <a:pt x="356997" y="687527"/>
                </a:lnTo>
                <a:lnTo>
                  <a:pt x="346659" y="697852"/>
                </a:lnTo>
                <a:lnTo>
                  <a:pt x="350774" y="703313"/>
                </a:lnTo>
                <a:lnTo>
                  <a:pt x="361111" y="698576"/>
                </a:lnTo>
                <a:lnTo>
                  <a:pt x="379806" y="721321"/>
                </a:lnTo>
                <a:lnTo>
                  <a:pt x="390486" y="737984"/>
                </a:lnTo>
                <a:lnTo>
                  <a:pt x="403834" y="754113"/>
                </a:lnTo>
                <a:lnTo>
                  <a:pt x="419836" y="769734"/>
                </a:lnTo>
                <a:lnTo>
                  <a:pt x="438505" y="784872"/>
                </a:lnTo>
                <a:lnTo>
                  <a:pt x="449859" y="793750"/>
                </a:lnTo>
                <a:lnTo>
                  <a:pt x="458965" y="804164"/>
                </a:lnTo>
                <a:lnTo>
                  <a:pt x="465772" y="816076"/>
                </a:lnTo>
                <a:lnTo>
                  <a:pt x="470420" y="830287"/>
                </a:lnTo>
                <a:lnTo>
                  <a:pt x="470306" y="831164"/>
                </a:lnTo>
                <a:lnTo>
                  <a:pt x="470674" y="844740"/>
                </a:lnTo>
                <a:lnTo>
                  <a:pt x="474268" y="863511"/>
                </a:lnTo>
                <a:lnTo>
                  <a:pt x="480949" y="886993"/>
                </a:lnTo>
                <a:lnTo>
                  <a:pt x="490893" y="915835"/>
                </a:lnTo>
                <a:lnTo>
                  <a:pt x="493128" y="930402"/>
                </a:lnTo>
                <a:lnTo>
                  <a:pt x="496633" y="947102"/>
                </a:lnTo>
                <a:lnTo>
                  <a:pt x="501383" y="965885"/>
                </a:lnTo>
                <a:lnTo>
                  <a:pt x="507365" y="986688"/>
                </a:lnTo>
                <a:lnTo>
                  <a:pt x="525399" y="1001877"/>
                </a:lnTo>
                <a:lnTo>
                  <a:pt x="517664" y="1028001"/>
                </a:lnTo>
                <a:lnTo>
                  <a:pt x="518883" y="1043559"/>
                </a:lnTo>
                <a:lnTo>
                  <a:pt x="522300" y="1061364"/>
                </a:lnTo>
                <a:lnTo>
                  <a:pt x="527913" y="1081354"/>
                </a:lnTo>
                <a:lnTo>
                  <a:pt x="535711" y="1103452"/>
                </a:lnTo>
                <a:lnTo>
                  <a:pt x="543699" y="1139101"/>
                </a:lnTo>
                <a:lnTo>
                  <a:pt x="572147" y="1135672"/>
                </a:lnTo>
                <a:lnTo>
                  <a:pt x="555523" y="1193419"/>
                </a:lnTo>
                <a:lnTo>
                  <a:pt x="603732" y="1385036"/>
                </a:lnTo>
                <a:lnTo>
                  <a:pt x="608584" y="1374305"/>
                </a:lnTo>
                <a:lnTo>
                  <a:pt x="613321" y="1362100"/>
                </a:lnTo>
                <a:lnTo>
                  <a:pt x="617943" y="1348460"/>
                </a:lnTo>
                <a:lnTo>
                  <a:pt x="622452" y="1333398"/>
                </a:lnTo>
                <a:lnTo>
                  <a:pt x="621258" y="1325499"/>
                </a:lnTo>
                <a:lnTo>
                  <a:pt x="622820" y="1316113"/>
                </a:lnTo>
                <a:lnTo>
                  <a:pt x="627151" y="1305102"/>
                </a:lnTo>
                <a:lnTo>
                  <a:pt x="634314" y="1292313"/>
                </a:lnTo>
                <a:lnTo>
                  <a:pt x="636612" y="1283284"/>
                </a:lnTo>
                <a:lnTo>
                  <a:pt x="640981" y="1273289"/>
                </a:lnTo>
                <a:lnTo>
                  <a:pt x="647446" y="1262265"/>
                </a:lnTo>
                <a:lnTo>
                  <a:pt x="656031" y="1250149"/>
                </a:lnTo>
                <a:lnTo>
                  <a:pt x="658202" y="1246238"/>
                </a:lnTo>
                <a:lnTo>
                  <a:pt x="662114" y="1241691"/>
                </a:lnTo>
                <a:lnTo>
                  <a:pt x="667778" y="1236522"/>
                </a:lnTo>
                <a:lnTo>
                  <a:pt x="675170" y="1230744"/>
                </a:lnTo>
                <a:lnTo>
                  <a:pt x="691756" y="1211567"/>
                </a:lnTo>
                <a:lnTo>
                  <a:pt x="749274" y="1263142"/>
                </a:lnTo>
                <a:lnTo>
                  <a:pt x="758723" y="1291729"/>
                </a:lnTo>
                <a:lnTo>
                  <a:pt x="764933" y="1298143"/>
                </a:lnTo>
                <a:lnTo>
                  <a:pt x="772071" y="1300441"/>
                </a:lnTo>
                <a:lnTo>
                  <a:pt x="780745" y="1298765"/>
                </a:lnTo>
                <a:lnTo>
                  <a:pt x="788098" y="1300518"/>
                </a:lnTo>
                <a:lnTo>
                  <a:pt x="794232" y="1304988"/>
                </a:lnTo>
                <a:lnTo>
                  <a:pt x="799236" y="1310982"/>
                </a:lnTo>
                <a:lnTo>
                  <a:pt x="803198" y="1317307"/>
                </a:lnTo>
                <a:lnTo>
                  <a:pt x="811212" y="1327289"/>
                </a:lnTo>
                <a:lnTo>
                  <a:pt x="818197" y="1339710"/>
                </a:lnTo>
                <a:lnTo>
                  <a:pt x="824128" y="1354569"/>
                </a:lnTo>
                <a:lnTo>
                  <a:pt x="829017" y="1371777"/>
                </a:lnTo>
                <a:lnTo>
                  <a:pt x="841514" y="1371219"/>
                </a:lnTo>
                <a:lnTo>
                  <a:pt x="854786" y="1369961"/>
                </a:lnTo>
                <a:lnTo>
                  <a:pt x="868781" y="1368044"/>
                </a:lnTo>
                <a:lnTo>
                  <a:pt x="883475" y="1365440"/>
                </a:lnTo>
                <a:lnTo>
                  <a:pt x="900772" y="1359115"/>
                </a:lnTo>
                <a:lnTo>
                  <a:pt x="919099" y="1354480"/>
                </a:lnTo>
                <a:lnTo>
                  <a:pt x="938352" y="1351559"/>
                </a:lnTo>
                <a:lnTo>
                  <a:pt x="958507" y="1350352"/>
                </a:lnTo>
                <a:lnTo>
                  <a:pt x="963155" y="1350899"/>
                </a:lnTo>
                <a:lnTo>
                  <a:pt x="970280" y="1350276"/>
                </a:lnTo>
                <a:lnTo>
                  <a:pt x="982154" y="1344320"/>
                </a:lnTo>
                <a:lnTo>
                  <a:pt x="996848" y="1336586"/>
                </a:lnTo>
                <a:lnTo>
                  <a:pt x="998829" y="1332039"/>
                </a:lnTo>
                <a:lnTo>
                  <a:pt x="1001826" y="1326705"/>
                </a:lnTo>
                <a:lnTo>
                  <a:pt x="1005878" y="1320520"/>
                </a:lnTo>
                <a:lnTo>
                  <a:pt x="1011758" y="1312430"/>
                </a:lnTo>
                <a:lnTo>
                  <a:pt x="1019835" y="1308404"/>
                </a:lnTo>
                <a:lnTo>
                  <a:pt x="1022705" y="1305140"/>
                </a:lnTo>
                <a:lnTo>
                  <a:pt x="996289" y="1276705"/>
                </a:lnTo>
                <a:lnTo>
                  <a:pt x="993990" y="1261973"/>
                </a:lnTo>
                <a:lnTo>
                  <a:pt x="990193" y="1255191"/>
                </a:lnTo>
                <a:lnTo>
                  <a:pt x="986028" y="1248549"/>
                </a:lnTo>
                <a:lnTo>
                  <a:pt x="981481" y="1242009"/>
                </a:lnTo>
                <a:lnTo>
                  <a:pt x="976515" y="1235494"/>
                </a:lnTo>
                <a:lnTo>
                  <a:pt x="975626" y="1233792"/>
                </a:lnTo>
                <a:lnTo>
                  <a:pt x="973035" y="1225194"/>
                </a:lnTo>
                <a:lnTo>
                  <a:pt x="985075" y="1219606"/>
                </a:lnTo>
                <a:lnTo>
                  <a:pt x="980605" y="1207312"/>
                </a:lnTo>
                <a:lnTo>
                  <a:pt x="983970" y="1201432"/>
                </a:lnTo>
                <a:lnTo>
                  <a:pt x="976782" y="1186307"/>
                </a:lnTo>
                <a:lnTo>
                  <a:pt x="975093" y="1180693"/>
                </a:lnTo>
                <a:lnTo>
                  <a:pt x="976541" y="1174724"/>
                </a:lnTo>
                <a:lnTo>
                  <a:pt x="980033" y="1168831"/>
                </a:lnTo>
                <a:lnTo>
                  <a:pt x="984491" y="1163408"/>
                </a:lnTo>
                <a:lnTo>
                  <a:pt x="982700" y="1130122"/>
                </a:lnTo>
                <a:lnTo>
                  <a:pt x="989761" y="1125778"/>
                </a:lnTo>
                <a:lnTo>
                  <a:pt x="998677" y="1108392"/>
                </a:lnTo>
                <a:lnTo>
                  <a:pt x="1013993" y="1101382"/>
                </a:lnTo>
                <a:lnTo>
                  <a:pt x="1018286" y="1092771"/>
                </a:lnTo>
                <a:lnTo>
                  <a:pt x="1019733" y="1092034"/>
                </a:lnTo>
                <a:lnTo>
                  <a:pt x="1035037" y="1082078"/>
                </a:lnTo>
                <a:lnTo>
                  <a:pt x="1049629" y="1068895"/>
                </a:lnTo>
                <a:lnTo>
                  <a:pt x="1063447" y="1052525"/>
                </a:lnTo>
                <a:lnTo>
                  <a:pt x="1077455" y="1031341"/>
                </a:lnTo>
                <a:lnTo>
                  <a:pt x="1085240" y="1028903"/>
                </a:lnTo>
                <a:lnTo>
                  <a:pt x="1090726" y="1023848"/>
                </a:lnTo>
                <a:lnTo>
                  <a:pt x="1094765" y="1016495"/>
                </a:lnTo>
                <a:lnTo>
                  <a:pt x="1096264" y="1014806"/>
                </a:lnTo>
                <a:lnTo>
                  <a:pt x="1101915" y="1012113"/>
                </a:lnTo>
                <a:lnTo>
                  <a:pt x="1108976" y="1011123"/>
                </a:lnTo>
                <a:lnTo>
                  <a:pt x="1117549" y="1011847"/>
                </a:lnTo>
                <a:lnTo>
                  <a:pt x="1127760" y="1014260"/>
                </a:lnTo>
                <a:lnTo>
                  <a:pt x="1128115" y="1006500"/>
                </a:lnTo>
                <a:lnTo>
                  <a:pt x="1154747" y="1008443"/>
                </a:lnTo>
                <a:lnTo>
                  <a:pt x="1183652" y="972642"/>
                </a:lnTo>
                <a:lnTo>
                  <a:pt x="1189850" y="968629"/>
                </a:lnTo>
                <a:lnTo>
                  <a:pt x="1187437" y="956589"/>
                </a:lnTo>
                <a:lnTo>
                  <a:pt x="1183297" y="951204"/>
                </a:lnTo>
                <a:lnTo>
                  <a:pt x="1179779" y="944676"/>
                </a:lnTo>
                <a:lnTo>
                  <a:pt x="1176820" y="936980"/>
                </a:lnTo>
                <a:lnTo>
                  <a:pt x="1174445" y="928052"/>
                </a:lnTo>
                <a:lnTo>
                  <a:pt x="1168158" y="902157"/>
                </a:lnTo>
                <a:lnTo>
                  <a:pt x="1160119" y="892670"/>
                </a:lnTo>
                <a:lnTo>
                  <a:pt x="1183601" y="853567"/>
                </a:lnTo>
                <a:lnTo>
                  <a:pt x="1227582" y="841578"/>
                </a:lnTo>
                <a:lnTo>
                  <a:pt x="1246263" y="843178"/>
                </a:lnTo>
                <a:lnTo>
                  <a:pt x="1267269" y="847763"/>
                </a:lnTo>
                <a:lnTo>
                  <a:pt x="1269771" y="831900"/>
                </a:lnTo>
                <a:lnTo>
                  <a:pt x="1279779" y="833196"/>
                </a:lnTo>
                <a:lnTo>
                  <a:pt x="1275499" y="830529"/>
                </a:lnTo>
                <a:lnTo>
                  <a:pt x="1283373" y="816914"/>
                </a:lnTo>
                <a:lnTo>
                  <a:pt x="1289723" y="812685"/>
                </a:lnTo>
                <a:lnTo>
                  <a:pt x="1288808" y="802640"/>
                </a:lnTo>
                <a:lnTo>
                  <a:pt x="1302385" y="795629"/>
                </a:lnTo>
                <a:lnTo>
                  <a:pt x="1301153" y="781926"/>
                </a:lnTo>
                <a:lnTo>
                  <a:pt x="1309243" y="775169"/>
                </a:lnTo>
                <a:lnTo>
                  <a:pt x="1309243" y="759409"/>
                </a:lnTo>
                <a:lnTo>
                  <a:pt x="1314450" y="751382"/>
                </a:lnTo>
                <a:lnTo>
                  <a:pt x="1317510" y="743915"/>
                </a:lnTo>
                <a:lnTo>
                  <a:pt x="1319199" y="735926"/>
                </a:lnTo>
                <a:lnTo>
                  <a:pt x="1309763" y="730542"/>
                </a:lnTo>
                <a:lnTo>
                  <a:pt x="1314208" y="713232"/>
                </a:lnTo>
                <a:lnTo>
                  <a:pt x="1305864" y="707809"/>
                </a:lnTo>
                <a:lnTo>
                  <a:pt x="1307198" y="695972"/>
                </a:lnTo>
                <a:lnTo>
                  <a:pt x="1310157" y="688111"/>
                </a:lnTo>
                <a:lnTo>
                  <a:pt x="1320076" y="674458"/>
                </a:lnTo>
                <a:lnTo>
                  <a:pt x="1324013" y="668070"/>
                </a:lnTo>
                <a:lnTo>
                  <a:pt x="1326832" y="662051"/>
                </a:lnTo>
                <a:lnTo>
                  <a:pt x="1328597" y="656361"/>
                </a:lnTo>
                <a:lnTo>
                  <a:pt x="1321943" y="648652"/>
                </a:lnTo>
                <a:lnTo>
                  <a:pt x="1337716" y="625906"/>
                </a:lnTo>
                <a:lnTo>
                  <a:pt x="1347901" y="631393"/>
                </a:lnTo>
                <a:lnTo>
                  <a:pt x="1348727" y="629069"/>
                </a:lnTo>
                <a:lnTo>
                  <a:pt x="1337284" y="623785"/>
                </a:lnTo>
                <a:lnTo>
                  <a:pt x="1344256" y="605180"/>
                </a:lnTo>
                <a:lnTo>
                  <a:pt x="1329156" y="592302"/>
                </a:lnTo>
                <a:lnTo>
                  <a:pt x="1335976" y="577291"/>
                </a:lnTo>
                <a:lnTo>
                  <a:pt x="1337906" y="576554"/>
                </a:lnTo>
                <a:lnTo>
                  <a:pt x="1344739" y="572795"/>
                </a:lnTo>
                <a:lnTo>
                  <a:pt x="1349489" y="567588"/>
                </a:lnTo>
                <a:lnTo>
                  <a:pt x="1352207" y="560908"/>
                </a:lnTo>
                <a:lnTo>
                  <a:pt x="1352892" y="552704"/>
                </a:lnTo>
                <a:lnTo>
                  <a:pt x="1340764" y="549008"/>
                </a:lnTo>
                <a:lnTo>
                  <a:pt x="1345107" y="538708"/>
                </a:lnTo>
                <a:lnTo>
                  <a:pt x="1332572" y="526618"/>
                </a:lnTo>
                <a:lnTo>
                  <a:pt x="1333627" y="523544"/>
                </a:lnTo>
                <a:lnTo>
                  <a:pt x="1335671" y="514121"/>
                </a:lnTo>
                <a:lnTo>
                  <a:pt x="1335405" y="504418"/>
                </a:lnTo>
                <a:lnTo>
                  <a:pt x="1332814" y="494372"/>
                </a:lnTo>
                <a:lnTo>
                  <a:pt x="1327886" y="483908"/>
                </a:lnTo>
                <a:lnTo>
                  <a:pt x="1326146" y="480872"/>
                </a:lnTo>
                <a:lnTo>
                  <a:pt x="1334439" y="470827"/>
                </a:lnTo>
                <a:lnTo>
                  <a:pt x="1324597" y="454152"/>
                </a:lnTo>
                <a:lnTo>
                  <a:pt x="1328293" y="448246"/>
                </a:lnTo>
                <a:lnTo>
                  <a:pt x="1329397" y="444754"/>
                </a:lnTo>
                <a:lnTo>
                  <a:pt x="1317066" y="412140"/>
                </a:lnTo>
                <a:lnTo>
                  <a:pt x="1368336" y="413207"/>
                </a:lnTo>
                <a:lnTo>
                  <a:pt x="1373860" y="413588"/>
                </a:lnTo>
                <a:lnTo>
                  <a:pt x="1380401" y="413664"/>
                </a:lnTo>
                <a:lnTo>
                  <a:pt x="1397241" y="412864"/>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77" name="object 77"/>
          <p:cNvSpPr/>
          <p:nvPr/>
        </p:nvSpPr>
        <p:spPr>
          <a:xfrm>
            <a:off x="5280496" y="1438238"/>
            <a:ext cx="0" cy="0"/>
          </a:xfrm>
          <a:custGeom>
            <a:avLst/>
            <a:gdLst/>
            <a:ahLst/>
            <a:cxnLst/>
            <a:rect l="l" t="t" r="r" b="b"/>
            <a:pathLst>
              <a:path>
                <a:moveTo>
                  <a:pt x="0" y="0"/>
                </a:moveTo>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78" name="object 78"/>
          <p:cNvSpPr/>
          <p:nvPr/>
        </p:nvSpPr>
        <p:spPr>
          <a:xfrm>
            <a:off x="5012578" y="1507521"/>
            <a:ext cx="9513" cy="8245"/>
          </a:xfrm>
          <a:custGeom>
            <a:avLst/>
            <a:gdLst/>
            <a:ahLst/>
            <a:cxnLst/>
            <a:rect l="l" t="t" r="r" b="b"/>
            <a:pathLst>
              <a:path w="9525" h="8255">
                <a:moveTo>
                  <a:pt x="0" y="0"/>
                </a:moveTo>
                <a:lnTo>
                  <a:pt x="9169" y="8000"/>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79" name="object 79"/>
          <p:cNvSpPr/>
          <p:nvPr/>
        </p:nvSpPr>
        <p:spPr>
          <a:xfrm>
            <a:off x="5188166" y="1784788"/>
            <a:ext cx="5074" cy="6976"/>
          </a:xfrm>
          <a:custGeom>
            <a:avLst/>
            <a:gdLst/>
            <a:ahLst/>
            <a:cxnLst/>
            <a:rect l="l" t="t" r="r" b="b"/>
            <a:pathLst>
              <a:path w="5079" h="6985">
                <a:moveTo>
                  <a:pt x="0" y="0"/>
                </a:moveTo>
                <a:lnTo>
                  <a:pt x="4902" y="6426"/>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80" name="object 80"/>
          <p:cNvSpPr/>
          <p:nvPr/>
        </p:nvSpPr>
        <p:spPr>
          <a:xfrm>
            <a:off x="5038288" y="1589829"/>
            <a:ext cx="16490" cy="14586"/>
          </a:xfrm>
          <a:custGeom>
            <a:avLst/>
            <a:gdLst/>
            <a:ahLst/>
            <a:cxnLst/>
            <a:rect l="l" t="t" r="r" b="b"/>
            <a:pathLst>
              <a:path w="16510" h="14605">
                <a:moveTo>
                  <a:pt x="5422" y="4483"/>
                </a:moveTo>
                <a:lnTo>
                  <a:pt x="0" y="0"/>
                </a:lnTo>
                <a:lnTo>
                  <a:pt x="5422" y="4483"/>
                </a:lnTo>
                <a:close/>
              </a:path>
              <a:path w="16510" h="14605">
                <a:moveTo>
                  <a:pt x="16433" y="14414"/>
                </a:moveTo>
                <a:lnTo>
                  <a:pt x="13423" y="11493"/>
                </a:lnTo>
                <a:lnTo>
                  <a:pt x="16433" y="14427"/>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81" name="object 81"/>
          <p:cNvSpPr/>
          <p:nvPr/>
        </p:nvSpPr>
        <p:spPr>
          <a:xfrm>
            <a:off x="4622458" y="2266324"/>
            <a:ext cx="1268" cy="634"/>
          </a:xfrm>
          <a:custGeom>
            <a:avLst/>
            <a:gdLst/>
            <a:ahLst/>
            <a:cxnLst/>
            <a:rect l="l" t="t" r="r" b="b"/>
            <a:pathLst>
              <a:path w="1270" h="635">
                <a:moveTo>
                  <a:pt x="888" y="0"/>
                </a:moveTo>
                <a:lnTo>
                  <a:pt x="584" y="76"/>
                </a:lnTo>
                <a:lnTo>
                  <a:pt x="304" y="139"/>
                </a:lnTo>
                <a:lnTo>
                  <a:pt x="0" y="228"/>
                </a:lnTo>
                <a:lnTo>
                  <a:pt x="304" y="177"/>
                </a:lnTo>
                <a:lnTo>
                  <a:pt x="609" y="76"/>
                </a:lnTo>
                <a:lnTo>
                  <a:pt x="888"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82" name="object 82"/>
          <p:cNvSpPr/>
          <p:nvPr/>
        </p:nvSpPr>
        <p:spPr>
          <a:xfrm>
            <a:off x="4942611" y="1472766"/>
            <a:ext cx="29808" cy="15221"/>
          </a:xfrm>
          <a:custGeom>
            <a:avLst/>
            <a:gdLst/>
            <a:ahLst/>
            <a:cxnLst/>
            <a:rect l="l" t="t" r="r" b="b"/>
            <a:pathLst>
              <a:path w="29845" h="15240">
                <a:moveTo>
                  <a:pt x="0" y="0"/>
                </a:moveTo>
                <a:lnTo>
                  <a:pt x="7140" y="3900"/>
                </a:lnTo>
                <a:lnTo>
                  <a:pt x="14408" y="7718"/>
                </a:lnTo>
                <a:lnTo>
                  <a:pt x="21799" y="11455"/>
                </a:lnTo>
                <a:lnTo>
                  <a:pt x="29311" y="15113"/>
                </a:lnTo>
                <a:lnTo>
                  <a:pt x="21831" y="11456"/>
                </a:lnTo>
                <a:lnTo>
                  <a:pt x="14446" y="7723"/>
                </a:lnTo>
                <a:lnTo>
                  <a:pt x="7165" y="3906"/>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83" name="object 83"/>
          <p:cNvSpPr/>
          <p:nvPr/>
        </p:nvSpPr>
        <p:spPr>
          <a:xfrm>
            <a:off x="5221026" y="1828247"/>
            <a:ext cx="634" cy="634"/>
          </a:xfrm>
          <a:custGeom>
            <a:avLst/>
            <a:gdLst/>
            <a:ahLst/>
            <a:cxnLst/>
            <a:rect l="l" t="t" r="r" b="b"/>
            <a:pathLst>
              <a:path w="635" h="635">
                <a:moveTo>
                  <a:pt x="587" y="0"/>
                </a:moveTo>
                <a:lnTo>
                  <a:pt x="0" y="351"/>
                </a:lnTo>
                <a:lnTo>
                  <a:pt x="298" y="214"/>
                </a:lnTo>
                <a:lnTo>
                  <a:pt x="615" y="36"/>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84" name="object 84"/>
          <p:cNvSpPr/>
          <p:nvPr/>
        </p:nvSpPr>
        <p:spPr>
          <a:xfrm>
            <a:off x="4977683" y="1490448"/>
            <a:ext cx="22832" cy="10147"/>
          </a:xfrm>
          <a:custGeom>
            <a:avLst/>
            <a:gdLst/>
            <a:ahLst/>
            <a:cxnLst/>
            <a:rect l="l" t="t" r="r" b="b"/>
            <a:pathLst>
              <a:path w="22860" h="10159">
                <a:moveTo>
                  <a:pt x="0" y="0"/>
                </a:moveTo>
                <a:lnTo>
                  <a:pt x="7442" y="3479"/>
                </a:lnTo>
                <a:lnTo>
                  <a:pt x="14909" y="6934"/>
                </a:lnTo>
                <a:lnTo>
                  <a:pt x="22613" y="10132"/>
                </a:lnTo>
                <a:lnTo>
                  <a:pt x="22631" y="9956"/>
                </a:lnTo>
                <a:lnTo>
                  <a:pt x="14909" y="6756"/>
                </a:lnTo>
                <a:lnTo>
                  <a:pt x="7378" y="3428"/>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85" name="object 85"/>
          <p:cNvSpPr/>
          <p:nvPr/>
        </p:nvSpPr>
        <p:spPr>
          <a:xfrm>
            <a:off x="4457599" y="1734444"/>
            <a:ext cx="1268" cy="634"/>
          </a:xfrm>
          <a:custGeom>
            <a:avLst/>
            <a:gdLst/>
            <a:ahLst/>
            <a:cxnLst/>
            <a:rect l="l" t="t" r="r" b="b"/>
            <a:pathLst>
              <a:path w="1270" h="635">
                <a:moveTo>
                  <a:pt x="406" y="0"/>
                </a:moveTo>
                <a:lnTo>
                  <a:pt x="0" y="0"/>
                </a:lnTo>
                <a:lnTo>
                  <a:pt x="419" y="76"/>
                </a:lnTo>
                <a:lnTo>
                  <a:pt x="1000" y="38"/>
                </a:lnTo>
                <a:lnTo>
                  <a:pt x="406"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86" name="object 86"/>
          <p:cNvSpPr/>
          <p:nvPr/>
        </p:nvSpPr>
        <p:spPr>
          <a:xfrm>
            <a:off x="4850751" y="2233674"/>
            <a:ext cx="634" cy="1268"/>
          </a:xfrm>
          <a:custGeom>
            <a:avLst/>
            <a:gdLst/>
            <a:ahLst/>
            <a:cxnLst/>
            <a:rect l="l" t="t" r="r" b="b"/>
            <a:pathLst>
              <a:path w="635" h="1269">
                <a:moveTo>
                  <a:pt x="508" y="0"/>
                </a:moveTo>
                <a:lnTo>
                  <a:pt x="0" y="990"/>
                </a:lnTo>
                <a:lnTo>
                  <a:pt x="165" y="698"/>
                </a:lnTo>
                <a:lnTo>
                  <a:pt x="508"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87" name="object 87"/>
          <p:cNvSpPr/>
          <p:nvPr/>
        </p:nvSpPr>
        <p:spPr>
          <a:xfrm>
            <a:off x="4999767" y="1500405"/>
            <a:ext cx="634" cy="5708"/>
          </a:xfrm>
          <a:custGeom>
            <a:avLst/>
            <a:gdLst/>
            <a:ahLst/>
            <a:cxnLst/>
            <a:rect l="l" t="t" r="r" b="b"/>
            <a:pathLst>
              <a:path w="635" h="5715">
                <a:moveTo>
                  <a:pt x="533" y="0"/>
                </a:moveTo>
                <a:lnTo>
                  <a:pt x="0" y="5308"/>
                </a:lnTo>
                <a:lnTo>
                  <a:pt x="533"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88" name="object 88"/>
          <p:cNvSpPr/>
          <p:nvPr/>
        </p:nvSpPr>
        <p:spPr>
          <a:xfrm>
            <a:off x="4278522" y="1686079"/>
            <a:ext cx="12684" cy="6342"/>
          </a:xfrm>
          <a:custGeom>
            <a:avLst/>
            <a:gdLst/>
            <a:ahLst/>
            <a:cxnLst/>
            <a:rect l="l" t="t" r="r" b="b"/>
            <a:pathLst>
              <a:path w="12700" h="6350">
                <a:moveTo>
                  <a:pt x="0" y="0"/>
                </a:moveTo>
                <a:lnTo>
                  <a:pt x="6235" y="3340"/>
                </a:lnTo>
                <a:lnTo>
                  <a:pt x="12623" y="6235"/>
                </a:lnTo>
                <a:lnTo>
                  <a:pt x="6248" y="3340"/>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89" name="object 89"/>
          <p:cNvSpPr/>
          <p:nvPr/>
        </p:nvSpPr>
        <p:spPr>
          <a:xfrm>
            <a:off x="4460378" y="2757043"/>
            <a:ext cx="1903" cy="3171"/>
          </a:xfrm>
          <a:custGeom>
            <a:avLst/>
            <a:gdLst/>
            <a:ahLst/>
            <a:cxnLst/>
            <a:rect l="l" t="t" r="r" b="b"/>
            <a:pathLst>
              <a:path w="1904" h="3175">
                <a:moveTo>
                  <a:pt x="1409" y="0"/>
                </a:moveTo>
                <a:lnTo>
                  <a:pt x="927" y="1054"/>
                </a:lnTo>
                <a:lnTo>
                  <a:pt x="469" y="1993"/>
                </a:lnTo>
                <a:lnTo>
                  <a:pt x="0" y="3111"/>
                </a:lnTo>
                <a:lnTo>
                  <a:pt x="507" y="2082"/>
                </a:lnTo>
                <a:lnTo>
                  <a:pt x="965" y="1003"/>
                </a:lnTo>
                <a:lnTo>
                  <a:pt x="1409"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90" name="object 90"/>
          <p:cNvSpPr/>
          <p:nvPr/>
        </p:nvSpPr>
        <p:spPr>
          <a:xfrm>
            <a:off x="4345977" y="1705575"/>
            <a:ext cx="4440" cy="634"/>
          </a:xfrm>
          <a:custGeom>
            <a:avLst/>
            <a:gdLst/>
            <a:ahLst/>
            <a:cxnLst/>
            <a:rect l="l" t="t" r="r" b="b"/>
            <a:pathLst>
              <a:path w="4445" h="635">
                <a:moveTo>
                  <a:pt x="0" y="0"/>
                </a:moveTo>
                <a:lnTo>
                  <a:pt x="1892" y="101"/>
                </a:lnTo>
                <a:lnTo>
                  <a:pt x="3889" y="255"/>
                </a:lnTo>
                <a:lnTo>
                  <a:pt x="1905" y="101"/>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91" name="object 91"/>
          <p:cNvSpPr/>
          <p:nvPr/>
        </p:nvSpPr>
        <p:spPr>
          <a:xfrm>
            <a:off x="4214187" y="1678963"/>
            <a:ext cx="58347" cy="5708"/>
          </a:xfrm>
          <a:custGeom>
            <a:avLst/>
            <a:gdLst/>
            <a:ahLst/>
            <a:cxnLst/>
            <a:rect l="l" t="t" r="r" b="b"/>
            <a:pathLst>
              <a:path w="58420" h="5714">
                <a:moveTo>
                  <a:pt x="30087" y="0"/>
                </a:moveTo>
                <a:lnTo>
                  <a:pt x="15321" y="1520"/>
                </a:lnTo>
                <a:lnTo>
                  <a:pt x="0" y="5168"/>
                </a:lnTo>
                <a:lnTo>
                  <a:pt x="15336" y="1521"/>
                </a:lnTo>
                <a:lnTo>
                  <a:pt x="30106" y="4"/>
                </a:lnTo>
                <a:lnTo>
                  <a:pt x="44403" y="609"/>
                </a:lnTo>
                <a:lnTo>
                  <a:pt x="58318" y="3327"/>
                </a:lnTo>
                <a:lnTo>
                  <a:pt x="44389" y="604"/>
                </a:lnTo>
                <a:lnTo>
                  <a:pt x="30087"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92" name="object 92"/>
          <p:cNvSpPr/>
          <p:nvPr/>
        </p:nvSpPr>
        <p:spPr>
          <a:xfrm>
            <a:off x="4471324" y="2737065"/>
            <a:ext cx="1268" cy="1903"/>
          </a:xfrm>
          <a:custGeom>
            <a:avLst/>
            <a:gdLst/>
            <a:ahLst/>
            <a:cxnLst/>
            <a:rect l="l" t="t" r="r" b="b"/>
            <a:pathLst>
              <a:path w="1270" h="1905">
                <a:moveTo>
                  <a:pt x="1181" y="0"/>
                </a:moveTo>
                <a:lnTo>
                  <a:pt x="787" y="571"/>
                </a:lnTo>
                <a:lnTo>
                  <a:pt x="393" y="1066"/>
                </a:lnTo>
                <a:lnTo>
                  <a:pt x="0" y="1689"/>
                </a:lnTo>
                <a:lnTo>
                  <a:pt x="393" y="1079"/>
                </a:lnTo>
                <a:lnTo>
                  <a:pt x="762" y="635"/>
                </a:lnTo>
                <a:lnTo>
                  <a:pt x="1155" y="76"/>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93" name="object 93"/>
          <p:cNvSpPr/>
          <p:nvPr/>
        </p:nvSpPr>
        <p:spPr>
          <a:xfrm>
            <a:off x="4393595" y="1716660"/>
            <a:ext cx="1903" cy="1268"/>
          </a:xfrm>
          <a:custGeom>
            <a:avLst/>
            <a:gdLst/>
            <a:ahLst/>
            <a:cxnLst/>
            <a:rect l="l" t="t" r="r" b="b"/>
            <a:pathLst>
              <a:path w="1904" h="1269">
                <a:moveTo>
                  <a:pt x="0" y="0"/>
                </a:moveTo>
                <a:lnTo>
                  <a:pt x="965" y="279"/>
                </a:lnTo>
                <a:lnTo>
                  <a:pt x="1892" y="723"/>
                </a:lnTo>
                <a:lnTo>
                  <a:pt x="965" y="266"/>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94" name="object 94"/>
          <p:cNvSpPr/>
          <p:nvPr/>
        </p:nvSpPr>
        <p:spPr>
          <a:xfrm>
            <a:off x="4602290" y="2273364"/>
            <a:ext cx="1903" cy="1268"/>
          </a:xfrm>
          <a:custGeom>
            <a:avLst/>
            <a:gdLst/>
            <a:ahLst/>
            <a:cxnLst/>
            <a:rect l="l" t="t" r="r" b="b"/>
            <a:pathLst>
              <a:path w="1904" h="1269">
                <a:moveTo>
                  <a:pt x="0" y="990"/>
                </a:moveTo>
                <a:lnTo>
                  <a:pt x="1282" y="304"/>
                </a:lnTo>
                <a:lnTo>
                  <a:pt x="1905" y="0"/>
                </a:lnTo>
                <a:lnTo>
                  <a:pt x="1282" y="304"/>
                </a:lnTo>
                <a:lnTo>
                  <a:pt x="0" y="99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95" name="object 95"/>
          <p:cNvSpPr/>
          <p:nvPr/>
        </p:nvSpPr>
        <p:spPr>
          <a:xfrm>
            <a:off x="4443990" y="1733746"/>
            <a:ext cx="12050" cy="29808"/>
          </a:xfrm>
          <a:custGeom>
            <a:avLst/>
            <a:gdLst/>
            <a:ahLst/>
            <a:cxnLst/>
            <a:rect l="l" t="t" r="r" b="b"/>
            <a:pathLst>
              <a:path w="12064" h="29844">
                <a:moveTo>
                  <a:pt x="0" y="0"/>
                </a:moveTo>
                <a:lnTo>
                  <a:pt x="1981" y="266"/>
                </a:lnTo>
                <a:lnTo>
                  <a:pt x="2933" y="342"/>
                </a:lnTo>
                <a:lnTo>
                  <a:pt x="4992" y="7600"/>
                </a:lnTo>
                <a:lnTo>
                  <a:pt x="7118" y="14819"/>
                </a:lnTo>
                <a:lnTo>
                  <a:pt x="9320" y="22025"/>
                </a:lnTo>
                <a:lnTo>
                  <a:pt x="11607" y="29248"/>
                </a:lnTo>
                <a:lnTo>
                  <a:pt x="9322" y="22008"/>
                </a:lnTo>
                <a:lnTo>
                  <a:pt x="7138" y="14774"/>
                </a:lnTo>
                <a:lnTo>
                  <a:pt x="5033" y="7529"/>
                </a:lnTo>
                <a:lnTo>
                  <a:pt x="2984" y="253"/>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96" name="object 96"/>
          <p:cNvSpPr/>
          <p:nvPr/>
        </p:nvSpPr>
        <p:spPr>
          <a:xfrm>
            <a:off x="3918375" y="1768120"/>
            <a:ext cx="18392" cy="65959"/>
          </a:xfrm>
          <a:custGeom>
            <a:avLst/>
            <a:gdLst/>
            <a:ahLst/>
            <a:cxnLst/>
            <a:rect l="l" t="t" r="r" b="b"/>
            <a:pathLst>
              <a:path w="18414" h="66039">
                <a:moveTo>
                  <a:pt x="840" y="0"/>
                </a:moveTo>
                <a:lnTo>
                  <a:pt x="0" y="7325"/>
                </a:lnTo>
                <a:lnTo>
                  <a:pt x="548" y="14833"/>
                </a:lnTo>
                <a:lnTo>
                  <a:pt x="2486" y="22599"/>
                </a:lnTo>
                <a:lnTo>
                  <a:pt x="5818" y="30695"/>
                </a:lnTo>
                <a:lnTo>
                  <a:pt x="17883" y="65430"/>
                </a:lnTo>
                <a:lnTo>
                  <a:pt x="5831" y="30695"/>
                </a:lnTo>
                <a:lnTo>
                  <a:pt x="2497" y="22599"/>
                </a:lnTo>
                <a:lnTo>
                  <a:pt x="554" y="14833"/>
                </a:lnTo>
                <a:lnTo>
                  <a:pt x="1" y="7325"/>
                </a:lnTo>
                <a:lnTo>
                  <a:pt x="84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97" name="object 97"/>
          <p:cNvSpPr/>
          <p:nvPr/>
        </p:nvSpPr>
        <p:spPr>
          <a:xfrm>
            <a:off x="4612527" y="2269636"/>
            <a:ext cx="634" cy="634"/>
          </a:xfrm>
          <a:custGeom>
            <a:avLst/>
            <a:gdLst/>
            <a:ahLst/>
            <a:cxnLst/>
            <a:rect l="l" t="t" r="r" b="b"/>
            <a:pathLst>
              <a:path w="635" h="635">
                <a:moveTo>
                  <a:pt x="197" y="0"/>
                </a:moveTo>
                <a:lnTo>
                  <a:pt x="0" y="75"/>
                </a:lnTo>
                <a:lnTo>
                  <a:pt x="203" y="11"/>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98" name="object 98"/>
          <p:cNvSpPr/>
          <p:nvPr/>
        </p:nvSpPr>
        <p:spPr>
          <a:xfrm>
            <a:off x="5387983" y="2854484"/>
            <a:ext cx="9513" cy="11416"/>
          </a:xfrm>
          <a:custGeom>
            <a:avLst/>
            <a:gdLst/>
            <a:ahLst/>
            <a:cxnLst/>
            <a:rect l="l" t="t" r="r" b="b"/>
            <a:pathLst>
              <a:path w="9525" h="11430">
                <a:moveTo>
                  <a:pt x="9232" y="0"/>
                </a:moveTo>
                <a:lnTo>
                  <a:pt x="6070" y="2819"/>
                </a:lnTo>
                <a:lnTo>
                  <a:pt x="2984" y="6451"/>
                </a:lnTo>
                <a:lnTo>
                  <a:pt x="0" y="10909"/>
                </a:lnTo>
                <a:lnTo>
                  <a:pt x="2946" y="6515"/>
                </a:lnTo>
                <a:lnTo>
                  <a:pt x="5994" y="2921"/>
                </a:lnTo>
                <a:lnTo>
                  <a:pt x="9232" y="25"/>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99" name="object 99"/>
          <p:cNvSpPr/>
          <p:nvPr/>
        </p:nvSpPr>
        <p:spPr>
          <a:xfrm>
            <a:off x="4757584" y="3564287"/>
            <a:ext cx="2537" cy="634"/>
          </a:xfrm>
          <a:custGeom>
            <a:avLst/>
            <a:gdLst/>
            <a:ahLst/>
            <a:cxnLst/>
            <a:rect l="l" t="t" r="r" b="b"/>
            <a:pathLst>
              <a:path w="2539" h="635">
                <a:moveTo>
                  <a:pt x="1943" y="622"/>
                </a:moveTo>
                <a:lnTo>
                  <a:pt x="0" y="0"/>
                </a:lnTo>
                <a:lnTo>
                  <a:pt x="977" y="330"/>
                </a:lnTo>
                <a:lnTo>
                  <a:pt x="1943" y="622"/>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00" name="object 100"/>
          <p:cNvSpPr/>
          <p:nvPr/>
        </p:nvSpPr>
        <p:spPr>
          <a:xfrm>
            <a:off x="4949308" y="3739914"/>
            <a:ext cx="2537" cy="634"/>
          </a:xfrm>
          <a:custGeom>
            <a:avLst/>
            <a:gdLst/>
            <a:ahLst/>
            <a:cxnLst/>
            <a:rect l="l" t="t" r="r" b="b"/>
            <a:pathLst>
              <a:path w="2539" h="635">
                <a:moveTo>
                  <a:pt x="2019" y="0"/>
                </a:moveTo>
                <a:lnTo>
                  <a:pt x="937" y="38"/>
                </a:lnTo>
                <a:lnTo>
                  <a:pt x="0" y="152"/>
                </a:lnTo>
                <a:lnTo>
                  <a:pt x="1041" y="38"/>
                </a:lnTo>
                <a:lnTo>
                  <a:pt x="2019"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01" name="object 101"/>
          <p:cNvSpPr/>
          <p:nvPr/>
        </p:nvSpPr>
        <p:spPr>
          <a:xfrm>
            <a:off x="4732926" y="3559619"/>
            <a:ext cx="19027" cy="3171"/>
          </a:xfrm>
          <a:custGeom>
            <a:avLst/>
            <a:gdLst/>
            <a:ahLst/>
            <a:cxnLst/>
            <a:rect l="l" t="t" r="r" b="b"/>
            <a:pathLst>
              <a:path w="19050" h="3175">
                <a:moveTo>
                  <a:pt x="419" y="12"/>
                </a:moveTo>
                <a:lnTo>
                  <a:pt x="127" y="0"/>
                </a:lnTo>
                <a:lnTo>
                  <a:pt x="0" y="38"/>
                </a:lnTo>
                <a:lnTo>
                  <a:pt x="215" y="12"/>
                </a:lnTo>
                <a:lnTo>
                  <a:pt x="419" y="12"/>
                </a:lnTo>
                <a:close/>
              </a:path>
              <a:path w="19050" h="3175">
                <a:moveTo>
                  <a:pt x="18821" y="2844"/>
                </a:moveTo>
                <a:lnTo>
                  <a:pt x="16751" y="2298"/>
                </a:lnTo>
                <a:lnTo>
                  <a:pt x="15748" y="2057"/>
                </a:lnTo>
                <a:lnTo>
                  <a:pt x="18821" y="2844"/>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02" name="object 102"/>
          <p:cNvSpPr/>
          <p:nvPr/>
        </p:nvSpPr>
        <p:spPr>
          <a:xfrm>
            <a:off x="4979053" y="3722702"/>
            <a:ext cx="4440" cy="3171"/>
          </a:xfrm>
          <a:custGeom>
            <a:avLst/>
            <a:gdLst/>
            <a:ahLst/>
            <a:cxnLst/>
            <a:rect l="l" t="t" r="r" b="b"/>
            <a:pathLst>
              <a:path w="4445" h="3175">
                <a:moveTo>
                  <a:pt x="1751" y="1771"/>
                </a:moveTo>
                <a:lnTo>
                  <a:pt x="1346" y="2044"/>
                </a:lnTo>
                <a:lnTo>
                  <a:pt x="0" y="3047"/>
                </a:lnTo>
                <a:lnTo>
                  <a:pt x="1751" y="1771"/>
                </a:lnTo>
                <a:close/>
              </a:path>
              <a:path w="4445" h="3175">
                <a:moveTo>
                  <a:pt x="4063" y="0"/>
                </a:moveTo>
                <a:lnTo>
                  <a:pt x="2597" y="1155"/>
                </a:lnTo>
                <a:lnTo>
                  <a:pt x="1751" y="1771"/>
                </a:lnTo>
                <a:lnTo>
                  <a:pt x="2731" y="1104"/>
                </a:lnTo>
                <a:lnTo>
                  <a:pt x="4063" y="5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03" name="object 103"/>
          <p:cNvSpPr/>
          <p:nvPr/>
        </p:nvSpPr>
        <p:spPr>
          <a:xfrm>
            <a:off x="4585433" y="3484718"/>
            <a:ext cx="24100" cy="10147"/>
          </a:xfrm>
          <a:custGeom>
            <a:avLst/>
            <a:gdLst/>
            <a:ahLst/>
            <a:cxnLst/>
            <a:rect l="l" t="t" r="r" b="b"/>
            <a:pathLst>
              <a:path w="24129" h="10160">
                <a:moveTo>
                  <a:pt x="0" y="0"/>
                </a:moveTo>
                <a:lnTo>
                  <a:pt x="12357" y="9740"/>
                </a:lnTo>
                <a:lnTo>
                  <a:pt x="25" y="12"/>
                </a:lnTo>
                <a:lnTo>
                  <a:pt x="23812" y="3975"/>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04" name="object 104"/>
          <p:cNvSpPr/>
          <p:nvPr/>
        </p:nvSpPr>
        <p:spPr>
          <a:xfrm>
            <a:off x="5416548" y="3774721"/>
            <a:ext cx="72301" cy="190899"/>
          </a:xfrm>
          <a:custGeom>
            <a:avLst/>
            <a:gdLst/>
            <a:ahLst/>
            <a:cxnLst/>
            <a:rect l="l" t="t" r="r" b="b"/>
            <a:pathLst>
              <a:path w="72389" h="191135">
                <a:moveTo>
                  <a:pt x="72275" y="190665"/>
                </a:moveTo>
                <a:lnTo>
                  <a:pt x="56565" y="0"/>
                </a:lnTo>
                <a:lnTo>
                  <a:pt x="56121" y="0"/>
                </a:lnTo>
                <a:lnTo>
                  <a:pt x="54711" y="127"/>
                </a:lnTo>
                <a:lnTo>
                  <a:pt x="11137" y="50634"/>
                </a:lnTo>
                <a:lnTo>
                  <a:pt x="4254" y="65214"/>
                </a:lnTo>
                <a:lnTo>
                  <a:pt x="5092" y="102616"/>
                </a:lnTo>
                <a:lnTo>
                  <a:pt x="5118" y="103466"/>
                </a:lnTo>
                <a:lnTo>
                  <a:pt x="6400" y="124028"/>
                </a:lnTo>
                <a:lnTo>
                  <a:pt x="5981" y="144094"/>
                </a:lnTo>
                <a:lnTo>
                  <a:pt x="3848" y="163588"/>
                </a:lnTo>
                <a:lnTo>
                  <a:pt x="0" y="182397"/>
                </a:lnTo>
                <a:lnTo>
                  <a:pt x="21310" y="190550"/>
                </a:lnTo>
                <a:lnTo>
                  <a:pt x="33528" y="167436"/>
                </a:lnTo>
                <a:lnTo>
                  <a:pt x="72275" y="190665"/>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05" name="object 105"/>
          <p:cNvSpPr/>
          <p:nvPr/>
        </p:nvSpPr>
        <p:spPr>
          <a:xfrm>
            <a:off x="5217722" y="1836388"/>
            <a:ext cx="12050" cy="6342"/>
          </a:xfrm>
          <a:custGeom>
            <a:avLst/>
            <a:gdLst/>
            <a:ahLst/>
            <a:cxnLst/>
            <a:rect l="l" t="t" r="r" b="b"/>
            <a:pathLst>
              <a:path w="12064" h="6350">
                <a:moveTo>
                  <a:pt x="647" y="5715"/>
                </a:moveTo>
                <a:lnTo>
                  <a:pt x="393" y="5854"/>
                </a:lnTo>
                <a:lnTo>
                  <a:pt x="0" y="6134"/>
                </a:lnTo>
                <a:lnTo>
                  <a:pt x="647" y="5715"/>
                </a:lnTo>
                <a:close/>
              </a:path>
              <a:path w="12064" h="6350">
                <a:moveTo>
                  <a:pt x="11582" y="1739"/>
                </a:moveTo>
                <a:lnTo>
                  <a:pt x="10248" y="0"/>
                </a:lnTo>
                <a:lnTo>
                  <a:pt x="11582" y="1739"/>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06" name="object 106"/>
          <p:cNvSpPr/>
          <p:nvPr/>
        </p:nvSpPr>
        <p:spPr>
          <a:xfrm>
            <a:off x="4862648" y="2231695"/>
            <a:ext cx="1268" cy="1903"/>
          </a:xfrm>
          <a:custGeom>
            <a:avLst/>
            <a:gdLst/>
            <a:ahLst/>
            <a:cxnLst/>
            <a:rect l="l" t="t" r="r" b="b"/>
            <a:pathLst>
              <a:path w="1270" h="1905">
                <a:moveTo>
                  <a:pt x="914" y="0"/>
                </a:moveTo>
                <a:lnTo>
                  <a:pt x="0" y="1905"/>
                </a:lnTo>
                <a:lnTo>
                  <a:pt x="609" y="660"/>
                </a:lnTo>
                <a:lnTo>
                  <a:pt x="914"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07" name="object 107"/>
          <p:cNvSpPr/>
          <p:nvPr/>
        </p:nvSpPr>
        <p:spPr>
          <a:xfrm>
            <a:off x="5349106" y="2439769"/>
            <a:ext cx="8879" cy="7611"/>
          </a:xfrm>
          <a:custGeom>
            <a:avLst/>
            <a:gdLst/>
            <a:ahLst/>
            <a:cxnLst/>
            <a:rect l="l" t="t" r="r" b="b"/>
            <a:pathLst>
              <a:path w="8889" h="7619">
                <a:moveTo>
                  <a:pt x="0" y="0"/>
                </a:moveTo>
                <a:lnTo>
                  <a:pt x="6731" y="5295"/>
                </a:lnTo>
                <a:lnTo>
                  <a:pt x="8712" y="7010"/>
                </a:lnTo>
                <a:lnTo>
                  <a:pt x="6743" y="5295"/>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08" name="object 108"/>
          <p:cNvSpPr/>
          <p:nvPr/>
        </p:nvSpPr>
        <p:spPr>
          <a:xfrm>
            <a:off x="5274802" y="1895573"/>
            <a:ext cx="18392" cy="23466"/>
          </a:xfrm>
          <a:custGeom>
            <a:avLst/>
            <a:gdLst/>
            <a:ahLst/>
            <a:cxnLst/>
            <a:rect l="l" t="t" r="r" b="b"/>
            <a:pathLst>
              <a:path w="18414" h="23494">
                <a:moveTo>
                  <a:pt x="0" y="0"/>
                </a:moveTo>
                <a:lnTo>
                  <a:pt x="18376" y="22987"/>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09" name="object 109"/>
          <p:cNvSpPr/>
          <p:nvPr/>
        </p:nvSpPr>
        <p:spPr>
          <a:xfrm>
            <a:off x="4860556" y="2227560"/>
            <a:ext cx="5074" cy="10782"/>
          </a:xfrm>
          <a:custGeom>
            <a:avLst/>
            <a:gdLst/>
            <a:ahLst/>
            <a:cxnLst/>
            <a:rect l="l" t="t" r="r" b="b"/>
            <a:pathLst>
              <a:path w="5079" h="10794">
                <a:moveTo>
                  <a:pt x="571" y="9131"/>
                </a:moveTo>
                <a:lnTo>
                  <a:pt x="368" y="9499"/>
                </a:lnTo>
                <a:lnTo>
                  <a:pt x="571" y="9131"/>
                </a:lnTo>
                <a:close/>
              </a:path>
              <a:path w="5079" h="10794">
                <a:moveTo>
                  <a:pt x="1397" y="10337"/>
                </a:moveTo>
                <a:lnTo>
                  <a:pt x="762" y="10160"/>
                </a:lnTo>
                <a:lnTo>
                  <a:pt x="88" y="10083"/>
                </a:lnTo>
                <a:lnTo>
                  <a:pt x="177" y="9893"/>
                </a:lnTo>
                <a:lnTo>
                  <a:pt x="0" y="10236"/>
                </a:lnTo>
                <a:lnTo>
                  <a:pt x="698" y="10312"/>
                </a:lnTo>
                <a:lnTo>
                  <a:pt x="1397" y="10337"/>
                </a:lnTo>
                <a:close/>
              </a:path>
              <a:path w="5079" h="10794">
                <a:moveTo>
                  <a:pt x="2095" y="10439"/>
                </a:moveTo>
                <a:lnTo>
                  <a:pt x="1435" y="10337"/>
                </a:lnTo>
                <a:lnTo>
                  <a:pt x="2095" y="10439"/>
                </a:lnTo>
                <a:close/>
              </a:path>
              <a:path w="5079" h="10794">
                <a:moveTo>
                  <a:pt x="4965" y="0"/>
                </a:moveTo>
                <a:lnTo>
                  <a:pt x="4851" y="254"/>
                </a:lnTo>
                <a:lnTo>
                  <a:pt x="4965" y="25"/>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10" name="object 110"/>
          <p:cNvSpPr/>
          <p:nvPr/>
        </p:nvSpPr>
        <p:spPr>
          <a:xfrm>
            <a:off x="4617854" y="2277549"/>
            <a:ext cx="3805" cy="1268"/>
          </a:xfrm>
          <a:custGeom>
            <a:avLst/>
            <a:gdLst/>
            <a:ahLst/>
            <a:cxnLst/>
            <a:rect l="l" t="t" r="r" b="b"/>
            <a:pathLst>
              <a:path w="3810" h="1269">
                <a:moveTo>
                  <a:pt x="3428" y="0"/>
                </a:moveTo>
                <a:lnTo>
                  <a:pt x="2260" y="317"/>
                </a:lnTo>
                <a:lnTo>
                  <a:pt x="1142" y="723"/>
                </a:lnTo>
                <a:lnTo>
                  <a:pt x="12" y="1104"/>
                </a:lnTo>
                <a:lnTo>
                  <a:pt x="3428"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11" name="object 111"/>
          <p:cNvSpPr/>
          <p:nvPr/>
        </p:nvSpPr>
        <p:spPr>
          <a:xfrm>
            <a:off x="4471172" y="2740806"/>
            <a:ext cx="11416" cy="20295"/>
          </a:xfrm>
          <a:custGeom>
            <a:avLst/>
            <a:gdLst/>
            <a:ahLst/>
            <a:cxnLst/>
            <a:rect l="l" t="t" r="r" b="b"/>
            <a:pathLst>
              <a:path w="11429" h="20319">
                <a:moveTo>
                  <a:pt x="355" y="19278"/>
                </a:moveTo>
                <a:lnTo>
                  <a:pt x="0" y="20027"/>
                </a:lnTo>
                <a:lnTo>
                  <a:pt x="355" y="19278"/>
                </a:lnTo>
                <a:close/>
              </a:path>
              <a:path w="11429" h="20319">
                <a:moveTo>
                  <a:pt x="8382" y="3873"/>
                </a:moveTo>
                <a:lnTo>
                  <a:pt x="7924" y="4597"/>
                </a:lnTo>
                <a:lnTo>
                  <a:pt x="7569" y="5194"/>
                </a:lnTo>
                <a:lnTo>
                  <a:pt x="8166" y="4241"/>
                </a:lnTo>
                <a:lnTo>
                  <a:pt x="8382" y="3873"/>
                </a:lnTo>
                <a:close/>
              </a:path>
              <a:path w="11429" h="20319">
                <a:moveTo>
                  <a:pt x="10033" y="1435"/>
                </a:moveTo>
                <a:lnTo>
                  <a:pt x="9715" y="1866"/>
                </a:lnTo>
                <a:lnTo>
                  <a:pt x="9042" y="2882"/>
                </a:lnTo>
                <a:lnTo>
                  <a:pt x="10033" y="1435"/>
                </a:lnTo>
                <a:close/>
              </a:path>
              <a:path w="11429" h="20319">
                <a:moveTo>
                  <a:pt x="11074" y="0"/>
                </a:moveTo>
                <a:lnTo>
                  <a:pt x="10718" y="469"/>
                </a:lnTo>
                <a:lnTo>
                  <a:pt x="11074" y="12"/>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12" name="object 112"/>
          <p:cNvSpPr/>
          <p:nvPr/>
        </p:nvSpPr>
        <p:spPr>
          <a:xfrm>
            <a:off x="4621292" y="2275862"/>
            <a:ext cx="5708" cy="1903"/>
          </a:xfrm>
          <a:custGeom>
            <a:avLst/>
            <a:gdLst/>
            <a:ahLst/>
            <a:cxnLst/>
            <a:rect l="l" t="t" r="r" b="b"/>
            <a:pathLst>
              <a:path w="5714" h="1905">
                <a:moveTo>
                  <a:pt x="5613" y="127"/>
                </a:moveTo>
                <a:lnTo>
                  <a:pt x="5562" y="0"/>
                </a:lnTo>
                <a:lnTo>
                  <a:pt x="2006" y="1003"/>
                </a:lnTo>
                <a:lnTo>
                  <a:pt x="63" y="1651"/>
                </a:lnTo>
                <a:lnTo>
                  <a:pt x="5613" y="127"/>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13" name="object 113"/>
          <p:cNvSpPr/>
          <p:nvPr/>
        </p:nvSpPr>
        <p:spPr>
          <a:xfrm>
            <a:off x="4841352" y="2245420"/>
            <a:ext cx="10782" cy="1903"/>
          </a:xfrm>
          <a:custGeom>
            <a:avLst/>
            <a:gdLst/>
            <a:ahLst/>
            <a:cxnLst/>
            <a:rect l="l" t="t" r="r" b="b"/>
            <a:pathLst>
              <a:path w="10795" h="1905">
                <a:moveTo>
                  <a:pt x="1206" y="0"/>
                </a:moveTo>
                <a:lnTo>
                  <a:pt x="0" y="1409"/>
                </a:lnTo>
                <a:lnTo>
                  <a:pt x="10629" y="1739"/>
                </a:lnTo>
                <a:lnTo>
                  <a:pt x="5651" y="1473"/>
                </a:lnTo>
                <a:lnTo>
                  <a:pt x="1206"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14" name="object 114"/>
          <p:cNvSpPr/>
          <p:nvPr/>
        </p:nvSpPr>
        <p:spPr>
          <a:xfrm>
            <a:off x="4619756" y="2272703"/>
            <a:ext cx="0" cy="0"/>
          </a:xfrm>
          <a:custGeom>
            <a:avLst/>
            <a:gdLst/>
            <a:ahLst/>
            <a:cxnLst/>
            <a:rect l="l" t="t" r="r" b="b"/>
            <a:pathLst>
              <a:path>
                <a:moveTo>
                  <a:pt x="0" y="0"/>
                </a:moveTo>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15" name="object 115"/>
          <p:cNvSpPr/>
          <p:nvPr/>
        </p:nvSpPr>
        <p:spPr>
          <a:xfrm>
            <a:off x="4469764" y="2725877"/>
            <a:ext cx="32344" cy="40590"/>
          </a:xfrm>
          <a:custGeom>
            <a:avLst/>
            <a:gdLst/>
            <a:ahLst/>
            <a:cxnLst/>
            <a:rect l="l" t="t" r="r" b="b"/>
            <a:pathLst>
              <a:path w="32385" h="40639">
                <a:moveTo>
                  <a:pt x="5626" y="40500"/>
                </a:moveTo>
                <a:lnTo>
                  <a:pt x="12" y="38188"/>
                </a:lnTo>
                <a:lnTo>
                  <a:pt x="5626" y="40500"/>
                </a:lnTo>
                <a:close/>
              </a:path>
              <a:path w="32385" h="40639">
                <a:moveTo>
                  <a:pt x="31940" y="0"/>
                </a:moveTo>
                <a:lnTo>
                  <a:pt x="23825" y="5372"/>
                </a:lnTo>
                <a:lnTo>
                  <a:pt x="3194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16" name="object 116"/>
          <p:cNvSpPr/>
          <p:nvPr/>
        </p:nvSpPr>
        <p:spPr>
          <a:xfrm>
            <a:off x="5335839" y="2518019"/>
            <a:ext cx="634" cy="10147"/>
          </a:xfrm>
          <a:custGeom>
            <a:avLst/>
            <a:gdLst/>
            <a:ahLst/>
            <a:cxnLst/>
            <a:rect l="l" t="t" r="r" b="b"/>
            <a:pathLst>
              <a:path w="635" h="10160">
                <a:moveTo>
                  <a:pt x="139" y="9918"/>
                </a:moveTo>
                <a:lnTo>
                  <a:pt x="0" y="3175"/>
                </a:lnTo>
                <a:lnTo>
                  <a:pt x="165" y="0"/>
                </a:lnTo>
                <a:lnTo>
                  <a:pt x="0" y="3175"/>
                </a:lnTo>
                <a:lnTo>
                  <a:pt x="139" y="9918"/>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17" name="object 117"/>
          <p:cNvSpPr/>
          <p:nvPr/>
        </p:nvSpPr>
        <p:spPr>
          <a:xfrm>
            <a:off x="5326971" y="2737509"/>
            <a:ext cx="1268" cy="1268"/>
          </a:xfrm>
          <a:custGeom>
            <a:avLst/>
            <a:gdLst/>
            <a:ahLst/>
            <a:cxnLst/>
            <a:rect l="l" t="t" r="r" b="b"/>
            <a:pathLst>
              <a:path w="1270" h="1269">
                <a:moveTo>
                  <a:pt x="635" y="0"/>
                </a:moveTo>
                <a:lnTo>
                  <a:pt x="406" y="330"/>
                </a:lnTo>
                <a:lnTo>
                  <a:pt x="203" y="736"/>
                </a:lnTo>
                <a:lnTo>
                  <a:pt x="0" y="1092"/>
                </a:lnTo>
                <a:lnTo>
                  <a:pt x="139" y="863"/>
                </a:lnTo>
                <a:lnTo>
                  <a:pt x="292" y="673"/>
                </a:lnTo>
                <a:lnTo>
                  <a:pt x="431" y="444"/>
                </a:lnTo>
                <a:lnTo>
                  <a:pt x="571" y="177"/>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18" name="object 118"/>
          <p:cNvSpPr/>
          <p:nvPr/>
        </p:nvSpPr>
        <p:spPr>
          <a:xfrm>
            <a:off x="5359824" y="2462670"/>
            <a:ext cx="1903" cy="1903"/>
          </a:xfrm>
          <a:custGeom>
            <a:avLst/>
            <a:gdLst/>
            <a:ahLst/>
            <a:cxnLst/>
            <a:rect l="l" t="t" r="r" b="b"/>
            <a:pathLst>
              <a:path w="1904" h="1905">
                <a:moveTo>
                  <a:pt x="1478" y="0"/>
                </a:moveTo>
                <a:lnTo>
                  <a:pt x="634" y="629"/>
                </a:lnTo>
                <a:lnTo>
                  <a:pt x="0" y="1454"/>
                </a:lnTo>
                <a:lnTo>
                  <a:pt x="914" y="870"/>
                </a:lnTo>
                <a:lnTo>
                  <a:pt x="1752" y="222"/>
                </a:lnTo>
                <a:lnTo>
                  <a:pt x="1478"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19" name="object 119"/>
          <p:cNvSpPr/>
          <p:nvPr/>
        </p:nvSpPr>
        <p:spPr>
          <a:xfrm>
            <a:off x="4617879" y="2277536"/>
            <a:ext cx="3805" cy="1268"/>
          </a:xfrm>
          <a:custGeom>
            <a:avLst/>
            <a:gdLst/>
            <a:ahLst/>
            <a:cxnLst/>
            <a:rect l="l" t="t" r="r" b="b"/>
            <a:pathLst>
              <a:path w="3810" h="1269">
                <a:moveTo>
                  <a:pt x="3403" y="0"/>
                </a:moveTo>
                <a:lnTo>
                  <a:pt x="3238" y="50"/>
                </a:lnTo>
                <a:lnTo>
                  <a:pt x="2146" y="355"/>
                </a:lnTo>
                <a:lnTo>
                  <a:pt x="1079" y="736"/>
                </a:lnTo>
                <a:lnTo>
                  <a:pt x="0" y="1092"/>
                </a:lnTo>
                <a:lnTo>
                  <a:pt x="1130" y="723"/>
                </a:lnTo>
                <a:lnTo>
                  <a:pt x="2247" y="330"/>
                </a:lnTo>
                <a:lnTo>
                  <a:pt x="3403"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20" name="object 120"/>
          <p:cNvSpPr/>
          <p:nvPr/>
        </p:nvSpPr>
        <p:spPr>
          <a:xfrm>
            <a:off x="4481155" y="2741797"/>
            <a:ext cx="634" cy="634"/>
          </a:xfrm>
          <a:custGeom>
            <a:avLst/>
            <a:gdLst/>
            <a:ahLst/>
            <a:cxnLst/>
            <a:rect l="l" t="t" r="r" b="b"/>
            <a:pathLst>
              <a:path w="635" h="635">
                <a:moveTo>
                  <a:pt x="330" y="38"/>
                </a:moveTo>
                <a:lnTo>
                  <a:pt x="190" y="215"/>
                </a:lnTo>
                <a:lnTo>
                  <a:pt x="0" y="508"/>
                </a:lnTo>
                <a:lnTo>
                  <a:pt x="139" y="317"/>
                </a:lnTo>
                <a:lnTo>
                  <a:pt x="241" y="165"/>
                </a:lnTo>
                <a:lnTo>
                  <a:pt x="330" y="38"/>
                </a:lnTo>
                <a:close/>
              </a:path>
              <a:path w="635" h="635">
                <a:moveTo>
                  <a:pt x="355" y="0"/>
                </a:move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21" name="object 121"/>
          <p:cNvSpPr/>
          <p:nvPr/>
        </p:nvSpPr>
        <p:spPr>
          <a:xfrm>
            <a:off x="4619756" y="2272703"/>
            <a:ext cx="1903" cy="5074"/>
          </a:xfrm>
          <a:custGeom>
            <a:avLst/>
            <a:gdLst/>
            <a:ahLst/>
            <a:cxnLst/>
            <a:rect l="l" t="t" r="r" b="b"/>
            <a:pathLst>
              <a:path w="1904" h="5080">
                <a:moveTo>
                  <a:pt x="0" y="0"/>
                </a:moveTo>
                <a:lnTo>
                  <a:pt x="1358" y="4889"/>
                </a:lnTo>
                <a:lnTo>
                  <a:pt x="1524" y="4838"/>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22" name="object 122"/>
          <p:cNvSpPr/>
          <p:nvPr/>
        </p:nvSpPr>
        <p:spPr>
          <a:xfrm>
            <a:off x="4847008" y="2246892"/>
            <a:ext cx="5074" cy="634"/>
          </a:xfrm>
          <a:custGeom>
            <a:avLst/>
            <a:gdLst/>
            <a:ahLst/>
            <a:cxnLst/>
            <a:rect l="l" t="t" r="r" b="b"/>
            <a:pathLst>
              <a:path w="5079" h="635">
                <a:moveTo>
                  <a:pt x="0" y="0"/>
                </a:moveTo>
                <a:lnTo>
                  <a:pt x="4953" y="254"/>
                </a:lnTo>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23" name="object 123"/>
          <p:cNvSpPr/>
          <p:nvPr/>
        </p:nvSpPr>
        <p:spPr>
          <a:xfrm>
            <a:off x="5392791" y="2808845"/>
            <a:ext cx="3171" cy="24100"/>
          </a:xfrm>
          <a:custGeom>
            <a:avLst/>
            <a:gdLst/>
            <a:ahLst/>
            <a:cxnLst/>
            <a:rect l="l" t="t" r="r" b="b"/>
            <a:pathLst>
              <a:path w="3175" h="24130">
                <a:moveTo>
                  <a:pt x="660" y="0"/>
                </a:moveTo>
                <a:lnTo>
                  <a:pt x="228" y="2870"/>
                </a:lnTo>
                <a:lnTo>
                  <a:pt x="0" y="5511"/>
                </a:lnTo>
                <a:lnTo>
                  <a:pt x="0" y="10502"/>
                </a:lnTo>
                <a:lnTo>
                  <a:pt x="190" y="13042"/>
                </a:lnTo>
                <a:lnTo>
                  <a:pt x="622" y="16230"/>
                </a:lnTo>
                <a:lnTo>
                  <a:pt x="939" y="17678"/>
                </a:lnTo>
                <a:lnTo>
                  <a:pt x="1231" y="19278"/>
                </a:lnTo>
                <a:lnTo>
                  <a:pt x="1574" y="20853"/>
                </a:lnTo>
                <a:lnTo>
                  <a:pt x="2209" y="22936"/>
                </a:lnTo>
                <a:lnTo>
                  <a:pt x="2641" y="24079"/>
                </a:lnTo>
                <a:lnTo>
                  <a:pt x="66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24" name="object 124"/>
          <p:cNvSpPr/>
          <p:nvPr/>
        </p:nvSpPr>
        <p:spPr>
          <a:xfrm>
            <a:off x="5310813" y="2697705"/>
            <a:ext cx="24734" cy="39956"/>
          </a:xfrm>
          <a:custGeom>
            <a:avLst/>
            <a:gdLst/>
            <a:ahLst/>
            <a:cxnLst/>
            <a:rect l="l" t="t" r="r" b="b"/>
            <a:pathLst>
              <a:path w="24764" h="40005">
                <a:moveTo>
                  <a:pt x="16802" y="39852"/>
                </a:moveTo>
                <a:lnTo>
                  <a:pt x="12" y="0"/>
                </a:lnTo>
                <a:lnTo>
                  <a:pt x="16802" y="39852"/>
                </a:lnTo>
                <a:close/>
              </a:path>
              <a:path w="24764" h="40005">
                <a:moveTo>
                  <a:pt x="24549" y="32054"/>
                </a:moveTo>
                <a:lnTo>
                  <a:pt x="24015" y="30784"/>
                </a:lnTo>
                <a:lnTo>
                  <a:pt x="23939" y="31330"/>
                </a:lnTo>
                <a:lnTo>
                  <a:pt x="24333" y="32283"/>
                </a:lnTo>
                <a:lnTo>
                  <a:pt x="24549" y="32054"/>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25" name="object 125"/>
          <p:cNvSpPr/>
          <p:nvPr/>
        </p:nvSpPr>
        <p:spPr>
          <a:xfrm>
            <a:off x="5395040" y="2831870"/>
            <a:ext cx="634" cy="1268"/>
          </a:xfrm>
          <a:custGeom>
            <a:avLst/>
            <a:gdLst/>
            <a:ahLst/>
            <a:cxnLst/>
            <a:rect l="l" t="t" r="r" b="b"/>
            <a:pathLst>
              <a:path w="635" h="1269">
                <a:moveTo>
                  <a:pt x="0" y="0"/>
                </a:moveTo>
                <a:lnTo>
                  <a:pt x="402" y="1166"/>
                </a:lnTo>
                <a:lnTo>
                  <a:pt x="389" y="1026"/>
                </a:lnTo>
                <a:lnTo>
                  <a:pt x="186" y="442"/>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26" name="object 126"/>
          <p:cNvSpPr/>
          <p:nvPr/>
        </p:nvSpPr>
        <p:spPr>
          <a:xfrm>
            <a:off x="4178062" y="3179863"/>
            <a:ext cx="62153" cy="20929"/>
          </a:xfrm>
          <a:custGeom>
            <a:avLst/>
            <a:gdLst/>
            <a:ahLst/>
            <a:cxnLst/>
            <a:rect l="l" t="t" r="r" b="b"/>
            <a:pathLst>
              <a:path w="62229" h="20955">
                <a:moveTo>
                  <a:pt x="0" y="0"/>
                </a:moveTo>
                <a:lnTo>
                  <a:pt x="61658" y="20751"/>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27" name="object 127"/>
          <p:cNvSpPr/>
          <p:nvPr/>
        </p:nvSpPr>
        <p:spPr>
          <a:xfrm>
            <a:off x="4569222" y="3471730"/>
            <a:ext cx="3171" cy="634"/>
          </a:xfrm>
          <a:custGeom>
            <a:avLst/>
            <a:gdLst/>
            <a:ahLst/>
            <a:cxnLst/>
            <a:rect l="l" t="t" r="r" b="b"/>
            <a:pathLst>
              <a:path w="3175" h="635">
                <a:moveTo>
                  <a:pt x="0" y="0"/>
                </a:moveTo>
                <a:lnTo>
                  <a:pt x="3162" y="533"/>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28" name="object 128"/>
          <p:cNvSpPr/>
          <p:nvPr/>
        </p:nvSpPr>
        <p:spPr>
          <a:xfrm>
            <a:off x="4582769" y="3199904"/>
            <a:ext cx="32344" cy="15855"/>
          </a:xfrm>
          <a:custGeom>
            <a:avLst/>
            <a:gdLst/>
            <a:ahLst/>
            <a:cxnLst/>
            <a:rect l="l" t="t" r="r" b="b"/>
            <a:pathLst>
              <a:path w="32385" h="15875">
                <a:moveTo>
                  <a:pt x="3517" y="13970"/>
                </a:moveTo>
                <a:lnTo>
                  <a:pt x="0" y="15481"/>
                </a:lnTo>
                <a:lnTo>
                  <a:pt x="3517" y="13970"/>
                </a:lnTo>
                <a:close/>
              </a:path>
              <a:path w="32385" h="15875">
                <a:moveTo>
                  <a:pt x="28117" y="4597"/>
                </a:moveTo>
                <a:lnTo>
                  <a:pt x="21640" y="7543"/>
                </a:lnTo>
                <a:lnTo>
                  <a:pt x="21920" y="7454"/>
                </a:lnTo>
                <a:lnTo>
                  <a:pt x="28016" y="4711"/>
                </a:lnTo>
                <a:close/>
              </a:path>
              <a:path w="32385" h="15875">
                <a:moveTo>
                  <a:pt x="32308" y="0"/>
                </a:moveTo>
                <a:lnTo>
                  <a:pt x="28117" y="4597"/>
                </a:lnTo>
                <a:lnTo>
                  <a:pt x="32296" y="5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29" name="object 129"/>
          <p:cNvSpPr/>
          <p:nvPr/>
        </p:nvSpPr>
        <p:spPr>
          <a:xfrm>
            <a:off x="5039152" y="2790034"/>
            <a:ext cx="3171" cy="7611"/>
          </a:xfrm>
          <a:custGeom>
            <a:avLst/>
            <a:gdLst/>
            <a:ahLst/>
            <a:cxnLst/>
            <a:rect l="l" t="t" r="r" b="b"/>
            <a:pathLst>
              <a:path w="3175" h="7619">
                <a:moveTo>
                  <a:pt x="0" y="0"/>
                </a:moveTo>
                <a:lnTo>
                  <a:pt x="2285" y="5346"/>
                </a:lnTo>
                <a:lnTo>
                  <a:pt x="2692" y="7340"/>
                </a:lnTo>
                <a:lnTo>
                  <a:pt x="2285" y="5334"/>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30" name="object 130"/>
          <p:cNvSpPr/>
          <p:nvPr/>
        </p:nvSpPr>
        <p:spPr>
          <a:xfrm>
            <a:off x="5326731" y="2738245"/>
            <a:ext cx="12050" cy="10147"/>
          </a:xfrm>
          <a:custGeom>
            <a:avLst/>
            <a:gdLst/>
            <a:ahLst/>
            <a:cxnLst/>
            <a:rect l="l" t="t" r="r" b="b"/>
            <a:pathLst>
              <a:path w="12064" h="10160">
                <a:moveTo>
                  <a:pt x="457" y="0"/>
                </a:moveTo>
                <a:lnTo>
                  <a:pt x="228" y="355"/>
                </a:lnTo>
                <a:lnTo>
                  <a:pt x="63" y="571"/>
                </a:lnTo>
                <a:lnTo>
                  <a:pt x="0" y="698"/>
                </a:lnTo>
                <a:lnTo>
                  <a:pt x="292" y="368"/>
                </a:lnTo>
                <a:lnTo>
                  <a:pt x="457" y="0"/>
                </a:lnTo>
                <a:close/>
              </a:path>
              <a:path w="12064" h="10160">
                <a:moveTo>
                  <a:pt x="8026" y="10020"/>
                </a:moveTo>
                <a:lnTo>
                  <a:pt x="7670" y="9550"/>
                </a:lnTo>
                <a:lnTo>
                  <a:pt x="7353" y="9105"/>
                </a:lnTo>
                <a:lnTo>
                  <a:pt x="7315" y="9232"/>
                </a:lnTo>
                <a:lnTo>
                  <a:pt x="7594" y="9626"/>
                </a:lnTo>
                <a:lnTo>
                  <a:pt x="8026" y="10020"/>
                </a:lnTo>
                <a:close/>
              </a:path>
              <a:path w="12064" h="10160">
                <a:moveTo>
                  <a:pt x="11798" y="482"/>
                </a:moveTo>
                <a:lnTo>
                  <a:pt x="8458" y="482"/>
                </a:lnTo>
                <a:lnTo>
                  <a:pt x="11023" y="3048"/>
                </a:lnTo>
                <a:lnTo>
                  <a:pt x="11480" y="2362"/>
                </a:lnTo>
                <a:lnTo>
                  <a:pt x="11798" y="1473"/>
                </a:lnTo>
                <a:lnTo>
                  <a:pt x="11798" y="482"/>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31" name="object 131"/>
          <p:cNvSpPr/>
          <p:nvPr/>
        </p:nvSpPr>
        <p:spPr>
          <a:xfrm>
            <a:off x="4568144" y="3470841"/>
            <a:ext cx="1268" cy="1268"/>
          </a:xfrm>
          <a:custGeom>
            <a:avLst/>
            <a:gdLst/>
            <a:ahLst/>
            <a:cxnLst/>
            <a:rect l="l" t="t" r="r" b="b"/>
            <a:pathLst>
              <a:path w="1270" h="1270">
                <a:moveTo>
                  <a:pt x="0" y="0"/>
                </a:moveTo>
                <a:lnTo>
                  <a:pt x="965" y="876"/>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32" name="object 132"/>
          <p:cNvSpPr/>
          <p:nvPr/>
        </p:nvSpPr>
        <p:spPr>
          <a:xfrm>
            <a:off x="5332262" y="2750358"/>
            <a:ext cx="1268" cy="3805"/>
          </a:xfrm>
          <a:custGeom>
            <a:avLst/>
            <a:gdLst/>
            <a:ahLst/>
            <a:cxnLst/>
            <a:rect l="l" t="t" r="r" b="b"/>
            <a:pathLst>
              <a:path w="1270" h="3810">
                <a:moveTo>
                  <a:pt x="901" y="0"/>
                </a:moveTo>
                <a:lnTo>
                  <a:pt x="317" y="2184"/>
                </a:lnTo>
                <a:lnTo>
                  <a:pt x="0" y="3530"/>
                </a:lnTo>
                <a:lnTo>
                  <a:pt x="317" y="2197"/>
                </a:lnTo>
                <a:lnTo>
                  <a:pt x="901"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33" name="object 133"/>
          <p:cNvSpPr/>
          <p:nvPr/>
        </p:nvSpPr>
        <p:spPr>
          <a:xfrm>
            <a:off x="4249805" y="3199181"/>
            <a:ext cx="1903" cy="634"/>
          </a:xfrm>
          <a:custGeom>
            <a:avLst/>
            <a:gdLst/>
            <a:ahLst/>
            <a:cxnLst/>
            <a:rect l="l" t="t" r="r" b="b"/>
            <a:pathLst>
              <a:path w="1904" h="635">
                <a:moveTo>
                  <a:pt x="1701" y="0"/>
                </a:moveTo>
                <a:lnTo>
                  <a:pt x="1130" y="203"/>
                </a:lnTo>
                <a:lnTo>
                  <a:pt x="0" y="520"/>
                </a:lnTo>
                <a:lnTo>
                  <a:pt x="1130" y="203"/>
                </a:lnTo>
                <a:lnTo>
                  <a:pt x="1701"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34" name="object 134"/>
          <p:cNvSpPr/>
          <p:nvPr/>
        </p:nvSpPr>
        <p:spPr>
          <a:xfrm>
            <a:off x="5382935" y="2821656"/>
            <a:ext cx="634" cy="5074"/>
          </a:xfrm>
          <a:custGeom>
            <a:avLst/>
            <a:gdLst/>
            <a:ahLst/>
            <a:cxnLst/>
            <a:rect l="l" t="t" r="r" b="b"/>
            <a:pathLst>
              <a:path w="635" h="5080">
                <a:moveTo>
                  <a:pt x="0" y="0"/>
                </a:moveTo>
                <a:lnTo>
                  <a:pt x="101" y="1498"/>
                </a:lnTo>
                <a:lnTo>
                  <a:pt x="177" y="3035"/>
                </a:lnTo>
                <a:lnTo>
                  <a:pt x="381" y="4470"/>
                </a:lnTo>
                <a:lnTo>
                  <a:pt x="190" y="3086"/>
                </a:lnTo>
                <a:lnTo>
                  <a:pt x="177" y="1562"/>
                </a:lnTo>
                <a:lnTo>
                  <a:pt x="76" y="127"/>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35" name="object 135"/>
          <p:cNvSpPr/>
          <p:nvPr/>
        </p:nvSpPr>
        <p:spPr>
          <a:xfrm>
            <a:off x="5105914" y="2858301"/>
            <a:ext cx="21563" cy="5074"/>
          </a:xfrm>
          <a:custGeom>
            <a:avLst/>
            <a:gdLst/>
            <a:ahLst/>
            <a:cxnLst/>
            <a:rect l="l" t="t" r="r" b="b"/>
            <a:pathLst>
              <a:path w="21589" h="5080">
                <a:moveTo>
                  <a:pt x="21547" y="0"/>
                </a:moveTo>
                <a:lnTo>
                  <a:pt x="12149" y="25"/>
                </a:lnTo>
                <a:lnTo>
                  <a:pt x="4707" y="1701"/>
                </a:lnTo>
                <a:lnTo>
                  <a:pt x="0" y="4608"/>
                </a:lnTo>
                <a:lnTo>
                  <a:pt x="833" y="4368"/>
                </a:lnTo>
                <a:lnTo>
                  <a:pt x="6688" y="1447"/>
                </a:lnTo>
                <a:lnTo>
                  <a:pt x="13279" y="25"/>
                </a:lnTo>
                <a:lnTo>
                  <a:pt x="21547"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36" name="object 136"/>
          <p:cNvSpPr/>
          <p:nvPr/>
        </p:nvSpPr>
        <p:spPr>
          <a:xfrm>
            <a:off x="4244402" y="3200487"/>
            <a:ext cx="1903" cy="634"/>
          </a:xfrm>
          <a:custGeom>
            <a:avLst/>
            <a:gdLst/>
            <a:ahLst/>
            <a:cxnLst/>
            <a:rect l="l" t="t" r="r" b="b"/>
            <a:pathLst>
              <a:path w="1904" h="635">
                <a:moveTo>
                  <a:pt x="1790" y="0"/>
                </a:moveTo>
                <a:lnTo>
                  <a:pt x="596" y="139"/>
                </a:lnTo>
                <a:lnTo>
                  <a:pt x="0" y="177"/>
                </a:lnTo>
                <a:lnTo>
                  <a:pt x="1193" y="76"/>
                </a:lnTo>
                <a:lnTo>
                  <a:pt x="179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37" name="object 137"/>
          <p:cNvSpPr/>
          <p:nvPr/>
        </p:nvSpPr>
        <p:spPr>
          <a:xfrm>
            <a:off x="5333314" y="2747847"/>
            <a:ext cx="634" cy="2537"/>
          </a:xfrm>
          <a:custGeom>
            <a:avLst/>
            <a:gdLst/>
            <a:ahLst/>
            <a:cxnLst/>
            <a:rect l="l" t="t" r="r" b="b"/>
            <a:pathLst>
              <a:path w="635" h="2539">
                <a:moveTo>
                  <a:pt x="596" y="0"/>
                </a:moveTo>
                <a:lnTo>
                  <a:pt x="203" y="1257"/>
                </a:lnTo>
                <a:lnTo>
                  <a:pt x="0" y="2006"/>
                </a:lnTo>
                <a:lnTo>
                  <a:pt x="406" y="584"/>
                </a:lnTo>
                <a:lnTo>
                  <a:pt x="596"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38" name="object 138"/>
          <p:cNvSpPr/>
          <p:nvPr/>
        </p:nvSpPr>
        <p:spPr>
          <a:xfrm>
            <a:off x="4674235" y="3144765"/>
            <a:ext cx="15855" cy="1268"/>
          </a:xfrm>
          <a:custGeom>
            <a:avLst/>
            <a:gdLst/>
            <a:ahLst/>
            <a:cxnLst/>
            <a:rect l="l" t="t" r="r" b="b"/>
            <a:pathLst>
              <a:path w="15875" h="1269">
                <a:moveTo>
                  <a:pt x="15722" y="0"/>
                </a:moveTo>
                <a:lnTo>
                  <a:pt x="0" y="1079"/>
                </a:lnTo>
                <a:lnTo>
                  <a:pt x="7277" y="622"/>
                </a:lnTo>
                <a:lnTo>
                  <a:pt x="15722"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39" name="object 139"/>
          <p:cNvSpPr/>
          <p:nvPr/>
        </p:nvSpPr>
        <p:spPr>
          <a:xfrm>
            <a:off x="5390407" y="2845379"/>
            <a:ext cx="1268" cy="1903"/>
          </a:xfrm>
          <a:custGeom>
            <a:avLst/>
            <a:gdLst/>
            <a:ahLst/>
            <a:cxnLst/>
            <a:rect l="l" t="t" r="r" b="b"/>
            <a:pathLst>
              <a:path w="1270" h="1905">
                <a:moveTo>
                  <a:pt x="0" y="0"/>
                </a:moveTo>
                <a:lnTo>
                  <a:pt x="215" y="544"/>
                </a:lnTo>
                <a:lnTo>
                  <a:pt x="557" y="1039"/>
                </a:lnTo>
                <a:lnTo>
                  <a:pt x="227" y="1369"/>
                </a:lnTo>
                <a:lnTo>
                  <a:pt x="723" y="899"/>
                </a:lnTo>
                <a:lnTo>
                  <a:pt x="392" y="429"/>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40" name="object 140"/>
          <p:cNvSpPr/>
          <p:nvPr/>
        </p:nvSpPr>
        <p:spPr>
          <a:xfrm>
            <a:off x="4569108" y="3471705"/>
            <a:ext cx="634" cy="634"/>
          </a:xfrm>
          <a:custGeom>
            <a:avLst/>
            <a:gdLst/>
            <a:ahLst/>
            <a:cxnLst/>
            <a:rect l="l" t="t" r="r" b="b"/>
            <a:pathLst>
              <a:path w="635" h="635">
                <a:moveTo>
                  <a:pt x="0" y="0"/>
                </a:moveTo>
                <a:lnTo>
                  <a:pt x="126" y="25"/>
                </a:lnTo>
                <a:lnTo>
                  <a:pt x="139" y="25"/>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41" name="object 141"/>
          <p:cNvSpPr/>
          <p:nvPr/>
        </p:nvSpPr>
        <p:spPr>
          <a:xfrm>
            <a:off x="5107469" y="2858289"/>
            <a:ext cx="30442" cy="4440"/>
          </a:xfrm>
          <a:custGeom>
            <a:avLst/>
            <a:gdLst/>
            <a:ahLst/>
            <a:cxnLst/>
            <a:rect l="l" t="t" r="r" b="b"/>
            <a:pathLst>
              <a:path w="30479" h="4444">
                <a:moveTo>
                  <a:pt x="23126" y="0"/>
                </a:moveTo>
                <a:lnTo>
                  <a:pt x="11734" y="50"/>
                </a:lnTo>
                <a:lnTo>
                  <a:pt x="5130" y="1473"/>
                </a:lnTo>
                <a:lnTo>
                  <a:pt x="0" y="4038"/>
                </a:lnTo>
                <a:lnTo>
                  <a:pt x="5868" y="1819"/>
                </a:lnTo>
                <a:lnTo>
                  <a:pt x="12828" y="476"/>
                </a:lnTo>
                <a:lnTo>
                  <a:pt x="20886" y="38"/>
                </a:lnTo>
                <a:lnTo>
                  <a:pt x="30048" y="533"/>
                </a:lnTo>
                <a:lnTo>
                  <a:pt x="26479" y="177"/>
                </a:lnTo>
                <a:lnTo>
                  <a:pt x="23126"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42" name="object 142"/>
          <p:cNvSpPr/>
          <p:nvPr/>
        </p:nvSpPr>
        <p:spPr>
          <a:xfrm>
            <a:off x="4936713" y="3302000"/>
            <a:ext cx="535279" cy="1034408"/>
          </a:xfrm>
          <a:custGeom>
            <a:avLst/>
            <a:gdLst/>
            <a:ahLst/>
            <a:cxnLst/>
            <a:rect l="l" t="t" r="r" b="b"/>
            <a:pathLst>
              <a:path w="535939" h="1035685">
                <a:moveTo>
                  <a:pt x="56197" y="411568"/>
                </a:moveTo>
                <a:lnTo>
                  <a:pt x="52641" y="415201"/>
                </a:lnTo>
                <a:lnTo>
                  <a:pt x="53873" y="413956"/>
                </a:lnTo>
                <a:lnTo>
                  <a:pt x="55054" y="412750"/>
                </a:lnTo>
                <a:lnTo>
                  <a:pt x="56197" y="411568"/>
                </a:lnTo>
                <a:close/>
              </a:path>
              <a:path w="535939" h="1035685">
                <a:moveTo>
                  <a:pt x="401104" y="28448"/>
                </a:moveTo>
                <a:lnTo>
                  <a:pt x="398360" y="30822"/>
                </a:lnTo>
                <a:lnTo>
                  <a:pt x="395592" y="33299"/>
                </a:lnTo>
                <a:lnTo>
                  <a:pt x="398411" y="30797"/>
                </a:lnTo>
                <a:lnTo>
                  <a:pt x="401104" y="28448"/>
                </a:lnTo>
                <a:close/>
              </a:path>
              <a:path w="535939" h="1035685">
                <a:moveTo>
                  <a:pt x="413893" y="5016"/>
                </a:moveTo>
                <a:lnTo>
                  <a:pt x="411403" y="6756"/>
                </a:lnTo>
                <a:lnTo>
                  <a:pt x="411429" y="6921"/>
                </a:lnTo>
                <a:lnTo>
                  <a:pt x="413067" y="5638"/>
                </a:lnTo>
                <a:lnTo>
                  <a:pt x="413893" y="5016"/>
                </a:lnTo>
                <a:close/>
              </a:path>
              <a:path w="535939" h="1035685">
                <a:moveTo>
                  <a:pt x="416941" y="9080"/>
                </a:moveTo>
                <a:lnTo>
                  <a:pt x="414032" y="4927"/>
                </a:lnTo>
                <a:lnTo>
                  <a:pt x="413893" y="5029"/>
                </a:lnTo>
                <a:lnTo>
                  <a:pt x="416941" y="9080"/>
                </a:lnTo>
                <a:close/>
              </a:path>
              <a:path w="535939" h="1035685">
                <a:moveTo>
                  <a:pt x="420598" y="190"/>
                </a:moveTo>
                <a:lnTo>
                  <a:pt x="420573" y="0"/>
                </a:lnTo>
                <a:lnTo>
                  <a:pt x="414197" y="4787"/>
                </a:lnTo>
                <a:lnTo>
                  <a:pt x="415721" y="3721"/>
                </a:lnTo>
                <a:lnTo>
                  <a:pt x="417220" y="2603"/>
                </a:lnTo>
                <a:lnTo>
                  <a:pt x="418769" y="1485"/>
                </a:lnTo>
                <a:lnTo>
                  <a:pt x="419354" y="1041"/>
                </a:lnTo>
                <a:lnTo>
                  <a:pt x="420001" y="622"/>
                </a:lnTo>
                <a:lnTo>
                  <a:pt x="420598" y="190"/>
                </a:lnTo>
                <a:close/>
              </a:path>
              <a:path w="535939" h="1035685">
                <a:moveTo>
                  <a:pt x="424789" y="9664"/>
                </a:moveTo>
                <a:lnTo>
                  <a:pt x="422630" y="11226"/>
                </a:lnTo>
                <a:lnTo>
                  <a:pt x="424789" y="9664"/>
                </a:lnTo>
                <a:close/>
              </a:path>
              <a:path w="535939" h="1035685">
                <a:moveTo>
                  <a:pt x="437388" y="42887"/>
                </a:moveTo>
                <a:lnTo>
                  <a:pt x="437121" y="42367"/>
                </a:lnTo>
                <a:lnTo>
                  <a:pt x="437388" y="42887"/>
                </a:lnTo>
                <a:close/>
              </a:path>
              <a:path w="535939" h="1035685">
                <a:moveTo>
                  <a:pt x="437832" y="43738"/>
                </a:moveTo>
                <a:lnTo>
                  <a:pt x="437629" y="43307"/>
                </a:lnTo>
                <a:lnTo>
                  <a:pt x="437388" y="42887"/>
                </a:lnTo>
                <a:lnTo>
                  <a:pt x="437515" y="43268"/>
                </a:lnTo>
                <a:lnTo>
                  <a:pt x="437756" y="43764"/>
                </a:lnTo>
                <a:close/>
              </a:path>
              <a:path w="535939" h="1035685">
                <a:moveTo>
                  <a:pt x="445350" y="51714"/>
                </a:moveTo>
                <a:lnTo>
                  <a:pt x="441286" y="53314"/>
                </a:lnTo>
                <a:lnTo>
                  <a:pt x="445350" y="51714"/>
                </a:lnTo>
                <a:close/>
              </a:path>
              <a:path w="535939" h="1035685">
                <a:moveTo>
                  <a:pt x="453745" y="37338"/>
                </a:moveTo>
                <a:lnTo>
                  <a:pt x="452386" y="37896"/>
                </a:lnTo>
                <a:lnTo>
                  <a:pt x="453745" y="37338"/>
                </a:lnTo>
                <a:close/>
              </a:path>
              <a:path w="535939" h="1035685">
                <a:moveTo>
                  <a:pt x="456450" y="36220"/>
                </a:moveTo>
                <a:lnTo>
                  <a:pt x="455079" y="36791"/>
                </a:lnTo>
                <a:lnTo>
                  <a:pt x="453745" y="37338"/>
                </a:lnTo>
                <a:lnTo>
                  <a:pt x="455079" y="36804"/>
                </a:lnTo>
                <a:lnTo>
                  <a:pt x="456450" y="36220"/>
                </a:lnTo>
                <a:close/>
              </a:path>
              <a:path w="535939" h="1035685">
                <a:moveTo>
                  <a:pt x="535254" y="458330"/>
                </a:moveTo>
                <a:lnTo>
                  <a:pt x="535089" y="461086"/>
                </a:lnTo>
                <a:lnTo>
                  <a:pt x="535216" y="459193"/>
                </a:lnTo>
                <a:lnTo>
                  <a:pt x="535254" y="458330"/>
                </a:lnTo>
                <a:close/>
              </a:path>
              <a:path w="535939" h="1035685">
                <a:moveTo>
                  <a:pt x="535406" y="453948"/>
                </a:moveTo>
                <a:lnTo>
                  <a:pt x="535216" y="451789"/>
                </a:lnTo>
                <a:lnTo>
                  <a:pt x="533768" y="446341"/>
                </a:lnTo>
                <a:lnTo>
                  <a:pt x="520446" y="457022"/>
                </a:lnTo>
                <a:lnTo>
                  <a:pt x="514426" y="459727"/>
                </a:lnTo>
                <a:lnTo>
                  <a:pt x="504825" y="459727"/>
                </a:lnTo>
                <a:lnTo>
                  <a:pt x="500697" y="457352"/>
                </a:lnTo>
                <a:lnTo>
                  <a:pt x="497408" y="452399"/>
                </a:lnTo>
                <a:lnTo>
                  <a:pt x="495693" y="437527"/>
                </a:lnTo>
                <a:lnTo>
                  <a:pt x="493395" y="427913"/>
                </a:lnTo>
                <a:lnTo>
                  <a:pt x="490753" y="421563"/>
                </a:lnTo>
                <a:lnTo>
                  <a:pt x="488137" y="417791"/>
                </a:lnTo>
                <a:lnTo>
                  <a:pt x="473925" y="403580"/>
                </a:lnTo>
                <a:lnTo>
                  <a:pt x="470077" y="400177"/>
                </a:lnTo>
                <a:lnTo>
                  <a:pt x="465455" y="394538"/>
                </a:lnTo>
                <a:lnTo>
                  <a:pt x="461987" y="388658"/>
                </a:lnTo>
                <a:lnTo>
                  <a:pt x="459625" y="382485"/>
                </a:lnTo>
                <a:lnTo>
                  <a:pt x="458241" y="375069"/>
                </a:lnTo>
                <a:lnTo>
                  <a:pt x="465442" y="343128"/>
                </a:lnTo>
                <a:lnTo>
                  <a:pt x="470801" y="330047"/>
                </a:lnTo>
                <a:lnTo>
                  <a:pt x="471881" y="324916"/>
                </a:lnTo>
                <a:lnTo>
                  <a:pt x="471881" y="322770"/>
                </a:lnTo>
                <a:lnTo>
                  <a:pt x="471004" y="314909"/>
                </a:lnTo>
                <a:lnTo>
                  <a:pt x="468350" y="305739"/>
                </a:lnTo>
                <a:lnTo>
                  <a:pt x="463905" y="295198"/>
                </a:lnTo>
                <a:lnTo>
                  <a:pt x="450735" y="270090"/>
                </a:lnTo>
                <a:lnTo>
                  <a:pt x="445681" y="257263"/>
                </a:lnTo>
                <a:lnTo>
                  <a:pt x="442506" y="244767"/>
                </a:lnTo>
                <a:lnTo>
                  <a:pt x="438353" y="206997"/>
                </a:lnTo>
                <a:lnTo>
                  <a:pt x="437896" y="192125"/>
                </a:lnTo>
                <a:lnTo>
                  <a:pt x="437121" y="182841"/>
                </a:lnTo>
                <a:lnTo>
                  <a:pt x="435838" y="174802"/>
                </a:lnTo>
                <a:lnTo>
                  <a:pt x="434022" y="167970"/>
                </a:lnTo>
                <a:lnTo>
                  <a:pt x="428383" y="151396"/>
                </a:lnTo>
                <a:lnTo>
                  <a:pt x="423430" y="134886"/>
                </a:lnTo>
                <a:lnTo>
                  <a:pt x="422363" y="128765"/>
                </a:lnTo>
                <a:lnTo>
                  <a:pt x="421627" y="122529"/>
                </a:lnTo>
                <a:lnTo>
                  <a:pt x="421195" y="116116"/>
                </a:lnTo>
                <a:lnTo>
                  <a:pt x="421055" y="107594"/>
                </a:lnTo>
                <a:lnTo>
                  <a:pt x="420598" y="104432"/>
                </a:lnTo>
                <a:lnTo>
                  <a:pt x="418452" y="99682"/>
                </a:lnTo>
                <a:lnTo>
                  <a:pt x="414921" y="89674"/>
                </a:lnTo>
                <a:lnTo>
                  <a:pt x="414921" y="79209"/>
                </a:lnTo>
                <a:lnTo>
                  <a:pt x="418769" y="72301"/>
                </a:lnTo>
                <a:lnTo>
                  <a:pt x="428294" y="63296"/>
                </a:lnTo>
                <a:lnTo>
                  <a:pt x="429615" y="61201"/>
                </a:lnTo>
                <a:lnTo>
                  <a:pt x="430390" y="59397"/>
                </a:lnTo>
                <a:lnTo>
                  <a:pt x="426021" y="43040"/>
                </a:lnTo>
                <a:lnTo>
                  <a:pt x="421157" y="34544"/>
                </a:lnTo>
                <a:lnTo>
                  <a:pt x="415988" y="23520"/>
                </a:lnTo>
                <a:lnTo>
                  <a:pt x="414147" y="18605"/>
                </a:lnTo>
                <a:lnTo>
                  <a:pt x="414235" y="18757"/>
                </a:lnTo>
                <a:lnTo>
                  <a:pt x="413931" y="17818"/>
                </a:lnTo>
                <a:lnTo>
                  <a:pt x="413969" y="18122"/>
                </a:lnTo>
                <a:lnTo>
                  <a:pt x="413880" y="17856"/>
                </a:lnTo>
                <a:lnTo>
                  <a:pt x="395592" y="33299"/>
                </a:lnTo>
                <a:lnTo>
                  <a:pt x="102450" y="365709"/>
                </a:lnTo>
                <a:lnTo>
                  <a:pt x="100507" y="371602"/>
                </a:lnTo>
                <a:lnTo>
                  <a:pt x="97713" y="377266"/>
                </a:lnTo>
                <a:lnTo>
                  <a:pt x="67119" y="414896"/>
                </a:lnTo>
                <a:lnTo>
                  <a:pt x="66992" y="415023"/>
                </a:lnTo>
                <a:lnTo>
                  <a:pt x="60617" y="421589"/>
                </a:lnTo>
                <a:lnTo>
                  <a:pt x="59207" y="423024"/>
                </a:lnTo>
                <a:lnTo>
                  <a:pt x="58699" y="423570"/>
                </a:lnTo>
                <a:lnTo>
                  <a:pt x="59207" y="423049"/>
                </a:lnTo>
                <a:lnTo>
                  <a:pt x="58547" y="423684"/>
                </a:lnTo>
                <a:lnTo>
                  <a:pt x="60147" y="425386"/>
                </a:lnTo>
                <a:lnTo>
                  <a:pt x="67208" y="434136"/>
                </a:lnTo>
                <a:lnTo>
                  <a:pt x="88112" y="470674"/>
                </a:lnTo>
                <a:lnTo>
                  <a:pt x="102704" y="506247"/>
                </a:lnTo>
                <a:lnTo>
                  <a:pt x="115392" y="544372"/>
                </a:lnTo>
                <a:lnTo>
                  <a:pt x="136880" y="545376"/>
                </a:lnTo>
                <a:lnTo>
                  <a:pt x="112814" y="638683"/>
                </a:lnTo>
                <a:lnTo>
                  <a:pt x="94208" y="630567"/>
                </a:lnTo>
                <a:lnTo>
                  <a:pt x="50888" y="697128"/>
                </a:lnTo>
                <a:lnTo>
                  <a:pt x="61188" y="705269"/>
                </a:lnTo>
                <a:lnTo>
                  <a:pt x="50393" y="724433"/>
                </a:lnTo>
                <a:lnTo>
                  <a:pt x="45745" y="726757"/>
                </a:lnTo>
                <a:lnTo>
                  <a:pt x="39776" y="736612"/>
                </a:lnTo>
                <a:lnTo>
                  <a:pt x="31838" y="752894"/>
                </a:lnTo>
                <a:lnTo>
                  <a:pt x="21793" y="777201"/>
                </a:lnTo>
                <a:lnTo>
                  <a:pt x="9486" y="811136"/>
                </a:lnTo>
                <a:lnTo>
                  <a:pt x="0" y="841248"/>
                </a:lnTo>
                <a:lnTo>
                  <a:pt x="15659" y="878192"/>
                </a:lnTo>
                <a:lnTo>
                  <a:pt x="10337" y="912202"/>
                </a:lnTo>
                <a:lnTo>
                  <a:pt x="8166" y="944130"/>
                </a:lnTo>
                <a:lnTo>
                  <a:pt x="8813" y="975398"/>
                </a:lnTo>
                <a:lnTo>
                  <a:pt x="12661" y="1007973"/>
                </a:lnTo>
                <a:lnTo>
                  <a:pt x="1676" y="1022756"/>
                </a:lnTo>
                <a:lnTo>
                  <a:pt x="4254" y="1028700"/>
                </a:lnTo>
                <a:lnTo>
                  <a:pt x="7658" y="1032510"/>
                </a:lnTo>
                <a:lnTo>
                  <a:pt x="12014" y="1034364"/>
                </a:lnTo>
                <a:lnTo>
                  <a:pt x="17145" y="1035659"/>
                </a:lnTo>
                <a:lnTo>
                  <a:pt x="23215" y="1035507"/>
                </a:lnTo>
                <a:lnTo>
                  <a:pt x="63969" y="1012240"/>
                </a:lnTo>
                <a:lnTo>
                  <a:pt x="96342" y="984288"/>
                </a:lnTo>
                <a:lnTo>
                  <a:pt x="104775" y="978230"/>
                </a:lnTo>
                <a:lnTo>
                  <a:pt x="114223" y="969060"/>
                </a:lnTo>
                <a:lnTo>
                  <a:pt x="124726" y="956716"/>
                </a:lnTo>
                <a:lnTo>
                  <a:pt x="136385" y="941120"/>
                </a:lnTo>
                <a:lnTo>
                  <a:pt x="131711" y="917714"/>
                </a:lnTo>
                <a:lnTo>
                  <a:pt x="157467" y="851966"/>
                </a:lnTo>
                <a:lnTo>
                  <a:pt x="161226" y="841019"/>
                </a:lnTo>
                <a:lnTo>
                  <a:pt x="168605" y="830414"/>
                </a:lnTo>
                <a:lnTo>
                  <a:pt x="179654" y="820115"/>
                </a:lnTo>
                <a:lnTo>
                  <a:pt x="194449" y="810031"/>
                </a:lnTo>
                <a:lnTo>
                  <a:pt x="198094" y="804189"/>
                </a:lnTo>
                <a:lnTo>
                  <a:pt x="200863" y="797534"/>
                </a:lnTo>
                <a:lnTo>
                  <a:pt x="202742" y="790016"/>
                </a:lnTo>
                <a:lnTo>
                  <a:pt x="203758" y="781583"/>
                </a:lnTo>
                <a:lnTo>
                  <a:pt x="205689" y="771906"/>
                </a:lnTo>
                <a:lnTo>
                  <a:pt x="209232" y="762927"/>
                </a:lnTo>
                <a:lnTo>
                  <a:pt x="214363" y="754672"/>
                </a:lnTo>
                <a:lnTo>
                  <a:pt x="221107" y="747141"/>
                </a:lnTo>
                <a:lnTo>
                  <a:pt x="228168" y="742378"/>
                </a:lnTo>
                <a:lnTo>
                  <a:pt x="232892" y="736549"/>
                </a:lnTo>
                <a:lnTo>
                  <a:pt x="236639" y="728751"/>
                </a:lnTo>
                <a:lnTo>
                  <a:pt x="239407" y="719010"/>
                </a:lnTo>
                <a:lnTo>
                  <a:pt x="221170" y="712101"/>
                </a:lnTo>
                <a:lnTo>
                  <a:pt x="224777" y="706780"/>
                </a:lnTo>
                <a:lnTo>
                  <a:pt x="259461" y="664768"/>
                </a:lnTo>
                <a:lnTo>
                  <a:pt x="282346" y="647014"/>
                </a:lnTo>
                <a:lnTo>
                  <a:pt x="288645" y="644804"/>
                </a:lnTo>
                <a:lnTo>
                  <a:pt x="291515" y="630428"/>
                </a:lnTo>
                <a:lnTo>
                  <a:pt x="309029" y="621436"/>
                </a:lnTo>
                <a:lnTo>
                  <a:pt x="344716" y="595134"/>
                </a:lnTo>
                <a:lnTo>
                  <a:pt x="375640" y="572439"/>
                </a:lnTo>
                <a:lnTo>
                  <a:pt x="389966" y="538238"/>
                </a:lnTo>
                <a:lnTo>
                  <a:pt x="395338" y="539521"/>
                </a:lnTo>
                <a:lnTo>
                  <a:pt x="414096" y="542594"/>
                </a:lnTo>
                <a:lnTo>
                  <a:pt x="430847" y="542378"/>
                </a:lnTo>
                <a:lnTo>
                  <a:pt x="445681" y="538848"/>
                </a:lnTo>
                <a:lnTo>
                  <a:pt x="458711" y="531990"/>
                </a:lnTo>
                <a:lnTo>
                  <a:pt x="460324" y="530860"/>
                </a:lnTo>
                <a:lnTo>
                  <a:pt x="476123" y="532828"/>
                </a:lnTo>
                <a:lnTo>
                  <a:pt x="492963" y="497166"/>
                </a:lnTo>
                <a:lnTo>
                  <a:pt x="518363" y="467652"/>
                </a:lnTo>
                <a:lnTo>
                  <a:pt x="533552" y="463334"/>
                </a:lnTo>
                <a:lnTo>
                  <a:pt x="533209" y="463397"/>
                </a:lnTo>
                <a:lnTo>
                  <a:pt x="534047" y="463308"/>
                </a:lnTo>
                <a:lnTo>
                  <a:pt x="534911" y="463283"/>
                </a:lnTo>
                <a:lnTo>
                  <a:pt x="535381" y="454456"/>
                </a:lnTo>
                <a:lnTo>
                  <a:pt x="535381" y="454685"/>
                </a:lnTo>
                <a:lnTo>
                  <a:pt x="535406" y="454240"/>
                </a:lnTo>
                <a:lnTo>
                  <a:pt x="535393" y="454088"/>
                </a:lnTo>
                <a:lnTo>
                  <a:pt x="535406" y="453948"/>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43" name="object 143"/>
          <p:cNvSpPr/>
          <p:nvPr/>
        </p:nvSpPr>
        <p:spPr>
          <a:xfrm>
            <a:off x="5816143" y="4241598"/>
            <a:ext cx="136991" cy="111622"/>
          </a:xfrm>
          <a:custGeom>
            <a:avLst/>
            <a:gdLst/>
            <a:ahLst/>
            <a:cxnLst/>
            <a:rect l="l" t="t" r="r" b="b"/>
            <a:pathLst>
              <a:path w="137160" h="111760">
                <a:moveTo>
                  <a:pt x="0" y="0"/>
                </a:moveTo>
                <a:lnTo>
                  <a:pt x="5150" y="6688"/>
                </a:lnTo>
                <a:lnTo>
                  <a:pt x="10026" y="13804"/>
                </a:lnTo>
                <a:lnTo>
                  <a:pt x="14626" y="21388"/>
                </a:lnTo>
                <a:lnTo>
                  <a:pt x="18948" y="29476"/>
                </a:lnTo>
                <a:lnTo>
                  <a:pt x="27869" y="37224"/>
                </a:lnTo>
                <a:lnTo>
                  <a:pt x="40366" y="41936"/>
                </a:lnTo>
                <a:lnTo>
                  <a:pt x="56503" y="43565"/>
                </a:lnTo>
                <a:lnTo>
                  <a:pt x="76339" y="42062"/>
                </a:lnTo>
                <a:lnTo>
                  <a:pt x="80530" y="41452"/>
                </a:lnTo>
                <a:lnTo>
                  <a:pt x="86779" y="60236"/>
                </a:lnTo>
                <a:lnTo>
                  <a:pt x="74079" y="66357"/>
                </a:lnTo>
                <a:lnTo>
                  <a:pt x="77482" y="76555"/>
                </a:lnTo>
                <a:lnTo>
                  <a:pt x="76441" y="81749"/>
                </a:lnTo>
                <a:lnTo>
                  <a:pt x="95262" y="100215"/>
                </a:lnTo>
                <a:lnTo>
                  <a:pt x="103352" y="95110"/>
                </a:lnTo>
                <a:lnTo>
                  <a:pt x="108534" y="99542"/>
                </a:lnTo>
                <a:lnTo>
                  <a:pt x="115265" y="107594"/>
                </a:lnTo>
                <a:lnTo>
                  <a:pt x="117614" y="111429"/>
                </a:lnTo>
                <a:lnTo>
                  <a:pt x="137033" y="2260"/>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44" name="object 144"/>
          <p:cNvSpPr/>
          <p:nvPr/>
        </p:nvSpPr>
        <p:spPr>
          <a:xfrm>
            <a:off x="5518442" y="4236684"/>
            <a:ext cx="93230" cy="59616"/>
          </a:xfrm>
          <a:custGeom>
            <a:avLst/>
            <a:gdLst/>
            <a:ahLst/>
            <a:cxnLst/>
            <a:rect l="l" t="t" r="r" b="b"/>
            <a:pathLst>
              <a:path w="93345" h="59689">
                <a:moveTo>
                  <a:pt x="12" y="0"/>
                </a:moveTo>
                <a:close/>
              </a:path>
              <a:path w="93345" h="59689">
                <a:moveTo>
                  <a:pt x="93040" y="25565"/>
                </a:moveTo>
                <a:lnTo>
                  <a:pt x="90093" y="1485"/>
                </a:lnTo>
                <a:lnTo>
                  <a:pt x="25" y="25"/>
                </a:lnTo>
                <a:lnTo>
                  <a:pt x="54914" y="54089"/>
                </a:lnTo>
                <a:lnTo>
                  <a:pt x="60185" y="58051"/>
                </a:lnTo>
                <a:lnTo>
                  <a:pt x="65252" y="59499"/>
                </a:lnTo>
                <a:lnTo>
                  <a:pt x="69913" y="58127"/>
                </a:lnTo>
                <a:lnTo>
                  <a:pt x="74676" y="55689"/>
                </a:lnTo>
                <a:lnTo>
                  <a:pt x="80289" y="50165"/>
                </a:lnTo>
                <a:lnTo>
                  <a:pt x="86487" y="40487"/>
                </a:lnTo>
                <a:lnTo>
                  <a:pt x="93040" y="25565"/>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45" name="object 145"/>
          <p:cNvSpPr/>
          <p:nvPr/>
        </p:nvSpPr>
        <p:spPr>
          <a:xfrm>
            <a:off x="5909411" y="4244471"/>
            <a:ext cx="656415" cy="425559"/>
          </a:xfrm>
          <a:custGeom>
            <a:avLst/>
            <a:gdLst/>
            <a:ahLst/>
            <a:cxnLst/>
            <a:rect l="l" t="t" r="r" b="b"/>
            <a:pathLst>
              <a:path w="657225" h="426085">
                <a:moveTo>
                  <a:pt x="19913" y="102146"/>
                </a:moveTo>
                <a:lnTo>
                  <a:pt x="19583" y="101701"/>
                </a:lnTo>
                <a:lnTo>
                  <a:pt x="19088" y="101117"/>
                </a:lnTo>
                <a:lnTo>
                  <a:pt x="19913" y="102146"/>
                </a:lnTo>
                <a:close/>
              </a:path>
              <a:path w="657225" h="426085">
                <a:moveTo>
                  <a:pt x="657123" y="57759"/>
                </a:moveTo>
                <a:lnTo>
                  <a:pt x="655358" y="48107"/>
                </a:lnTo>
                <a:lnTo>
                  <a:pt x="651497" y="37541"/>
                </a:lnTo>
                <a:lnTo>
                  <a:pt x="645566" y="26123"/>
                </a:lnTo>
                <a:lnTo>
                  <a:pt x="635939" y="11557"/>
                </a:lnTo>
                <a:lnTo>
                  <a:pt x="636930" y="9194"/>
                </a:lnTo>
                <a:lnTo>
                  <a:pt x="80352" y="0"/>
                </a:lnTo>
                <a:lnTo>
                  <a:pt x="85547" y="11264"/>
                </a:lnTo>
                <a:lnTo>
                  <a:pt x="97218" y="33451"/>
                </a:lnTo>
                <a:lnTo>
                  <a:pt x="99453" y="37528"/>
                </a:lnTo>
                <a:lnTo>
                  <a:pt x="80175" y="49758"/>
                </a:lnTo>
                <a:lnTo>
                  <a:pt x="73926" y="53505"/>
                </a:lnTo>
                <a:lnTo>
                  <a:pt x="79273" y="58242"/>
                </a:lnTo>
                <a:lnTo>
                  <a:pt x="83146" y="61188"/>
                </a:lnTo>
                <a:lnTo>
                  <a:pt x="89357" y="66827"/>
                </a:lnTo>
                <a:lnTo>
                  <a:pt x="92811" y="71005"/>
                </a:lnTo>
                <a:lnTo>
                  <a:pt x="94373" y="74625"/>
                </a:lnTo>
                <a:lnTo>
                  <a:pt x="94780" y="76631"/>
                </a:lnTo>
                <a:lnTo>
                  <a:pt x="94094" y="84874"/>
                </a:lnTo>
                <a:lnTo>
                  <a:pt x="66611" y="112725"/>
                </a:lnTo>
                <a:lnTo>
                  <a:pt x="54546" y="117411"/>
                </a:lnTo>
                <a:lnTo>
                  <a:pt x="38442" y="113601"/>
                </a:lnTo>
                <a:lnTo>
                  <a:pt x="28651" y="119646"/>
                </a:lnTo>
                <a:lnTo>
                  <a:pt x="28917" y="120459"/>
                </a:lnTo>
                <a:lnTo>
                  <a:pt x="29718" y="122834"/>
                </a:lnTo>
                <a:lnTo>
                  <a:pt x="0" y="139204"/>
                </a:lnTo>
                <a:lnTo>
                  <a:pt x="21894" y="184238"/>
                </a:lnTo>
                <a:lnTo>
                  <a:pt x="14630" y="215696"/>
                </a:lnTo>
                <a:lnTo>
                  <a:pt x="29895" y="220941"/>
                </a:lnTo>
                <a:lnTo>
                  <a:pt x="22288" y="255905"/>
                </a:lnTo>
                <a:lnTo>
                  <a:pt x="32461" y="261797"/>
                </a:lnTo>
                <a:lnTo>
                  <a:pt x="20370" y="277279"/>
                </a:lnTo>
                <a:lnTo>
                  <a:pt x="23685" y="282333"/>
                </a:lnTo>
                <a:lnTo>
                  <a:pt x="26885" y="297065"/>
                </a:lnTo>
                <a:lnTo>
                  <a:pt x="37465" y="293763"/>
                </a:lnTo>
                <a:lnTo>
                  <a:pt x="66852" y="307276"/>
                </a:lnTo>
                <a:lnTo>
                  <a:pt x="86309" y="312254"/>
                </a:lnTo>
                <a:lnTo>
                  <a:pt x="96418" y="308317"/>
                </a:lnTo>
                <a:lnTo>
                  <a:pt x="111963" y="312508"/>
                </a:lnTo>
                <a:lnTo>
                  <a:pt x="131292" y="299123"/>
                </a:lnTo>
                <a:lnTo>
                  <a:pt x="145529" y="319747"/>
                </a:lnTo>
                <a:lnTo>
                  <a:pt x="151853" y="320268"/>
                </a:lnTo>
                <a:lnTo>
                  <a:pt x="174625" y="353949"/>
                </a:lnTo>
                <a:lnTo>
                  <a:pt x="172999" y="359930"/>
                </a:lnTo>
                <a:lnTo>
                  <a:pt x="176568" y="368071"/>
                </a:lnTo>
                <a:lnTo>
                  <a:pt x="181965" y="377393"/>
                </a:lnTo>
                <a:lnTo>
                  <a:pt x="189204" y="387972"/>
                </a:lnTo>
                <a:lnTo>
                  <a:pt x="198361" y="399846"/>
                </a:lnTo>
                <a:lnTo>
                  <a:pt x="199351" y="401866"/>
                </a:lnTo>
                <a:lnTo>
                  <a:pt x="201002" y="407035"/>
                </a:lnTo>
                <a:lnTo>
                  <a:pt x="203682" y="412737"/>
                </a:lnTo>
                <a:lnTo>
                  <a:pt x="207378" y="418973"/>
                </a:lnTo>
                <a:lnTo>
                  <a:pt x="212064" y="425704"/>
                </a:lnTo>
                <a:lnTo>
                  <a:pt x="257949" y="420839"/>
                </a:lnTo>
                <a:lnTo>
                  <a:pt x="253365" y="410349"/>
                </a:lnTo>
                <a:lnTo>
                  <a:pt x="252615" y="399491"/>
                </a:lnTo>
                <a:lnTo>
                  <a:pt x="255714" y="388277"/>
                </a:lnTo>
                <a:lnTo>
                  <a:pt x="262648" y="376732"/>
                </a:lnTo>
                <a:lnTo>
                  <a:pt x="263918" y="375043"/>
                </a:lnTo>
                <a:lnTo>
                  <a:pt x="284073" y="372300"/>
                </a:lnTo>
                <a:lnTo>
                  <a:pt x="374218" y="309384"/>
                </a:lnTo>
                <a:lnTo>
                  <a:pt x="376453" y="296291"/>
                </a:lnTo>
                <a:lnTo>
                  <a:pt x="394931" y="286651"/>
                </a:lnTo>
                <a:lnTo>
                  <a:pt x="393877" y="283743"/>
                </a:lnTo>
                <a:lnTo>
                  <a:pt x="395058" y="261251"/>
                </a:lnTo>
                <a:lnTo>
                  <a:pt x="400507" y="261251"/>
                </a:lnTo>
                <a:lnTo>
                  <a:pt x="401942" y="256578"/>
                </a:lnTo>
                <a:lnTo>
                  <a:pt x="406400" y="255193"/>
                </a:lnTo>
                <a:lnTo>
                  <a:pt x="405206" y="234810"/>
                </a:lnTo>
                <a:lnTo>
                  <a:pt x="430072" y="205359"/>
                </a:lnTo>
                <a:lnTo>
                  <a:pt x="438162" y="207594"/>
                </a:lnTo>
                <a:lnTo>
                  <a:pt x="442772" y="204228"/>
                </a:lnTo>
                <a:lnTo>
                  <a:pt x="446138" y="199720"/>
                </a:lnTo>
                <a:lnTo>
                  <a:pt x="446900" y="185813"/>
                </a:lnTo>
                <a:lnTo>
                  <a:pt x="437540" y="165049"/>
                </a:lnTo>
                <a:lnTo>
                  <a:pt x="445846" y="160680"/>
                </a:lnTo>
                <a:lnTo>
                  <a:pt x="441718" y="151701"/>
                </a:lnTo>
                <a:lnTo>
                  <a:pt x="455269" y="134632"/>
                </a:lnTo>
                <a:lnTo>
                  <a:pt x="458724" y="134632"/>
                </a:lnTo>
                <a:lnTo>
                  <a:pt x="459905" y="119430"/>
                </a:lnTo>
                <a:lnTo>
                  <a:pt x="505269" y="102755"/>
                </a:lnTo>
                <a:lnTo>
                  <a:pt x="530275" y="85051"/>
                </a:lnTo>
                <a:lnTo>
                  <a:pt x="547090" y="113804"/>
                </a:lnTo>
                <a:lnTo>
                  <a:pt x="556590" y="107937"/>
                </a:lnTo>
                <a:lnTo>
                  <a:pt x="559943" y="114617"/>
                </a:lnTo>
                <a:lnTo>
                  <a:pt x="563702" y="109969"/>
                </a:lnTo>
                <a:lnTo>
                  <a:pt x="574217" y="108597"/>
                </a:lnTo>
                <a:lnTo>
                  <a:pt x="589915" y="94310"/>
                </a:lnTo>
                <a:lnTo>
                  <a:pt x="599833" y="98628"/>
                </a:lnTo>
                <a:lnTo>
                  <a:pt x="606933" y="91541"/>
                </a:lnTo>
                <a:lnTo>
                  <a:pt x="629894" y="93332"/>
                </a:lnTo>
                <a:lnTo>
                  <a:pt x="642480" y="85178"/>
                </a:lnTo>
                <a:lnTo>
                  <a:pt x="643280" y="68910"/>
                </a:lnTo>
                <a:lnTo>
                  <a:pt x="649630" y="58775"/>
                </a:lnTo>
                <a:lnTo>
                  <a:pt x="657123" y="57759"/>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46" name="object 146"/>
          <p:cNvSpPr/>
          <p:nvPr/>
        </p:nvSpPr>
        <p:spPr>
          <a:xfrm>
            <a:off x="5511098" y="4236552"/>
            <a:ext cx="0" cy="0"/>
          </a:xfrm>
          <a:custGeom>
            <a:avLst/>
            <a:gdLst/>
            <a:ahLst/>
            <a:cxnLst/>
            <a:rect l="l" t="t" r="r" b="b"/>
            <a:pathLst>
              <a:path>
                <a:moveTo>
                  <a:pt x="0" y="0"/>
                </a:moveTo>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47" name="object 147"/>
          <p:cNvSpPr/>
          <p:nvPr/>
        </p:nvSpPr>
        <p:spPr>
          <a:xfrm>
            <a:off x="5694475" y="1200116"/>
            <a:ext cx="46932" cy="62787"/>
          </a:xfrm>
          <a:custGeom>
            <a:avLst/>
            <a:gdLst/>
            <a:ahLst/>
            <a:cxnLst/>
            <a:rect l="l" t="t" r="r" b="b"/>
            <a:pathLst>
              <a:path w="46989" h="62865">
                <a:moveTo>
                  <a:pt x="5346" y="26517"/>
                </a:moveTo>
                <a:lnTo>
                  <a:pt x="4673" y="28498"/>
                </a:lnTo>
                <a:lnTo>
                  <a:pt x="5346" y="26517"/>
                </a:lnTo>
                <a:close/>
              </a:path>
              <a:path w="46989" h="62865">
                <a:moveTo>
                  <a:pt x="46697" y="62522"/>
                </a:moveTo>
                <a:lnTo>
                  <a:pt x="15278" y="0"/>
                </a:lnTo>
                <a:lnTo>
                  <a:pt x="8064" y="18580"/>
                </a:lnTo>
                <a:lnTo>
                  <a:pt x="2146" y="36233"/>
                </a:lnTo>
                <a:lnTo>
                  <a:pt x="0" y="43649"/>
                </a:lnTo>
                <a:lnTo>
                  <a:pt x="6235" y="45796"/>
                </a:lnTo>
                <a:lnTo>
                  <a:pt x="13639" y="48666"/>
                </a:lnTo>
                <a:lnTo>
                  <a:pt x="31648" y="56146"/>
                </a:lnTo>
                <a:lnTo>
                  <a:pt x="40373" y="59969"/>
                </a:lnTo>
                <a:lnTo>
                  <a:pt x="46697" y="62522"/>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48" name="object 148"/>
          <p:cNvSpPr/>
          <p:nvPr/>
        </p:nvSpPr>
        <p:spPr>
          <a:xfrm>
            <a:off x="5791206" y="1287777"/>
            <a:ext cx="77374" cy="46932"/>
          </a:xfrm>
          <a:custGeom>
            <a:avLst/>
            <a:gdLst/>
            <a:ahLst/>
            <a:cxnLst/>
            <a:rect l="l" t="t" r="r" b="b"/>
            <a:pathLst>
              <a:path w="77470" h="46990">
                <a:moveTo>
                  <a:pt x="0" y="0"/>
                </a:moveTo>
                <a:lnTo>
                  <a:pt x="36786" y="11881"/>
                </a:lnTo>
                <a:lnTo>
                  <a:pt x="71501" y="37569"/>
                </a:lnTo>
                <a:lnTo>
                  <a:pt x="76987" y="46812"/>
                </a:lnTo>
                <a:lnTo>
                  <a:pt x="71501" y="37569"/>
                </a:lnTo>
                <a:lnTo>
                  <a:pt x="36786" y="11876"/>
                </a:lnTo>
                <a:lnTo>
                  <a:pt x="14167" y="4133"/>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49" name="object 149"/>
          <p:cNvSpPr/>
          <p:nvPr/>
        </p:nvSpPr>
        <p:spPr>
          <a:xfrm>
            <a:off x="5673609" y="1204758"/>
            <a:ext cx="14586" cy="8879"/>
          </a:xfrm>
          <a:custGeom>
            <a:avLst/>
            <a:gdLst/>
            <a:ahLst/>
            <a:cxnLst/>
            <a:rect l="l" t="t" r="r" b="b"/>
            <a:pathLst>
              <a:path w="14604" h="8890">
                <a:moveTo>
                  <a:pt x="14465" y="0"/>
                </a:moveTo>
                <a:lnTo>
                  <a:pt x="3111" y="3276"/>
                </a:lnTo>
                <a:lnTo>
                  <a:pt x="0" y="8280"/>
                </a:lnTo>
                <a:lnTo>
                  <a:pt x="14465"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50" name="object 150"/>
          <p:cNvSpPr/>
          <p:nvPr/>
        </p:nvSpPr>
        <p:spPr>
          <a:xfrm>
            <a:off x="5280496" y="1438238"/>
            <a:ext cx="0" cy="0"/>
          </a:xfrm>
          <a:custGeom>
            <a:avLst/>
            <a:gdLst/>
            <a:ahLst/>
            <a:cxnLst/>
            <a:rect l="l" t="t" r="r" b="b"/>
            <a:pathLst>
              <a:path>
                <a:moveTo>
                  <a:pt x="0" y="0"/>
                </a:moveTo>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51" name="object 151"/>
          <p:cNvSpPr/>
          <p:nvPr/>
        </p:nvSpPr>
        <p:spPr>
          <a:xfrm>
            <a:off x="5706702" y="1194078"/>
            <a:ext cx="0" cy="0"/>
          </a:xfrm>
          <a:custGeom>
            <a:avLst/>
            <a:gdLst/>
            <a:ahLst/>
            <a:cxnLst/>
            <a:rect l="l" t="t" r="r" b="b"/>
            <a:pathLst>
              <a:path>
                <a:moveTo>
                  <a:pt x="0" y="0"/>
                </a:moveTo>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52" name="object 152"/>
          <p:cNvSpPr/>
          <p:nvPr/>
        </p:nvSpPr>
        <p:spPr>
          <a:xfrm>
            <a:off x="5009991" y="1503905"/>
            <a:ext cx="3171" cy="3805"/>
          </a:xfrm>
          <a:custGeom>
            <a:avLst/>
            <a:gdLst/>
            <a:ahLst/>
            <a:cxnLst/>
            <a:rect l="l" t="t" r="r" b="b"/>
            <a:pathLst>
              <a:path w="3175" h="3809">
                <a:moveTo>
                  <a:pt x="2578" y="3632"/>
                </a:moveTo>
                <a:lnTo>
                  <a:pt x="139" y="0"/>
                </a:lnTo>
                <a:lnTo>
                  <a:pt x="0" y="1384"/>
                </a:lnTo>
                <a:lnTo>
                  <a:pt x="2578" y="3632"/>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53" name="object 153"/>
          <p:cNvSpPr/>
          <p:nvPr/>
        </p:nvSpPr>
        <p:spPr>
          <a:xfrm>
            <a:off x="5324841" y="2083923"/>
            <a:ext cx="11416" cy="24734"/>
          </a:xfrm>
          <a:custGeom>
            <a:avLst/>
            <a:gdLst/>
            <a:ahLst/>
            <a:cxnLst/>
            <a:rect l="l" t="t" r="r" b="b"/>
            <a:pathLst>
              <a:path w="11429" h="24764">
                <a:moveTo>
                  <a:pt x="0" y="0"/>
                </a:moveTo>
                <a:lnTo>
                  <a:pt x="1716" y="7268"/>
                </a:lnTo>
                <a:lnTo>
                  <a:pt x="4054" y="14249"/>
                </a:lnTo>
                <a:lnTo>
                  <a:pt x="7083" y="20163"/>
                </a:lnTo>
                <a:lnTo>
                  <a:pt x="10871" y="24231"/>
                </a:lnTo>
                <a:lnTo>
                  <a:pt x="7083" y="20157"/>
                </a:lnTo>
                <a:lnTo>
                  <a:pt x="4054" y="14247"/>
                </a:lnTo>
                <a:lnTo>
                  <a:pt x="1716" y="7268"/>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54" name="object 154"/>
          <p:cNvSpPr/>
          <p:nvPr/>
        </p:nvSpPr>
        <p:spPr>
          <a:xfrm>
            <a:off x="5216808" y="1842464"/>
            <a:ext cx="1268" cy="634"/>
          </a:xfrm>
          <a:custGeom>
            <a:avLst/>
            <a:gdLst/>
            <a:ahLst/>
            <a:cxnLst/>
            <a:rect l="l" t="t" r="r" b="b"/>
            <a:pathLst>
              <a:path w="1270" h="635">
                <a:moveTo>
                  <a:pt x="977" y="0"/>
                </a:moveTo>
                <a:lnTo>
                  <a:pt x="0" y="635"/>
                </a:lnTo>
                <a:lnTo>
                  <a:pt x="927" y="5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55" name="object 155"/>
          <p:cNvSpPr/>
          <p:nvPr/>
        </p:nvSpPr>
        <p:spPr>
          <a:xfrm>
            <a:off x="5333072" y="2447113"/>
            <a:ext cx="20295" cy="8879"/>
          </a:xfrm>
          <a:custGeom>
            <a:avLst/>
            <a:gdLst/>
            <a:ahLst/>
            <a:cxnLst/>
            <a:rect l="l" t="t" r="r" b="b"/>
            <a:pathLst>
              <a:path w="20320" h="8889">
                <a:moveTo>
                  <a:pt x="6134" y="0"/>
                </a:moveTo>
                <a:lnTo>
                  <a:pt x="800" y="0"/>
                </a:lnTo>
                <a:lnTo>
                  <a:pt x="431" y="63"/>
                </a:lnTo>
                <a:lnTo>
                  <a:pt x="0" y="279"/>
                </a:lnTo>
                <a:lnTo>
                  <a:pt x="19875" y="8763"/>
                </a:lnTo>
                <a:lnTo>
                  <a:pt x="17297" y="6629"/>
                </a:lnTo>
                <a:lnTo>
                  <a:pt x="16294" y="5753"/>
                </a:lnTo>
                <a:lnTo>
                  <a:pt x="11569" y="2057"/>
                </a:lnTo>
                <a:lnTo>
                  <a:pt x="6134"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56" name="object 156"/>
          <p:cNvSpPr/>
          <p:nvPr/>
        </p:nvSpPr>
        <p:spPr>
          <a:xfrm>
            <a:off x="4870602" y="2249960"/>
            <a:ext cx="34882" cy="15221"/>
          </a:xfrm>
          <a:custGeom>
            <a:avLst/>
            <a:gdLst/>
            <a:ahLst/>
            <a:cxnLst/>
            <a:rect l="l" t="t" r="r" b="b"/>
            <a:pathLst>
              <a:path w="34925" h="15239">
                <a:moveTo>
                  <a:pt x="0" y="0"/>
                </a:moveTo>
                <a:lnTo>
                  <a:pt x="34632" y="14782"/>
                </a:lnTo>
                <a:lnTo>
                  <a:pt x="18525" y="6632"/>
                </a:lnTo>
                <a:lnTo>
                  <a:pt x="12323" y="3978"/>
                </a:lnTo>
                <a:lnTo>
                  <a:pt x="6148" y="1776"/>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57" name="object 157"/>
          <p:cNvSpPr/>
          <p:nvPr/>
        </p:nvSpPr>
        <p:spPr>
          <a:xfrm>
            <a:off x="5672024" y="2168349"/>
            <a:ext cx="11416" cy="3805"/>
          </a:xfrm>
          <a:custGeom>
            <a:avLst/>
            <a:gdLst/>
            <a:ahLst/>
            <a:cxnLst/>
            <a:rect l="l" t="t" r="r" b="b"/>
            <a:pathLst>
              <a:path w="11429" h="3810">
                <a:moveTo>
                  <a:pt x="2565" y="3035"/>
                </a:moveTo>
                <a:lnTo>
                  <a:pt x="1651" y="3251"/>
                </a:lnTo>
                <a:lnTo>
                  <a:pt x="0" y="3683"/>
                </a:lnTo>
                <a:lnTo>
                  <a:pt x="2565" y="3035"/>
                </a:lnTo>
                <a:close/>
              </a:path>
              <a:path w="11429" h="3810">
                <a:moveTo>
                  <a:pt x="5842" y="2374"/>
                </a:moveTo>
                <a:lnTo>
                  <a:pt x="5626" y="2413"/>
                </a:lnTo>
                <a:lnTo>
                  <a:pt x="4267" y="2705"/>
                </a:lnTo>
                <a:lnTo>
                  <a:pt x="5842" y="2374"/>
                </a:lnTo>
                <a:close/>
              </a:path>
              <a:path w="11429" h="3810">
                <a:moveTo>
                  <a:pt x="9334" y="1333"/>
                </a:moveTo>
                <a:lnTo>
                  <a:pt x="6375" y="2273"/>
                </a:lnTo>
                <a:lnTo>
                  <a:pt x="5842" y="2374"/>
                </a:lnTo>
                <a:lnTo>
                  <a:pt x="6718" y="2222"/>
                </a:lnTo>
                <a:lnTo>
                  <a:pt x="9207" y="1422"/>
                </a:lnTo>
                <a:lnTo>
                  <a:pt x="9334" y="1333"/>
                </a:lnTo>
                <a:close/>
              </a:path>
              <a:path w="11429" h="3810">
                <a:moveTo>
                  <a:pt x="11277" y="0"/>
                </a:moveTo>
                <a:lnTo>
                  <a:pt x="9334" y="1333"/>
                </a:lnTo>
                <a:lnTo>
                  <a:pt x="11264" y="38"/>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58" name="object 158"/>
          <p:cNvSpPr/>
          <p:nvPr/>
        </p:nvSpPr>
        <p:spPr>
          <a:xfrm>
            <a:off x="5555734" y="2235513"/>
            <a:ext cx="0" cy="0"/>
          </a:xfrm>
          <a:custGeom>
            <a:avLst/>
            <a:gdLst/>
            <a:ahLst/>
            <a:cxnLst/>
            <a:rect l="l" t="t" r="r" b="b"/>
            <a:pathLst>
              <a:path>
                <a:moveTo>
                  <a:pt x="0" y="0"/>
                </a:moveTo>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59" name="object 159"/>
          <p:cNvSpPr/>
          <p:nvPr/>
        </p:nvSpPr>
        <p:spPr>
          <a:xfrm>
            <a:off x="5780869" y="2931237"/>
            <a:ext cx="634" cy="634"/>
          </a:xfrm>
          <a:custGeom>
            <a:avLst/>
            <a:gdLst/>
            <a:ahLst/>
            <a:cxnLst/>
            <a:rect l="l" t="t" r="r" b="b"/>
            <a:pathLst>
              <a:path w="635" h="635">
                <a:moveTo>
                  <a:pt x="190" y="76"/>
                </a:moveTo>
                <a:lnTo>
                  <a:pt x="0" y="228"/>
                </a:lnTo>
                <a:lnTo>
                  <a:pt x="127" y="165"/>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60" name="object 160"/>
          <p:cNvSpPr/>
          <p:nvPr/>
        </p:nvSpPr>
        <p:spPr>
          <a:xfrm>
            <a:off x="5497677" y="2473814"/>
            <a:ext cx="22198" cy="4440"/>
          </a:xfrm>
          <a:custGeom>
            <a:avLst/>
            <a:gdLst/>
            <a:ahLst/>
            <a:cxnLst/>
            <a:rect l="l" t="t" r="r" b="b"/>
            <a:pathLst>
              <a:path w="22225" h="4444">
                <a:moveTo>
                  <a:pt x="21628" y="4406"/>
                </a:moveTo>
                <a:lnTo>
                  <a:pt x="16560" y="3009"/>
                </a:lnTo>
                <a:lnTo>
                  <a:pt x="11404" y="1739"/>
                </a:lnTo>
                <a:lnTo>
                  <a:pt x="6375" y="800"/>
                </a:lnTo>
                <a:lnTo>
                  <a:pt x="4203" y="457"/>
                </a:lnTo>
                <a:lnTo>
                  <a:pt x="4051" y="431"/>
                </a:lnTo>
                <a:lnTo>
                  <a:pt x="1955" y="190"/>
                </a:lnTo>
                <a:lnTo>
                  <a:pt x="0" y="0"/>
                </a:lnTo>
                <a:lnTo>
                  <a:pt x="558" y="114"/>
                </a:lnTo>
                <a:lnTo>
                  <a:pt x="21628" y="4406"/>
                </a:lnTo>
                <a:close/>
              </a:path>
              <a:path w="22225" h="4444">
                <a:moveTo>
                  <a:pt x="21742" y="4432"/>
                </a:move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grpSp>
        <p:nvGrpSpPr>
          <p:cNvPr id="161" name="object 161"/>
          <p:cNvGrpSpPr/>
          <p:nvPr/>
        </p:nvGrpSpPr>
        <p:grpSpPr>
          <a:xfrm>
            <a:off x="4860645" y="1836642"/>
            <a:ext cx="1072461" cy="1099098"/>
            <a:chOff x="4861001" y="1838909"/>
            <a:chExt cx="1073785" cy="1100455"/>
          </a:xfrm>
        </p:grpSpPr>
        <p:sp>
          <p:nvSpPr>
            <p:cNvPr id="162" name="object 162"/>
            <p:cNvSpPr/>
            <p:nvPr/>
          </p:nvSpPr>
          <p:spPr>
            <a:xfrm>
              <a:off x="5713819" y="2647315"/>
              <a:ext cx="635" cy="635"/>
            </a:xfrm>
            <a:custGeom>
              <a:avLst/>
              <a:gdLst/>
              <a:ahLst/>
              <a:cxnLst/>
              <a:rect l="l" t="t" r="r" b="b"/>
              <a:pathLst>
                <a:path w="635" h="635">
                  <a:moveTo>
                    <a:pt x="127" y="0"/>
                  </a:moveTo>
                  <a:lnTo>
                    <a:pt x="177" y="203"/>
                  </a:lnTo>
                  <a:lnTo>
                    <a:pt x="139" y="5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63" name="object 163"/>
            <p:cNvSpPr/>
            <p:nvPr/>
          </p:nvSpPr>
          <p:spPr>
            <a:xfrm>
              <a:off x="5490045" y="2476576"/>
              <a:ext cx="445134" cy="462280"/>
            </a:xfrm>
            <a:custGeom>
              <a:avLst/>
              <a:gdLst/>
              <a:ahLst/>
              <a:cxnLst/>
              <a:rect l="l" t="t" r="r" b="b"/>
              <a:pathLst>
                <a:path w="445135" h="462280">
                  <a:moveTo>
                    <a:pt x="3568" y="0"/>
                  </a:moveTo>
                  <a:lnTo>
                    <a:pt x="2171" y="0"/>
                  </a:lnTo>
                  <a:lnTo>
                    <a:pt x="609" y="76"/>
                  </a:lnTo>
                  <a:lnTo>
                    <a:pt x="0" y="139"/>
                  </a:lnTo>
                  <a:lnTo>
                    <a:pt x="990" y="1777"/>
                  </a:lnTo>
                  <a:lnTo>
                    <a:pt x="2095" y="3505"/>
                  </a:lnTo>
                  <a:lnTo>
                    <a:pt x="3441" y="5245"/>
                  </a:lnTo>
                  <a:lnTo>
                    <a:pt x="4076" y="6299"/>
                  </a:lnTo>
                  <a:lnTo>
                    <a:pt x="5841" y="10274"/>
                  </a:lnTo>
                  <a:lnTo>
                    <a:pt x="7581" y="14630"/>
                  </a:lnTo>
                  <a:lnTo>
                    <a:pt x="7514" y="28584"/>
                  </a:lnTo>
                  <a:lnTo>
                    <a:pt x="7251" y="42692"/>
                  </a:lnTo>
                  <a:lnTo>
                    <a:pt x="6709" y="60413"/>
                  </a:lnTo>
                  <a:lnTo>
                    <a:pt x="6515" y="65798"/>
                  </a:lnTo>
                  <a:lnTo>
                    <a:pt x="6399" y="74447"/>
                  </a:lnTo>
                  <a:lnTo>
                    <a:pt x="18414" y="110159"/>
                  </a:lnTo>
                  <a:lnTo>
                    <a:pt x="49034" y="141020"/>
                  </a:lnTo>
                  <a:lnTo>
                    <a:pt x="69192" y="177520"/>
                  </a:lnTo>
                  <a:lnTo>
                    <a:pt x="71683" y="209694"/>
                  </a:lnTo>
                  <a:lnTo>
                    <a:pt x="71107" y="222084"/>
                  </a:lnTo>
                  <a:lnTo>
                    <a:pt x="71735" y="224266"/>
                  </a:lnTo>
                  <a:lnTo>
                    <a:pt x="73704" y="229157"/>
                  </a:lnTo>
                  <a:lnTo>
                    <a:pt x="77397" y="237045"/>
                  </a:lnTo>
                  <a:lnTo>
                    <a:pt x="83197" y="248221"/>
                  </a:lnTo>
                  <a:lnTo>
                    <a:pt x="89475" y="260902"/>
                  </a:lnTo>
                  <a:lnTo>
                    <a:pt x="117596" y="296383"/>
                  </a:lnTo>
                  <a:lnTo>
                    <a:pt x="125590" y="302653"/>
                  </a:lnTo>
                  <a:lnTo>
                    <a:pt x="131976" y="307923"/>
                  </a:lnTo>
                  <a:lnTo>
                    <a:pt x="138134" y="314007"/>
                  </a:lnTo>
                  <a:lnTo>
                    <a:pt x="144106" y="320948"/>
                  </a:lnTo>
                  <a:lnTo>
                    <a:pt x="149936" y="328790"/>
                  </a:lnTo>
                  <a:lnTo>
                    <a:pt x="157667" y="340220"/>
                  </a:lnTo>
                  <a:lnTo>
                    <a:pt x="163301" y="348286"/>
                  </a:lnTo>
                  <a:lnTo>
                    <a:pt x="190436" y="380374"/>
                  </a:lnTo>
                  <a:lnTo>
                    <a:pt x="220941" y="414578"/>
                  </a:lnTo>
                  <a:lnTo>
                    <a:pt x="232259" y="429546"/>
                  </a:lnTo>
                  <a:lnTo>
                    <a:pt x="241587" y="442309"/>
                  </a:lnTo>
                  <a:lnTo>
                    <a:pt x="249107" y="453119"/>
                  </a:lnTo>
                  <a:lnTo>
                    <a:pt x="255003" y="462229"/>
                  </a:lnTo>
                  <a:lnTo>
                    <a:pt x="255714" y="462051"/>
                  </a:lnTo>
                  <a:lnTo>
                    <a:pt x="256400" y="461987"/>
                  </a:lnTo>
                  <a:lnTo>
                    <a:pt x="259664" y="461987"/>
                  </a:lnTo>
                  <a:lnTo>
                    <a:pt x="262420" y="461898"/>
                  </a:lnTo>
                  <a:lnTo>
                    <a:pt x="266230" y="461683"/>
                  </a:lnTo>
                  <a:lnTo>
                    <a:pt x="267271" y="461581"/>
                  </a:lnTo>
                  <a:lnTo>
                    <a:pt x="272135" y="461251"/>
                  </a:lnTo>
                  <a:lnTo>
                    <a:pt x="293077" y="457161"/>
                  </a:lnTo>
                  <a:lnTo>
                    <a:pt x="293738" y="456171"/>
                  </a:lnTo>
                  <a:lnTo>
                    <a:pt x="295059" y="453974"/>
                  </a:lnTo>
                  <a:lnTo>
                    <a:pt x="295719" y="452805"/>
                  </a:lnTo>
                  <a:lnTo>
                    <a:pt x="297395" y="450253"/>
                  </a:lnTo>
                  <a:lnTo>
                    <a:pt x="300139" y="446620"/>
                  </a:lnTo>
                  <a:lnTo>
                    <a:pt x="300774" y="445668"/>
                  </a:lnTo>
                  <a:lnTo>
                    <a:pt x="302666" y="443369"/>
                  </a:lnTo>
                  <a:lnTo>
                    <a:pt x="305777" y="440169"/>
                  </a:lnTo>
                  <a:lnTo>
                    <a:pt x="306323" y="439496"/>
                  </a:lnTo>
                  <a:lnTo>
                    <a:pt x="308800" y="437146"/>
                  </a:lnTo>
                  <a:lnTo>
                    <a:pt x="350316" y="416763"/>
                  </a:lnTo>
                  <a:lnTo>
                    <a:pt x="391337" y="404938"/>
                  </a:lnTo>
                  <a:lnTo>
                    <a:pt x="432104" y="396493"/>
                  </a:lnTo>
                  <a:lnTo>
                    <a:pt x="444690" y="394423"/>
                  </a:lnTo>
                  <a:lnTo>
                    <a:pt x="444538" y="393699"/>
                  </a:lnTo>
                  <a:lnTo>
                    <a:pt x="444436" y="392976"/>
                  </a:lnTo>
                  <a:lnTo>
                    <a:pt x="444258" y="392252"/>
                  </a:lnTo>
                  <a:lnTo>
                    <a:pt x="444195" y="391871"/>
                  </a:lnTo>
                  <a:lnTo>
                    <a:pt x="443483" y="389216"/>
                  </a:lnTo>
                  <a:lnTo>
                    <a:pt x="442442" y="386181"/>
                  </a:lnTo>
                  <a:lnTo>
                    <a:pt x="441655" y="384365"/>
                  </a:lnTo>
                  <a:lnTo>
                    <a:pt x="440270" y="381406"/>
                  </a:lnTo>
                  <a:lnTo>
                    <a:pt x="439762" y="380250"/>
                  </a:lnTo>
                  <a:lnTo>
                    <a:pt x="438061" y="377164"/>
                  </a:lnTo>
                  <a:lnTo>
                    <a:pt x="436778" y="375259"/>
                  </a:lnTo>
                  <a:lnTo>
                    <a:pt x="434784" y="372376"/>
                  </a:lnTo>
                  <a:lnTo>
                    <a:pt x="434200" y="371398"/>
                  </a:lnTo>
                  <a:lnTo>
                    <a:pt x="431266" y="367588"/>
                  </a:lnTo>
                  <a:lnTo>
                    <a:pt x="428840" y="364769"/>
                  </a:lnTo>
                  <a:lnTo>
                    <a:pt x="426072" y="362000"/>
                  </a:lnTo>
                  <a:lnTo>
                    <a:pt x="417210" y="352306"/>
                  </a:lnTo>
                  <a:lnTo>
                    <a:pt x="410852" y="342755"/>
                  </a:lnTo>
                  <a:lnTo>
                    <a:pt x="407021" y="333388"/>
                  </a:lnTo>
                  <a:lnTo>
                    <a:pt x="405739" y="324243"/>
                  </a:lnTo>
                  <a:lnTo>
                    <a:pt x="405739" y="323024"/>
                  </a:lnTo>
                  <a:lnTo>
                    <a:pt x="407149" y="320281"/>
                  </a:lnTo>
                  <a:lnTo>
                    <a:pt x="407809" y="318554"/>
                  </a:lnTo>
                  <a:lnTo>
                    <a:pt x="408304" y="316814"/>
                  </a:lnTo>
                  <a:lnTo>
                    <a:pt x="407208" y="311263"/>
                  </a:lnTo>
                  <a:lnTo>
                    <a:pt x="404790" y="299716"/>
                  </a:lnTo>
                  <a:lnTo>
                    <a:pt x="401349" y="283756"/>
                  </a:lnTo>
                  <a:lnTo>
                    <a:pt x="274180" y="283756"/>
                  </a:lnTo>
                  <a:lnTo>
                    <a:pt x="268947" y="251028"/>
                  </a:lnTo>
                  <a:lnTo>
                    <a:pt x="267423" y="250990"/>
                  </a:lnTo>
                  <a:lnTo>
                    <a:pt x="249402" y="250329"/>
                  </a:lnTo>
                  <a:lnTo>
                    <a:pt x="248577" y="246430"/>
                  </a:lnTo>
                  <a:lnTo>
                    <a:pt x="246769" y="239283"/>
                  </a:lnTo>
                  <a:lnTo>
                    <a:pt x="243806" y="229544"/>
                  </a:lnTo>
                  <a:lnTo>
                    <a:pt x="239659" y="217136"/>
                  </a:lnTo>
                  <a:lnTo>
                    <a:pt x="234302" y="201980"/>
                  </a:lnTo>
                  <a:lnTo>
                    <a:pt x="231295" y="194161"/>
                  </a:lnTo>
                  <a:lnTo>
                    <a:pt x="228366" y="185991"/>
                  </a:lnTo>
                  <a:lnTo>
                    <a:pt x="225820" y="178059"/>
                  </a:lnTo>
                  <a:lnTo>
                    <a:pt x="225679" y="177520"/>
                  </a:lnTo>
                  <a:lnTo>
                    <a:pt x="198767" y="177520"/>
                  </a:lnTo>
                  <a:lnTo>
                    <a:pt x="186842" y="139547"/>
                  </a:lnTo>
                  <a:lnTo>
                    <a:pt x="186014" y="137934"/>
                  </a:lnTo>
                  <a:lnTo>
                    <a:pt x="159715" y="137934"/>
                  </a:lnTo>
                  <a:lnTo>
                    <a:pt x="159969" y="131686"/>
                  </a:lnTo>
                  <a:lnTo>
                    <a:pt x="159446" y="124580"/>
                  </a:lnTo>
                  <a:lnTo>
                    <a:pt x="157314" y="117111"/>
                  </a:lnTo>
                  <a:lnTo>
                    <a:pt x="153582" y="109306"/>
                  </a:lnTo>
                  <a:lnTo>
                    <a:pt x="148259" y="101193"/>
                  </a:lnTo>
                  <a:lnTo>
                    <a:pt x="140766" y="91211"/>
                  </a:lnTo>
                  <a:lnTo>
                    <a:pt x="136931" y="85420"/>
                  </a:lnTo>
                  <a:lnTo>
                    <a:pt x="133692" y="78968"/>
                  </a:lnTo>
                  <a:lnTo>
                    <a:pt x="133248" y="77241"/>
                  </a:lnTo>
                  <a:lnTo>
                    <a:pt x="133248" y="74447"/>
                  </a:lnTo>
                  <a:lnTo>
                    <a:pt x="136436" y="68999"/>
                  </a:lnTo>
                  <a:lnTo>
                    <a:pt x="139026" y="65798"/>
                  </a:lnTo>
                  <a:lnTo>
                    <a:pt x="141706" y="63652"/>
                  </a:lnTo>
                  <a:lnTo>
                    <a:pt x="140665" y="62001"/>
                  </a:lnTo>
                  <a:lnTo>
                    <a:pt x="139382" y="60413"/>
                  </a:lnTo>
                  <a:lnTo>
                    <a:pt x="137794" y="58826"/>
                  </a:lnTo>
                  <a:lnTo>
                    <a:pt x="135102" y="56451"/>
                  </a:lnTo>
                  <a:lnTo>
                    <a:pt x="131102" y="52717"/>
                  </a:lnTo>
                  <a:lnTo>
                    <a:pt x="126479" y="46926"/>
                  </a:lnTo>
                  <a:lnTo>
                    <a:pt x="124459" y="42494"/>
                  </a:lnTo>
                  <a:lnTo>
                    <a:pt x="122212" y="35153"/>
                  </a:lnTo>
                  <a:lnTo>
                    <a:pt x="121894" y="34353"/>
                  </a:lnTo>
                  <a:lnTo>
                    <a:pt x="121462" y="33477"/>
                  </a:lnTo>
                  <a:lnTo>
                    <a:pt x="121348" y="33337"/>
                  </a:lnTo>
                  <a:lnTo>
                    <a:pt x="120789" y="32397"/>
                  </a:lnTo>
                  <a:lnTo>
                    <a:pt x="120421" y="31953"/>
                  </a:lnTo>
                  <a:lnTo>
                    <a:pt x="120141" y="31711"/>
                  </a:lnTo>
                  <a:lnTo>
                    <a:pt x="119760" y="31318"/>
                  </a:lnTo>
                  <a:lnTo>
                    <a:pt x="118871" y="30784"/>
                  </a:lnTo>
                  <a:lnTo>
                    <a:pt x="109439" y="28584"/>
                  </a:lnTo>
                  <a:lnTo>
                    <a:pt x="100160" y="26336"/>
                  </a:lnTo>
                  <a:lnTo>
                    <a:pt x="90845" y="23979"/>
                  </a:lnTo>
                  <a:lnTo>
                    <a:pt x="80390" y="21221"/>
                  </a:lnTo>
                  <a:lnTo>
                    <a:pt x="79387" y="20980"/>
                  </a:lnTo>
                  <a:lnTo>
                    <a:pt x="76555" y="20205"/>
                  </a:lnTo>
                  <a:lnTo>
                    <a:pt x="72993" y="19189"/>
                  </a:lnTo>
                  <a:lnTo>
                    <a:pt x="69595" y="19189"/>
                  </a:lnTo>
                  <a:lnTo>
                    <a:pt x="63868" y="16662"/>
                  </a:lnTo>
                  <a:lnTo>
                    <a:pt x="59880" y="15519"/>
                  </a:lnTo>
                  <a:lnTo>
                    <a:pt x="59969" y="15036"/>
                  </a:lnTo>
                  <a:lnTo>
                    <a:pt x="57035" y="13804"/>
                  </a:lnTo>
                  <a:lnTo>
                    <a:pt x="54127" y="12547"/>
                  </a:lnTo>
                  <a:lnTo>
                    <a:pt x="44145" y="8762"/>
                  </a:lnTo>
                  <a:lnTo>
                    <a:pt x="37261" y="6565"/>
                  </a:lnTo>
                  <a:lnTo>
                    <a:pt x="30492" y="4724"/>
                  </a:lnTo>
                  <a:lnTo>
                    <a:pt x="9334" y="406"/>
                  </a:lnTo>
                  <a:lnTo>
                    <a:pt x="8674" y="342"/>
                  </a:lnTo>
                  <a:lnTo>
                    <a:pt x="7861" y="215"/>
                  </a:lnTo>
                  <a:lnTo>
                    <a:pt x="6451" y="101"/>
                  </a:lnTo>
                  <a:lnTo>
                    <a:pt x="5092" y="76"/>
                  </a:lnTo>
                  <a:lnTo>
                    <a:pt x="3568" y="0"/>
                  </a:lnTo>
                  <a:close/>
                </a:path>
                <a:path w="445135" h="462280">
                  <a:moveTo>
                    <a:pt x="353313" y="276453"/>
                  </a:moveTo>
                  <a:lnTo>
                    <a:pt x="345147" y="277748"/>
                  </a:lnTo>
                  <a:lnTo>
                    <a:pt x="337985" y="278752"/>
                  </a:lnTo>
                  <a:lnTo>
                    <a:pt x="325246" y="280250"/>
                  </a:lnTo>
                  <a:lnTo>
                    <a:pt x="320001" y="280682"/>
                  </a:lnTo>
                  <a:lnTo>
                    <a:pt x="316636" y="280682"/>
                  </a:lnTo>
                  <a:lnTo>
                    <a:pt x="291461" y="283054"/>
                  </a:lnTo>
                  <a:lnTo>
                    <a:pt x="284167" y="283570"/>
                  </a:lnTo>
                  <a:lnTo>
                    <a:pt x="278510" y="283756"/>
                  </a:lnTo>
                  <a:lnTo>
                    <a:pt x="401349" y="283756"/>
                  </a:lnTo>
                  <a:lnTo>
                    <a:pt x="399890" y="277101"/>
                  </a:lnTo>
                  <a:lnTo>
                    <a:pt x="355434" y="277101"/>
                  </a:lnTo>
                  <a:lnTo>
                    <a:pt x="353313" y="276453"/>
                  </a:lnTo>
                  <a:close/>
                </a:path>
                <a:path w="445135" h="462280">
                  <a:moveTo>
                    <a:pt x="392252" y="242684"/>
                  </a:moveTo>
                  <a:lnTo>
                    <a:pt x="387337" y="246773"/>
                  </a:lnTo>
                  <a:lnTo>
                    <a:pt x="382722" y="251028"/>
                  </a:lnTo>
                  <a:lnTo>
                    <a:pt x="374408" y="258749"/>
                  </a:lnTo>
                  <a:lnTo>
                    <a:pt x="355434" y="277101"/>
                  </a:lnTo>
                  <a:lnTo>
                    <a:pt x="399890" y="277101"/>
                  </a:lnTo>
                  <a:lnTo>
                    <a:pt x="395843" y="258737"/>
                  </a:lnTo>
                  <a:lnTo>
                    <a:pt x="392252" y="242684"/>
                  </a:lnTo>
                  <a:close/>
                </a:path>
                <a:path w="445135" h="462280">
                  <a:moveTo>
                    <a:pt x="223773" y="170764"/>
                  </a:moveTo>
                  <a:lnTo>
                    <a:pt x="198767" y="177520"/>
                  </a:lnTo>
                  <a:lnTo>
                    <a:pt x="225679" y="177520"/>
                  </a:lnTo>
                  <a:lnTo>
                    <a:pt x="223964" y="170954"/>
                  </a:lnTo>
                  <a:lnTo>
                    <a:pt x="223773" y="170764"/>
                  </a:lnTo>
                  <a:close/>
                </a:path>
                <a:path w="445135" h="462280">
                  <a:moveTo>
                    <a:pt x="184403" y="134797"/>
                  </a:moveTo>
                  <a:lnTo>
                    <a:pt x="178841" y="134797"/>
                  </a:lnTo>
                  <a:lnTo>
                    <a:pt x="159715" y="137934"/>
                  </a:lnTo>
                  <a:lnTo>
                    <a:pt x="186014" y="137934"/>
                  </a:lnTo>
                  <a:lnTo>
                    <a:pt x="184403" y="134797"/>
                  </a:lnTo>
                  <a:close/>
                </a:path>
                <a:path w="445135" h="462280">
                  <a:moveTo>
                    <a:pt x="69735" y="18287"/>
                  </a:moveTo>
                  <a:lnTo>
                    <a:pt x="69595" y="19189"/>
                  </a:lnTo>
                  <a:lnTo>
                    <a:pt x="72993" y="19189"/>
                  </a:lnTo>
                  <a:lnTo>
                    <a:pt x="69735" y="18287"/>
                  </a:lnTo>
                  <a:close/>
                </a:path>
              </a:pathLst>
            </a:custGeom>
            <a:solidFill>
              <a:srgbClr val="0072BC">
                <a:alpha val="69999"/>
              </a:srgbClr>
            </a:solidFill>
          </p:spPr>
          <p:txBody>
            <a:bodyPr wrap="square" lIns="0" tIns="0" rIns="0" bIns="0" rtlCol="0"/>
            <a:lstStyle/>
            <a:p>
              <a:pPr defTabSz="913303"/>
              <a:endParaRPr sz="1798" kern="0">
                <a:solidFill>
                  <a:sysClr val="windowText" lastClr="000000"/>
                </a:solidFill>
              </a:endParaRPr>
            </a:p>
          </p:txBody>
        </p:sp>
        <p:sp>
          <p:nvSpPr>
            <p:cNvPr id="164" name="object 164"/>
            <p:cNvSpPr/>
            <p:nvPr/>
          </p:nvSpPr>
          <p:spPr>
            <a:xfrm>
              <a:off x="5580951" y="2500579"/>
              <a:ext cx="27940" cy="6985"/>
            </a:xfrm>
            <a:custGeom>
              <a:avLst/>
              <a:gdLst/>
              <a:ahLst/>
              <a:cxnLst/>
              <a:rect l="l" t="t" r="r" b="b"/>
              <a:pathLst>
                <a:path w="27939" h="6985">
                  <a:moveTo>
                    <a:pt x="9283" y="2336"/>
                  </a:moveTo>
                  <a:lnTo>
                    <a:pt x="0" y="0"/>
                  </a:lnTo>
                  <a:lnTo>
                    <a:pt x="9283" y="2349"/>
                  </a:lnTo>
                  <a:close/>
                </a:path>
                <a:path w="27939" h="6985">
                  <a:moveTo>
                    <a:pt x="27851" y="6731"/>
                  </a:moveTo>
                  <a:lnTo>
                    <a:pt x="27673" y="6642"/>
                  </a:lnTo>
                  <a:lnTo>
                    <a:pt x="18529" y="4559"/>
                  </a:lnTo>
                  <a:lnTo>
                    <a:pt x="9283" y="2349"/>
                  </a:lnTo>
                  <a:lnTo>
                    <a:pt x="18529" y="4584"/>
                  </a:lnTo>
                  <a:lnTo>
                    <a:pt x="27851" y="6731"/>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65" name="object 165"/>
            <p:cNvSpPr/>
            <p:nvPr/>
          </p:nvSpPr>
          <p:spPr>
            <a:xfrm>
              <a:off x="4861001" y="1838909"/>
              <a:ext cx="828040" cy="652780"/>
            </a:xfrm>
            <a:custGeom>
              <a:avLst/>
              <a:gdLst/>
              <a:ahLst/>
              <a:cxnLst/>
              <a:rect l="l" t="t" r="r" b="b"/>
              <a:pathLst>
                <a:path w="828039" h="652780">
                  <a:moveTo>
                    <a:pt x="385610" y="636269"/>
                  </a:moveTo>
                  <a:lnTo>
                    <a:pt x="277901" y="636269"/>
                  </a:lnTo>
                  <a:lnTo>
                    <a:pt x="286981" y="641349"/>
                  </a:lnTo>
                  <a:lnTo>
                    <a:pt x="294766" y="646429"/>
                  </a:lnTo>
                  <a:lnTo>
                    <a:pt x="298665" y="650239"/>
                  </a:lnTo>
                  <a:lnTo>
                    <a:pt x="301447" y="652779"/>
                  </a:lnTo>
                  <a:lnTo>
                    <a:pt x="319773" y="652779"/>
                  </a:lnTo>
                  <a:lnTo>
                    <a:pt x="326272" y="650239"/>
                  </a:lnTo>
                  <a:lnTo>
                    <a:pt x="332689" y="648969"/>
                  </a:lnTo>
                  <a:lnTo>
                    <a:pt x="335216" y="647699"/>
                  </a:lnTo>
                  <a:lnTo>
                    <a:pt x="359854" y="638809"/>
                  </a:lnTo>
                  <a:lnTo>
                    <a:pt x="361466" y="637539"/>
                  </a:lnTo>
                  <a:lnTo>
                    <a:pt x="372532" y="637539"/>
                  </a:lnTo>
                  <a:lnTo>
                    <a:pt x="385610" y="636269"/>
                  </a:lnTo>
                  <a:close/>
                </a:path>
                <a:path w="828039" h="652780">
                  <a:moveTo>
                    <a:pt x="692759" y="628649"/>
                  </a:moveTo>
                  <a:lnTo>
                    <a:pt x="641184" y="628649"/>
                  </a:lnTo>
                  <a:lnTo>
                    <a:pt x="645896" y="629919"/>
                  </a:lnTo>
                  <a:lnTo>
                    <a:pt x="649808" y="629919"/>
                  </a:lnTo>
                  <a:lnTo>
                    <a:pt x="653757" y="631189"/>
                  </a:lnTo>
                  <a:lnTo>
                    <a:pt x="658914" y="632459"/>
                  </a:lnTo>
                  <a:lnTo>
                    <a:pt x="661314" y="632459"/>
                  </a:lnTo>
                  <a:lnTo>
                    <a:pt x="666876" y="634999"/>
                  </a:lnTo>
                  <a:lnTo>
                    <a:pt x="671169" y="636269"/>
                  </a:lnTo>
                  <a:lnTo>
                    <a:pt x="676706" y="637539"/>
                  </a:lnTo>
                  <a:lnTo>
                    <a:pt x="679246" y="638809"/>
                  </a:lnTo>
                  <a:lnTo>
                    <a:pt x="683399" y="640079"/>
                  </a:lnTo>
                  <a:lnTo>
                    <a:pt x="687933" y="641349"/>
                  </a:lnTo>
                  <a:lnTo>
                    <a:pt x="689267" y="642619"/>
                  </a:lnTo>
                  <a:lnTo>
                    <a:pt x="690613" y="642619"/>
                  </a:lnTo>
                  <a:lnTo>
                    <a:pt x="692759" y="628649"/>
                  </a:lnTo>
                  <a:close/>
                </a:path>
                <a:path w="828039" h="652780">
                  <a:moveTo>
                    <a:pt x="298234" y="617219"/>
                  </a:moveTo>
                  <a:lnTo>
                    <a:pt x="289890" y="617219"/>
                  </a:lnTo>
                  <a:lnTo>
                    <a:pt x="284251" y="618489"/>
                  </a:lnTo>
                  <a:lnTo>
                    <a:pt x="280111" y="621029"/>
                  </a:lnTo>
                  <a:lnTo>
                    <a:pt x="276123" y="623569"/>
                  </a:lnTo>
                  <a:lnTo>
                    <a:pt x="273862" y="627379"/>
                  </a:lnTo>
                  <a:lnTo>
                    <a:pt x="273862" y="632459"/>
                  </a:lnTo>
                  <a:lnTo>
                    <a:pt x="274167" y="633729"/>
                  </a:lnTo>
                  <a:lnTo>
                    <a:pt x="276732" y="636269"/>
                  </a:lnTo>
                  <a:lnTo>
                    <a:pt x="392048" y="636269"/>
                  </a:lnTo>
                  <a:lnTo>
                    <a:pt x="396328" y="633729"/>
                  </a:lnTo>
                  <a:lnTo>
                    <a:pt x="398233" y="629919"/>
                  </a:lnTo>
                  <a:lnTo>
                    <a:pt x="400879" y="624839"/>
                  </a:lnTo>
                  <a:lnTo>
                    <a:pt x="310832" y="624839"/>
                  </a:lnTo>
                  <a:lnTo>
                    <a:pt x="307073" y="623569"/>
                  </a:lnTo>
                  <a:lnTo>
                    <a:pt x="302463" y="619759"/>
                  </a:lnTo>
                  <a:lnTo>
                    <a:pt x="300050" y="618489"/>
                  </a:lnTo>
                  <a:lnTo>
                    <a:pt x="298234" y="617219"/>
                  </a:lnTo>
                  <a:close/>
                </a:path>
                <a:path w="828039" h="652780">
                  <a:moveTo>
                    <a:pt x="820648" y="593089"/>
                  </a:moveTo>
                  <a:lnTo>
                    <a:pt x="763142" y="593089"/>
                  </a:lnTo>
                  <a:lnTo>
                    <a:pt x="769810" y="596899"/>
                  </a:lnTo>
                  <a:lnTo>
                    <a:pt x="774128" y="600709"/>
                  </a:lnTo>
                  <a:lnTo>
                    <a:pt x="805776" y="636269"/>
                  </a:lnTo>
                  <a:lnTo>
                    <a:pt x="823150" y="599439"/>
                  </a:lnTo>
                  <a:lnTo>
                    <a:pt x="822617" y="598169"/>
                  </a:lnTo>
                  <a:lnTo>
                    <a:pt x="822147" y="596899"/>
                  </a:lnTo>
                  <a:lnTo>
                    <a:pt x="821626" y="595629"/>
                  </a:lnTo>
                  <a:lnTo>
                    <a:pt x="820927" y="594359"/>
                  </a:lnTo>
                  <a:lnTo>
                    <a:pt x="820648" y="593089"/>
                  </a:lnTo>
                  <a:close/>
                </a:path>
                <a:path w="828039" h="652780">
                  <a:moveTo>
                    <a:pt x="693930" y="621029"/>
                  </a:moveTo>
                  <a:lnTo>
                    <a:pt x="513460" y="621029"/>
                  </a:lnTo>
                  <a:lnTo>
                    <a:pt x="528689" y="624839"/>
                  </a:lnTo>
                  <a:lnTo>
                    <a:pt x="561713" y="629919"/>
                  </a:lnTo>
                  <a:lnTo>
                    <a:pt x="579399" y="631189"/>
                  </a:lnTo>
                  <a:lnTo>
                    <a:pt x="602270" y="631189"/>
                  </a:lnTo>
                  <a:lnTo>
                    <a:pt x="609933" y="632459"/>
                  </a:lnTo>
                  <a:lnTo>
                    <a:pt x="617143" y="632459"/>
                  </a:lnTo>
                  <a:lnTo>
                    <a:pt x="619175" y="631189"/>
                  </a:lnTo>
                  <a:lnTo>
                    <a:pt x="623747" y="628649"/>
                  </a:lnTo>
                  <a:lnTo>
                    <a:pt x="692759" y="628649"/>
                  </a:lnTo>
                  <a:lnTo>
                    <a:pt x="693930" y="621029"/>
                  </a:lnTo>
                  <a:close/>
                </a:path>
                <a:path w="828039" h="652780">
                  <a:moveTo>
                    <a:pt x="822815" y="565149"/>
                  </a:moveTo>
                  <a:lnTo>
                    <a:pt x="310756" y="565149"/>
                  </a:lnTo>
                  <a:lnTo>
                    <a:pt x="315836" y="567689"/>
                  </a:lnTo>
                  <a:lnTo>
                    <a:pt x="319455" y="572769"/>
                  </a:lnTo>
                  <a:lnTo>
                    <a:pt x="321043" y="575309"/>
                  </a:lnTo>
                  <a:lnTo>
                    <a:pt x="323176" y="579119"/>
                  </a:lnTo>
                  <a:lnTo>
                    <a:pt x="326326" y="585469"/>
                  </a:lnTo>
                  <a:lnTo>
                    <a:pt x="332981" y="594359"/>
                  </a:lnTo>
                  <a:lnTo>
                    <a:pt x="336511" y="603249"/>
                  </a:lnTo>
                  <a:lnTo>
                    <a:pt x="336511" y="608329"/>
                  </a:lnTo>
                  <a:lnTo>
                    <a:pt x="335746" y="613409"/>
                  </a:lnTo>
                  <a:lnTo>
                    <a:pt x="332586" y="618489"/>
                  </a:lnTo>
                  <a:lnTo>
                    <a:pt x="325737" y="622299"/>
                  </a:lnTo>
                  <a:lnTo>
                    <a:pt x="313905" y="624839"/>
                  </a:lnTo>
                  <a:lnTo>
                    <a:pt x="400879" y="624839"/>
                  </a:lnTo>
                  <a:lnTo>
                    <a:pt x="402202" y="622299"/>
                  </a:lnTo>
                  <a:lnTo>
                    <a:pt x="406988" y="613409"/>
                  </a:lnTo>
                  <a:lnTo>
                    <a:pt x="412573" y="605789"/>
                  </a:lnTo>
                  <a:lnTo>
                    <a:pt x="418934" y="596899"/>
                  </a:lnTo>
                  <a:lnTo>
                    <a:pt x="422135" y="591819"/>
                  </a:lnTo>
                  <a:lnTo>
                    <a:pt x="820305" y="591819"/>
                  </a:lnTo>
                  <a:lnTo>
                    <a:pt x="820292" y="588009"/>
                  </a:lnTo>
                  <a:lnTo>
                    <a:pt x="820458" y="586739"/>
                  </a:lnTo>
                  <a:lnTo>
                    <a:pt x="820826" y="585469"/>
                  </a:lnTo>
                  <a:lnTo>
                    <a:pt x="821016" y="584199"/>
                  </a:lnTo>
                  <a:lnTo>
                    <a:pt x="821435" y="582929"/>
                  </a:lnTo>
                  <a:lnTo>
                    <a:pt x="822197" y="580389"/>
                  </a:lnTo>
                  <a:lnTo>
                    <a:pt x="822553" y="580389"/>
                  </a:lnTo>
                  <a:lnTo>
                    <a:pt x="823264" y="579119"/>
                  </a:lnTo>
                  <a:lnTo>
                    <a:pt x="824077" y="576579"/>
                  </a:lnTo>
                  <a:lnTo>
                    <a:pt x="824534" y="576579"/>
                  </a:lnTo>
                  <a:lnTo>
                    <a:pt x="826592" y="572769"/>
                  </a:lnTo>
                  <a:lnTo>
                    <a:pt x="827430" y="571499"/>
                  </a:lnTo>
                  <a:lnTo>
                    <a:pt x="827887" y="571499"/>
                  </a:lnTo>
                  <a:lnTo>
                    <a:pt x="822815" y="565149"/>
                  </a:lnTo>
                  <a:close/>
                </a:path>
                <a:path w="828039" h="652780">
                  <a:moveTo>
                    <a:pt x="173786" y="125729"/>
                  </a:moveTo>
                  <a:lnTo>
                    <a:pt x="167561" y="125729"/>
                  </a:lnTo>
                  <a:lnTo>
                    <a:pt x="154654" y="128269"/>
                  </a:lnTo>
                  <a:lnTo>
                    <a:pt x="144995" y="132079"/>
                  </a:lnTo>
                  <a:lnTo>
                    <a:pt x="140061" y="134619"/>
                  </a:lnTo>
                  <a:lnTo>
                    <a:pt x="132937" y="139699"/>
                  </a:lnTo>
                  <a:lnTo>
                    <a:pt x="123139" y="148589"/>
                  </a:lnTo>
                  <a:lnTo>
                    <a:pt x="111888" y="157479"/>
                  </a:lnTo>
                  <a:lnTo>
                    <a:pt x="86728" y="180339"/>
                  </a:lnTo>
                  <a:lnTo>
                    <a:pt x="83808" y="181609"/>
                  </a:lnTo>
                  <a:lnTo>
                    <a:pt x="78190" y="185419"/>
                  </a:lnTo>
                  <a:lnTo>
                    <a:pt x="68472" y="189229"/>
                  </a:lnTo>
                  <a:lnTo>
                    <a:pt x="53251" y="195579"/>
                  </a:lnTo>
                  <a:lnTo>
                    <a:pt x="40119" y="200659"/>
                  </a:lnTo>
                  <a:lnTo>
                    <a:pt x="38595" y="207009"/>
                  </a:lnTo>
                  <a:lnTo>
                    <a:pt x="38595" y="212089"/>
                  </a:lnTo>
                  <a:lnTo>
                    <a:pt x="39310" y="219709"/>
                  </a:lnTo>
                  <a:lnTo>
                    <a:pt x="41430" y="228599"/>
                  </a:lnTo>
                  <a:lnTo>
                    <a:pt x="44917" y="237489"/>
                  </a:lnTo>
                  <a:lnTo>
                    <a:pt x="55914" y="257809"/>
                  </a:lnTo>
                  <a:lnTo>
                    <a:pt x="60447" y="267969"/>
                  </a:lnTo>
                  <a:lnTo>
                    <a:pt x="63400" y="275589"/>
                  </a:lnTo>
                  <a:lnTo>
                    <a:pt x="64846" y="283209"/>
                  </a:lnTo>
                  <a:lnTo>
                    <a:pt x="65100" y="285749"/>
                  </a:lnTo>
                  <a:lnTo>
                    <a:pt x="57403" y="293369"/>
                  </a:lnTo>
                  <a:lnTo>
                    <a:pt x="51409" y="298449"/>
                  </a:lnTo>
                  <a:lnTo>
                    <a:pt x="45707" y="302259"/>
                  </a:lnTo>
                  <a:lnTo>
                    <a:pt x="38785" y="306069"/>
                  </a:lnTo>
                  <a:lnTo>
                    <a:pt x="34950" y="308609"/>
                  </a:lnTo>
                  <a:lnTo>
                    <a:pt x="32753" y="311149"/>
                  </a:lnTo>
                  <a:lnTo>
                    <a:pt x="34607" y="323849"/>
                  </a:lnTo>
                  <a:lnTo>
                    <a:pt x="35509" y="328929"/>
                  </a:lnTo>
                  <a:lnTo>
                    <a:pt x="35979" y="332739"/>
                  </a:lnTo>
                  <a:lnTo>
                    <a:pt x="36093" y="340359"/>
                  </a:lnTo>
                  <a:lnTo>
                    <a:pt x="35725" y="342899"/>
                  </a:lnTo>
                  <a:lnTo>
                    <a:pt x="34404" y="347979"/>
                  </a:lnTo>
                  <a:lnTo>
                    <a:pt x="32486" y="349249"/>
                  </a:lnTo>
                  <a:lnTo>
                    <a:pt x="27022" y="353059"/>
                  </a:lnTo>
                  <a:lnTo>
                    <a:pt x="21832" y="359409"/>
                  </a:lnTo>
                  <a:lnTo>
                    <a:pt x="17036" y="365759"/>
                  </a:lnTo>
                  <a:lnTo>
                    <a:pt x="12750" y="374649"/>
                  </a:lnTo>
                  <a:lnTo>
                    <a:pt x="4876" y="392429"/>
                  </a:lnTo>
                  <a:lnTo>
                    <a:pt x="4610" y="392429"/>
                  </a:lnTo>
                  <a:lnTo>
                    <a:pt x="1460" y="398779"/>
                  </a:lnTo>
                  <a:lnTo>
                    <a:pt x="0" y="402589"/>
                  </a:lnTo>
                  <a:lnTo>
                    <a:pt x="3314" y="402589"/>
                  </a:lnTo>
                  <a:lnTo>
                    <a:pt x="8343" y="403859"/>
                  </a:lnTo>
                  <a:lnTo>
                    <a:pt x="10744" y="403859"/>
                  </a:lnTo>
                  <a:lnTo>
                    <a:pt x="14528" y="405129"/>
                  </a:lnTo>
                  <a:lnTo>
                    <a:pt x="15900" y="405129"/>
                  </a:lnTo>
                  <a:lnTo>
                    <a:pt x="19773" y="406399"/>
                  </a:lnTo>
                  <a:lnTo>
                    <a:pt x="22263" y="407669"/>
                  </a:lnTo>
                  <a:lnTo>
                    <a:pt x="25971" y="408939"/>
                  </a:lnTo>
                  <a:lnTo>
                    <a:pt x="27190" y="408939"/>
                  </a:lnTo>
                  <a:lnTo>
                    <a:pt x="32092" y="411479"/>
                  </a:lnTo>
                  <a:lnTo>
                    <a:pt x="35763" y="412749"/>
                  </a:lnTo>
                  <a:lnTo>
                    <a:pt x="39433" y="415289"/>
                  </a:lnTo>
                  <a:lnTo>
                    <a:pt x="57067" y="424179"/>
                  </a:lnTo>
                  <a:lnTo>
                    <a:pt x="70808" y="430529"/>
                  </a:lnTo>
                  <a:lnTo>
                    <a:pt x="80520" y="435609"/>
                  </a:lnTo>
                  <a:lnTo>
                    <a:pt x="117427" y="455929"/>
                  </a:lnTo>
                  <a:lnTo>
                    <a:pt x="127368" y="464819"/>
                  </a:lnTo>
                  <a:lnTo>
                    <a:pt x="129590" y="466089"/>
                  </a:lnTo>
                  <a:lnTo>
                    <a:pt x="131838" y="468629"/>
                  </a:lnTo>
                  <a:lnTo>
                    <a:pt x="134023" y="471169"/>
                  </a:lnTo>
                  <a:lnTo>
                    <a:pt x="137807" y="474979"/>
                  </a:lnTo>
                  <a:lnTo>
                    <a:pt x="163448" y="507999"/>
                  </a:lnTo>
                  <a:lnTo>
                    <a:pt x="163448" y="510539"/>
                  </a:lnTo>
                  <a:lnTo>
                    <a:pt x="162483" y="514349"/>
                  </a:lnTo>
                  <a:lnTo>
                    <a:pt x="160845" y="518159"/>
                  </a:lnTo>
                  <a:lnTo>
                    <a:pt x="161099" y="524509"/>
                  </a:lnTo>
                  <a:lnTo>
                    <a:pt x="163575" y="533399"/>
                  </a:lnTo>
                  <a:lnTo>
                    <a:pt x="168211" y="542289"/>
                  </a:lnTo>
                  <a:lnTo>
                    <a:pt x="171720" y="551179"/>
                  </a:lnTo>
                  <a:lnTo>
                    <a:pt x="174201" y="558799"/>
                  </a:lnTo>
                  <a:lnTo>
                    <a:pt x="175674" y="566419"/>
                  </a:lnTo>
                  <a:lnTo>
                    <a:pt x="176064" y="571499"/>
                  </a:lnTo>
                  <a:lnTo>
                    <a:pt x="176161" y="598169"/>
                  </a:lnTo>
                  <a:lnTo>
                    <a:pt x="172656" y="605789"/>
                  </a:lnTo>
                  <a:lnTo>
                    <a:pt x="170560" y="609599"/>
                  </a:lnTo>
                  <a:lnTo>
                    <a:pt x="169608" y="612139"/>
                  </a:lnTo>
                  <a:lnTo>
                    <a:pt x="169595" y="614679"/>
                  </a:lnTo>
                  <a:lnTo>
                    <a:pt x="171208" y="614679"/>
                  </a:lnTo>
                  <a:lnTo>
                    <a:pt x="174002" y="615949"/>
                  </a:lnTo>
                  <a:lnTo>
                    <a:pt x="185229" y="615949"/>
                  </a:lnTo>
                  <a:lnTo>
                    <a:pt x="188404" y="617219"/>
                  </a:lnTo>
                  <a:lnTo>
                    <a:pt x="196367" y="621029"/>
                  </a:lnTo>
                  <a:lnTo>
                    <a:pt x="198704" y="622299"/>
                  </a:lnTo>
                  <a:lnTo>
                    <a:pt x="202298" y="622299"/>
                  </a:lnTo>
                  <a:lnTo>
                    <a:pt x="205041" y="619759"/>
                  </a:lnTo>
                  <a:lnTo>
                    <a:pt x="208025" y="612139"/>
                  </a:lnTo>
                  <a:lnTo>
                    <a:pt x="211759" y="601979"/>
                  </a:lnTo>
                  <a:lnTo>
                    <a:pt x="217195" y="596899"/>
                  </a:lnTo>
                  <a:lnTo>
                    <a:pt x="259505" y="596899"/>
                  </a:lnTo>
                  <a:lnTo>
                    <a:pt x="263139" y="594359"/>
                  </a:lnTo>
                  <a:lnTo>
                    <a:pt x="268906" y="590549"/>
                  </a:lnTo>
                  <a:lnTo>
                    <a:pt x="274967" y="584199"/>
                  </a:lnTo>
                  <a:lnTo>
                    <a:pt x="282884" y="575309"/>
                  </a:lnTo>
                  <a:lnTo>
                    <a:pt x="290517" y="568959"/>
                  </a:lnTo>
                  <a:lnTo>
                    <a:pt x="297918" y="566419"/>
                  </a:lnTo>
                  <a:lnTo>
                    <a:pt x="305142" y="565149"/>
                  </a:lnTo>
                  <a:lnTo>
                    <a:pt x="822815" y="565149"/>
                  </a:lnTo>
                  <a:lnTo>
                    <a:pt x="752817" y="477519"/>
                  </a:lnTo>
                  <a:lnTo>
                    <a:pt x="726579" y="444499"/>
                  </a:lnTo>
                  <a:lnTo>
                    <a:pt x="723531" y="440689"/>
                  </a:lnTo>
                  <a:lnTo>
                    <a:pt x="717449" y="435609"/>
                  </a:lnTo>
                  <a:lnTo>
                    <a:pt x="712292" y="430529"/>
                  </a:lnTo>
                  <a:lnTo>
                    <a:pt x="708029" y="426719"/>
                  </a:lnTo>
                  <a:lnTo>
                    <a:pt x="704634" y="422909"/>
                  </a:lnTo>
                  <a:lnTo>
                    <a:pt x="701027" y="417829"/>
                  </a:lnTo>
                  <a:lnTo>
                    <a:pt x="694283" y="407669"/>
                  </a:lnTo>
                  <a:lnTo>
                    <a:pt x="691730" y="402589"/>
                  </a:lnTo>
                  <a:lnTo>
                    <a:pt x="688873" y="398779"/>
                  </a:lnTo>
                  <a:lnTo>
                    <a:pt x="689114" y="398779"/>
                  </a:lnTo>
                  <a:lnTo>
                    <a:pt x="687806" y="396239"/>
                  </a:lnTo>
                  <a:lnTo>
                    <a:pt x="686561" y="393699"/>
                  </a:lnTo>
                  <a:lnTo>
                    <a:pt x="685774" y="393699"/>
                  </a:lnTo>
                  <a:lnTo>
                    <a:pt x="684834" y="392429"/>
                  </a:lnTo>
                  <a:lnTo>
                    <a:pt x="681024" y="384809"/>
                  </a:lnTo>
                  <a:lnTo>
                    <a:pt x="677367" y="377189"/>
                  </a:lnTo>
                  <a:lnTo>
                    <a:pt x="674712" y="374649"/>
                  </a:lnTo>
                  <a:lnTo>
                    <a:pt x="640896" y="340359"/>
                  </a:lnTo>
                  <a:lnTo>
                    <a:pt x="613130" y="299719"/>
                  </a:lnTo>
                  <a:lnTo>
                    <a:pt x="599523" y="288289"/>
                  </a:lnTo>
                  <a:lnTo>
                    <a:pt x="594423" y="284479"/>
                  </a:lnTo>
                  <a:lnTo>
                    <a:pt x="477659" y="284479"/>
                  </a:lnTo>
                  <a:lnTo>
                    <a:pt x="476580" y="283209"/>
                  </a:lnTo>
                  <a:lnTo>
                    <a:pt x="466810" y="278129"/>
                  </a:lnTo>
                  <a:lnTo>
                    <a:pt x="460428" y="269239"/>
                  </a:lnTo>
                  <a:lnTo>
                    <a:pt x="456681" y="257809"/>
                  </a:lnTo>
                  <a:lnTo>
                    <a:pt x="453940" y="246379"/>
                  </a:lnTo>
                  <a:lnTo>
                    <a:pt x="452220" y="240029"/>
                  </a:lnTo>
                  <a:lnTo>
                    <a:pt x="449420" y="229869"/>
                  </a:lnTo>
                  <a:lnTo>
                    <a:pt x="445312" y="217169"/>
                  </a:lnTo>
                  <a:lnTo>
                    <a:pt x="442676" y="207009"/>
                  </a:lnTo>
                  <a:lnTo>
                    <a:pt x="440828" y="196849"/>
                  </a:lnTo>
                  <a:lnTo>
                    <a:pt x="439738" y="187959"/>
                  </a:lnTo>
                  <a:lnTo>
                    <a:pt x="439381" y="180339"/>
                  </a:lnTo>
                  <a:lnTo>
                    <a:pt x="440991" y="167639"/>
                  </a:lnTo>
                  <a:lnTo>
                    <a:pt x="445768" y="156209"/>
                  </a:lnTo>
                  <a:lnTo>
                    <a:pt x="453639" y="146049"/>
                  </a:lnTo>
                  <a:lnTo>
                    <a:pt x="458305" y="142239"/>
                  </a:lnTo>
                  <a:lnTo>
                    <a:pt x="282486" y="142239"/>
                  </a:lnTo>
                  <a:lnTo>
                    <a:pt x="277190" y="140969"/>
                  </a:lnTo>
                  <a:lnTo>
                    <a:pt x="270484" y="139699"/>
                  </a:lnTo>
                  <a:lnTo>
                    <a:pt x="262979" y="138429"/>
                  </a:lnTo>
                  <a:lnTo>
                    <a:pt x="255631" y="135889"/>
                  </a:lnTo>
                  <a:lnTo>
                    <a:pt x="241312" y="133349"/>
                  </a:lnTo>
                  <a:lnTo>
                    <a:pt x="203174" y="128269"/>
                  </a:lnTo>
                  <a:lnTo>
                    <a:pt x="195250" y="128269"/>
                  </a:lnTo>
                  <a:lnTo>
                    <a:pt x="188369" y="126999"/>
                  </a:lnTo>
                  <a:lnTo>
                    <a:pt x="182464" y="126999"/>
                  </a:lnTo>
                  <a:lnTo>
                    <a:pt x="173786" y="125729"/>
                  </a:lnTo>
                  <a:close/>
                </a:path>
                <a:path w="828039" h="652780">
                  <a:moveTo>
                    <a:pt x="735045" y="601979"/>
                  </a:moveTo>
                  <a:lnTo>
                    <a:pt x="481456" y="601979"/>
                  </a:lnTo>
                  <a:lnTo>
                    <a:pt x="489051" y="604519"/>
                  </a:lnTo>
                  <a:lnTo>
                    <a:pt x="495807" y="609599"/>
                  </a:lnTo>
                  <a:lnTo>
                    <a:pt x="497763" y="612139"/>
                  </a:lnTo>
                  <a:lnTo>
                    <a:pt x="505574" y="617219"/>
                  </a:lnTo>
                  <a:lnTo>
                    <a:pt x="510425" y="622299"/>
                  </a:lnTo>
                  <a:lnTo>
                    <a:pt x="511682" y="621029"/>
                  </a:lnTo>
                  <a:lnTo>
                    <a:pt x="693930" y="621029"/>
                  </a:lnTo>
                  <a:lnTo>
                    <a:pt x="694905" y="614679"/>
                  </a:lnTo>
                  <a:lnTo>
                    <a:pt x="735045" y="601979"/>
                  </a:lnTo>
                  <a:close/>
                </a:path>
                <a:path w="828039" h="652780">
                  <a:moveTo>
                    <a:pt x="469734" y="601979"/>
                  </a:moveTo>
                  <a:lnTo>
                    <a:pt x="444309" y="601979"/>
                  </a:lnTo>
                  <a:lnTo>
                    <a:pt x="447827" y="603249"/>
                  </a:lnTo>
                  <a:lnTo>
                    <a:pt x="452437" y="605789"/>
                  </a:lnTo>
                  <a:lnTo>
                    <a:pt x="455701" y="608329"/>
                  </a:lnTo>
                  <a:lnTo>
                    <a:pt x="461213" y="608329"/>
                  </a:lnTo>
                  <a:lnTo>
                    <a:pt x="462533" y="607059"/>
                  </a:lnTo>
                  <a:lnTo>
                    <a:pt x="462914" y="607059"/>
                  </a:lnTo>
                  <a:lnTo>
                    <a:pt x="469734" y="601979"/>
                  </a:lnTo>
                  <a:close/>
                </a:path>
                <a:path w="828039" h="652780">
                  <a:moveTo>
                    <a:pt x="820305" y="591819"/>
                  </a:moveTo>
                  <a:lnTo>
                    <a:pt x="422135" y="591819"/>
                  </a:lnTo>
                  <a:lnTo>
                    <a:pt x="427888" y="596899"/>
                  </a:lnTo>
                  <a:lnTo>
                    <a:pt x="435228" y="603249"/>
                  </a:lnTo>
                  <a:lnTo>
                    <a:pt x="439978" y="601979"/>
                  </a:lnTo>
                  <a:lnTo>
                    <a:pt x="735045" y="601979"/>
                  </a:lnTo>
                  <a:lnTo>
                    <a:pt x="763142" y="593089"/>
                  </a:lnTo>
                  <a:lnTo>
                    <a:pt x="820623" y="593089"/>
                  </a:lnTo>
                  <a:lnTo>
                    <a:pt x="820305" y="591819"/>
                  </a:lnTo>
                  <a:close/>
                </a:path>
                <a:path w="828039" h="652780">
                  <a:moveTo>
                    <a:pt x="259505" y="596899"/>
                  </a:moveTo>
                  <a:lnTo>
                    <a:pt x="233718" y="596899"/>
                  </a:lnTo>
                  <a:lnTo>
                    <a:pt x="238861" y="598169"/>
                  </a:lnTo>
                  <a:lnTo>
                    <a:pt x="257688" y="598169"/>
                  </a:lnTo>
                  <a:lnTo>
                    <a:pt x="259505" y="596899"/>
                  </a:lnTo>
                  <a:close/>
                </a:path>
                <a:path w="828039" h="652780">
                  <a:moveTo>
                    <a:pt x="518502" y="253999"/>
                  </a:moveTo>
                  <a:lnTo>
                    <a:pt x="512432" y="253999"/>
                  </a:lnTo>
                  <a:lnTo>
                    <a:pt x="507034" y="261619"/>
                  </a:lnTo>
                  <a:lnTo>
                    <a:pt x="503567" y="266699"/>
                  </a:lnTo>
                  <a:lnTo>
                    <a:pt x="497167" y="275589"/>
                  </a:lnTo>
                  <a:lnTo>
                    <a:pt x="490878" y="280669"/>
                  </a:lnTo>
                  <a:lnTo>
                    <a:pt x="485035" y="283209"/>
                  </a:lnTo>
                  <a:lnTo>
                    <a:pt x="479971" y="284479"/>
                  </a:lnTo>
                  <a:lnTo>
                    <a:pt x="594423" y="284479"/>
                  </a:lnTo>
                  <a:lnTo>
                    <a:pt x="587624" y="279399"/>
                  </a:lnTo>
                  <a:lnTo>
                    <a:pt x="577470" y="273049"/>
                  </a:lnTo>
                  <a:lnTo>
                    <a:pt x="569099" y="266699"/>
                  </a:lnTo>
                  <a:lnTo>
                    <a:pt x="557089" y="261619"/>
                  </a:lnTo>
                  <a:lnTo>
                    <a:pt x="544715" y="257809"/>
                  </a:lnTo>
                  <a:lnTo>
                    <a:pt x="531884" y="255269"/>
                  </a:lnTo>
                  <a:lnTo>
                    <a:pt x="518502" y="253999"/>
                  </a:lnTo>
                  <a:close/>
                </a:path>
                <a:path w="828039" h="652780">
                  <a:moveTo>
                    <a:pt x="367753" y="0"/>
                  </a:moveTo>
                  <a:lnTo>
                    <a:pt x="366483" y="1269"/>
                  </a:lnTo>
                  <a:lnTo>
                    <a:pt x="361784" y="3809"/>
                  </a:lnTo>
                  <a:lnTo>
                    <a:pt x="358546" y="6349"/>
                  </a:lnTo>
                  <a:lnTo>
                    <a:pt x="356958" y="6349"/>
                  </a:lnTo>
                  <a:lnTo>
                    <a:pt x="356412" y="7619"/>
                  </a:lnTo>
                  <a:lnTo>
                    <a:pt x="355841" y="7619"/>
                  </a:lnTo>
                  <a:lnTo>
                    <a:pt x="353974" y="8889"/>
                  </a:lnTo>
                  <a:lnTo>
                    <a:pt x="349173" y="12699"/>
                  </a:lnTo>
                  <a:lnTo>
                    <a:pt x="348399" y="12699"/>
                  </a:lnTo>
                  <a:lnTo>
                    <a:pt x="344639" y="15239"/>
                  </a:lnTo>
                  <a:lnTo>
                    <a:pt x="341604" y="17779"/>
                  </a:lnTo>
                  <a:lnTo>
                    <a:pt x="338404" y="20319"/>
                  </a:lnTo>
                  <a:lnTo>
                    <a:pt x="330429" y="25399"/>
                  </a:lnTo>
                  <a:lnTo>
                    <a:pt x="322089" y="30479"/>
                  </a:lnTo>
                  <a:lnTo>
                    <a:pt x="313413" y="34289"/>
                  </a:lnTo>
                  <a:lnTo>
                    <a:pt x="304431" y="39369"/>
                  </a:lnTo>
                  <a:lnTo>
                    <a:pt x="299548" y="40639"/>
                  </a:lnTo>
                  <a:lnTo>
                    <a:pt x="291690" y="41909"/>
                  </a:lnTo>
                  <a:lnTo>
                    <a:pt x="280760" y="44449"/>
                  </a:lnTo>
                  <a:lnTo>
                    <a:pt x="266661" y="46989"/>
                  </a:lnTo>
                  <a:lnTo>
                    <a:pt x="258260" y="49529"/>
                  </a:lnTo>
                  <a:lnTo>
                    <a:pt x="250877" y="50799"/>
                  </a:lnTo>
                  <a:lnTo>
                    <a:pt x="244525" y="54609"/>
                  </a:lnTo>
                  <a:lnTo>
                    <a:pt x="239217" y="57149"/>
                  </a:lnTo>
                  <a:lnTo>
                    <a:pt x="240537" y="58419"/>
                  </a:lnTo>
                  <a:lnTo>
                    <a:pt x="242138" y="59689"/>
                  </a:lnTo>
                  <a:lnTo>
                    <a:pt x="244170" y="59689"/>
                  </a:lnTo>
                  <a:lnTo>
                    <a:pt x="248386" y="62229"/>
                  </a:lnTo>
                  <a:lnTo>
                    <a:pt x="253110" y="64769"/>
                  </a:lnTo>
                  <a:lnTo>
                    <a:pt x="256158" y="66039"/>
                  </a:lnTo>
                  <a:lnTo>
                    <a:pt x="263526" y="71119"/>
                  </a:lnTo>
                  <a:lnTo>
                    <a:pt x="269876" y="77469"/>
                  </a:lnTo>
                  <a:lnTo>
                    <a:pt x="275238" y="83819"/>
                  </a:lnTo>
                  <a:lnTo>
                    <a:pt x="279641" y="91439"/>
                  </a:lnTo>
                  <a:lnTo>
                    <a:pt x="280022" y="92709"/>
                  </a:lnTo>
                  <a:lnTo>
                    <a:pt x="280492" y="92709"/>
                  </a:lnTo>
                  <a:lnTo>
                    <a:pt x="280847" y="93979"/>
                  </a:lnTo>
                  <a:lnTo>
                    <a:pt x="281292" y="95249"/>
                  </a:lnTo>
                  <a:lnTo>
                    <a:pt x="282659" y="106679"/>
                  </a:lnTo>
                  <a:lnTo>
                    <a:pt x="284830" y="116839"/>
                  </a:lnTo>
                  <a:lnTo>
                    <a:pt x="287823" y="125729"/>
                  </a:lnTo>
                  <a:lnTo>
                    <a:pt x="291655" y="134619"/>
                  </a:lnTo>
                  <a:lnTo>
                    <a:pt x="295681" y="142239"/>
                  </a:lnTo>
                  <a:lnTo>
                    <a:pt x="458305" y="142239"/>
                  </a:lnTo>
                  <a:lnTo>
                    <a:pt x="464527" y="137159"/>
                  </a:lnTo>
                  <a:lnTo>
                    <a:pt x="463143" y="120649"/>
                  </a:lnTo>
                  <a:lnTo>
                    <a:pt x="456615" y="111759"/>
                  </a:lnTo>
                  <a:lnTo>
                    <a:pt x="401129" y="43179"/>
                  </a:lnTo>
                  <a:lnTo>
                    <a:pt x="384695" y="21589"/>
                  </a:lnTo>
                  <a:lnTo>
                    <a:pt x="367753" y="0"/>
                  </a:lnTo>
                  <a:close/>
                </a:path>
              </a:pathLst>
            </a:custGeom>
            <a:solidFill>
              <a:srgbClr val="0072BC">
                <a:alpha val="69999"/>
              </a:srgbClr>
            </a:solidFill>
          </p:spPr>
          <p:txBody>
            <a:bodyPr wrap="square" lIns="0" tIns="0" rIns="0" bIns="0" rtlCol="0"/>
            <a:lstStyle/>
            <a:p>
              <a:pPr defTabSz="913303"/>
              <a:endParaRPr sz="1798" kern="0">
                <a:solidFill>
                  <a:sysClr val="windowText" lastClr="000000"/>
                </a:solidFill>
              </a:endParaRPr>
            </a:p>
          </p:txBody>
        </p:sp>
        <p:sp>
          <p:nvSpPr>
            <p:cNvPr id="166" name="object 166"/>
            <p:cNvSpPr/>
            <p:nvPr/>
          </p:nvSpPr>
          <p:spPr>
            <a:xfrm>
              <a:off x="5561266" y="2484780"/>
              <a:ext cx="635" cy="635"/>
            </a:xfrm>
            <a:custGeom>
              <a:avLst/>
              <a:gdLst/>
              <a:ahLst/>
              <a:cxnLst/>
              <a:rect l="l" t="t" r="r" b="b"/>
              <a:pathLst>
                <a:path w="635" h="635">
                  <a:moveTo>
                    <a:pt x="622" y="127"/>
                  </a:moveTo>
                  <a:lnTo>
                    <a:pt x="431" y="76"/>
                  </a:lnTo>
                  <a:lnTo>
                    <a:pt x="266" y="25"/>
                  </a:lnTo>
                  <a:lnTo>
                    <a:pt x="76" y="0"/>
                  </a:lnTo>
                  <a:lnTo>
                    <a:pt x="0" y="406"/>
                  </a:lnTo>
                  <a:lnTo>
                    <a:pt x="596" y="139"/>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grpSp>
      <p:sp>
        <p:nvSpPr>
          <p:cNvPr id="167" name="object 167"/>
          <p:cNvSpPr/>
          <p:nvPr/>
        </p:nvSpPr>
        <p:spPr>
          <a:xfrm>
            <a:off x="6139416" y="2101693"/>
            <a:ext cx="28540" cy="25369"/>
          </a:xfrm>
          <a:custGeom>
            <a:avLst/>
            <a:gdLst/>
            <a:ahLst/>
            <a:cxnLst/>
            <a:rect l="l" t="t" r="r" b="b"/>
            <a:pathLst>
              <a:path w="28575" h="25400">
                <a:moveTo>
                  <a:pt x="14592" y="12147"/>
                </a:moveTo>
                <a:lnTo>
                  <a:pt x="21524" y="18484"/>
                </a:lnTo>
                <a:lnTo>
                  <a:pt x="28143" y="24866"/>
                </a:lnTo>
                <a:lnTo>
                  <a:pt x="21470" y="18430"/>
                </a:lnTo>
                <a:lnTo>
                  <a:pt x="14592" y="12147"/>
                </a:lnTo>
                <a:close/>
              </a:path>
              <a:path w="28575" h="25400">
                <a:moveTo>
                  <a:pt x="0" y="0"/>
                </a:moveTo>
                <a:lnTo>
                  <a:pt x="7478" y="6024"/>
                </a:lnTo>
                <a:lnTo>
                  <a:pt x="14592" y="12147"/>
                </a:lnTo>
                <a:lnTo>
                  <a:pt x="7424" y="5978"/>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grpSp>
        <p:nvGrpSpPr>
          <p:cNvPr id="168" name="object 168"/>
          <p:cNvGrpSpPr/>
          <p:nvPr/>
        </p:nvGrpSpPr>
        <p:grpSpPr>
          <a:xfrm>
            <a:off x="5009815" y="1186416"/>
            <a:ext cx="1510705" cy="1467578"/>
            <a:chOff x="5010356" y="1187881"/>
            <a:chExt cx="1512570" cy="1469390"/>
          </a:xfrm>
        </p:grpSpPr>
        <p:sp>
          <p:nvSpPr>
            <p:cNvPr id="169" name="object 169"/>
            <p:cNvSpPr/>
            <p:nvPr/>
          </p:nvSpPr>
          <p:spPr>
            <a:xfrm>
              <a:off x="5976455" y="2098146"/>
              <a:ext cx="1905" cy="1270"/>
            </a:xfrm>
            <a:custGeom>
              <a:avLst/>
              <a:gdLst/>
              <a:ahLst/>
              <a:cxnLst/>
              <a:rect l="l" t="t" r="r" b="b"/>
              <a:pathLst>
                <a:path w="1904" h="1269">
                  <a:moveTo>
                    <a:pt x="1888" y="0"/>
                  </a:moveTo>
                  <a:lnTo>
                    <a:pt x="928" y="617"/>
                  </a:lnTo>
                  <a:lnTo>
                    <a:pt x="0" y="1252"/>
                  </a:lnTo>
                  <a:lnTo>
                    <a:pt x="1088" y="592"/>
                  </a:lnTo>
                  <a:lnTo>
                    <a:pt x="1888"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70" name="object 170"/>
            <p:cNvSpPr/>
            <p:nvPr/>
          </p:nvSpPr>
          <p:spPr>
            <a:xfrm>
              <a:off x="5808573" y="1720011"/>
              <a:ext cx="714375" cy="403225"/>
            </a:xfrm>
            <a:custGeom>
              <a:avLst/>
              <a:gdLst/>
              <a:ahLst/>
              <a:cxnLst/>
              <a:rect l="l" t="t" r="r" b="b"/>
              <a:pathLst>
                <a:path w="714375" h="403225">
                  <a:moveTo>
                    <a:pt x="172961" y="0"/>
                  </a:moveTo>
                  <a:lnTo>
                    <a:pt x="165798" y="3987"/>
                  </a:lnTo>
                  <a:lnTo>
                    <a:pt x="159854" y="5676"/>
                  </a:lnTo>
                  <a:lnTo>
                    <a:pt x="156362" y="6997"/>
                  </a:lnTo>
                  <a:lnTo>
                    <a:pt x="149974" y="10248"/>
                  </a:lnTo>
                  <a:lnTo>
                    <a:pt x="139649" y="18427"/>
                  </a:lnTo>
                  <a:lnTo>
                    <a:pt x="140957" y="27279"/>
                  </a:lnTo>
                  <a:lnTo>
                    <a:pt x="147650" y="60693"/>
                  </a:lnTo>
                  <a:lnTo>
                    <a:pt x="149212" y="70111"/>
                  </a:lnTo>
                  <a:lnTo>
                    <a:pt x="121322" y="108109"/>
                  </a:lnTo>
                  <a:lnTo>
                    <a:pt x="89484" y="124269"/>
                  </a:lnTo>
                  <a:lnTo>
                    <a:pt x="84531" y="121818"/>
                  </a:lnTo>
                  <a:lnTo>
                    <a:pt x="80822" y="107721"/>
                  </a:lnTo>
                  <a:lnTo>
                    <a:pt x="77990" y="98310"/>
                  </a:lnTo>
                  <a:lnTo>
                    <a:pt x="76707" y="91503"/>
                  </a:lnTo>
                  <a:lnTo>
                    <a:pt x="76707" y="85826"/>
                  </a:lnTo>
                  <a:lnTo>
                    <a:pt x="76336" y="77075"/>
                  </a:lnTo>
                  <a:lnTo>
                    <a:pt x="74201" y="69418"/>
                  </a:lnTo>
                  <a:lnTo>
                    <a:pt x="70287" y="62798"/>
                  </a:lnTo>
                  <a:lnTo>
                    <a:pt x="64579" y="57162"/>
                  </a:lnTo>
                  <a:lnTo>
                    <a:pt x="63652" y="59245"/>
                  </a:lnTo>
                  <a:lnTo>
                    <a:pt x="59004" y="78320"/>
                  </a:lnTo>
                  <a:lnTo>
                    <a:pt x="57670" y="80556"/>
                  </a:lnTo>
                  <a:lnTo>
                    <a:pt x="39992" y="123393"/>
                  </a:lnTo>
                  <a:lnTo>
                    <a:pt x="38528" y="132410"/>
                  </a:lnTo>
                  <a:lnTo>
                    <a:pt x="38874" y="140096"/>
                  </a:lnTo>
                  <a:lnTo>
                    <a:pt x="41049" y="146349"/>
                  </a:lnTo>
                  <a:lnTo>
                    <a:pt x="46291" y="152450"/>
                  </a:lnTo>
                  <a:lnTo>
                    <a:pt x="58153" y="172402"/>
                  </a:lnTo>
                  <a:lnTo>
                    <a:pt x="56146" y="186029"/>
                  </a:lnTo>
                  <a:lnTo>
                    <a:pt x="56197" y="195745"/>
                  </a:lnTo>
                  <a:lnTo>
                    <a:pt x="57607" y="204025"/>
                  </a:lnTo>
                  <a:lnTo>
                    <a:pt x="62115" y="215392"/>
                  </a:lnTo>
                  <a:lnTo>
                    <a:pt x="66713" y="225958"/>
                  </a:lnTo>
                  <a:lnTo>
                    <a:pt x="66713" y="233603"/>
                  </a:lnTo>
                  <a:lnTo>
                    <a:pt x="63842" y="238175"/>
                  </a:lnTo>
                  <a:lnTo>
                    <a:pt x="58826" y="240334"/>
                  </a:lnTo>
                  <a:lnTo>
                    <a:pt x="56807" y="240753"/>
                  </a:lnTo>
                  <a:lnTo>
                    <a:pt x="56959" y="240766"/>
                  </a:lnTo>
                  <a:lnTo>
                    <a:pt x="20689" y="252439"/>
                  </a:lnTo>
                  <a:lnTo>
                    <a:pt x="15455" y="262496"/>
                  </a:lnTo>
                  <a:lnTo>
                    <a:pt x="15455" y="266052"/>
                  </a:lnTo>
                  <a:lnTo>
                    <a:pt x="17055" y="278019"/>
                  </a:lnTo>
                  <a:lnTo>
                    <a:pt x="17216" y="286623"/>
                  </a:lnTo>
                  <a:lnTo>
                    <a:pt x="16322" y="295040"/>
                  </a:lnTo>
                  <a:lnTo>
                    <a:pt x="14236" y="303631"/>
                  </a:lnTo>
                  <a:lnTo>
                    <a:pt x="6375" y="324624"/>
                  </a:lnTo>
                  <a:lnTo>
                    <a:pt x="2819" y="333502"/>
                  </a:lnTo>
                  <a:lnTo>
                    <a:pt x="0" y="342442"/>
                  </a:lnTo>
                  <a:lnTo>
                    <a:pt x="3632" y="341858"/>
                  </a:lnTo>
                  <a:lnTo>
                    <a:pt x="12396" y="342066"/>
                  </a:lnTo>
                  <a:lnTo>
                    <a:pt x="19464" y="342706"/>
                  </a:lnTo>
                  <a:lnTo>
                    <a:pt x="26515" y="343798"/>
                  </a:lnTo>
                  <a:lnTo>
                    <a:pt x="33743" y="345363"/>
                  </a:lnTo>
                  <a:lnTo>
                    <a:pt x="36829" y="345313"/>
                  </a:lnTo>
                  <a:lnTo>
                    <a:pt x="49237" y="344093"/>
                  </a:lnTo>
                  <a:lnTo>
                    <a:pt x="54114" y="344373"/>
                  </a:lnTo>
                  <a:lnTo>
                    <a:pt x="56883" y="344970"/>
                  </a:lnTo>
                  <a:lnTo>
                    <a:pt x="60070" y="347103"/>
                  </a:lnTo>
                  <a:lnTo>
                    <a:pt x="61747" y="347903"/>
                  </a:lnTo>
                  <a:lnTo>
                    <a:pt x="63576" y="348437"/>
                  </a:lnTo>
                  <a:lnTo>
                    <a:pt x="71237" y="348605"/>
                  </a:lnTo>
                  <a:lnTo>
                    <a:pt x="87143" y="349942"/>
                  </a:lnTo>
                  <a:lnTo>
                    <a:pt x="96900" y="351104"/>
                  </a:lnTo>
                  <a:lnTo>
                    <a:pt x="109042" y="351523"/>
                  </a:lnTo>
                  <a:lnTo>
                    <a:pt x="115963" y="352679"/>
                  </a:lnTo>
                  <a:lnTo>
                    <a:pt x="123875" y="359270"/>
                  </a:lnTo>
                  <a:lnTo>
                    <a:pt x="129870" y="360603"/>
                  </a:lnTo>
                  <a:lnTo>
                    <a:pt x="139763" y="363905"/>
                  </a:lnTo>
                  <a:lnTo>
                    <a:pt x="151383" y="369468"/>
                  </a:lnTo>
                  <a:lnTo>
                    <a:pt x="157124" y="372973"/>
                  </a:lnTo>
                  <a:lnTo>
                    <a:pt x="158699" y="372859"/>
                  </a:lnTo>
                  <a:lnTo>
                    <a:pt x="162432" y="371055"/>
                  </a:lnTo>
                  <a:lnTo>
                    <a:pt x="173481" y="361556"/>
                  </a:lnTo>
                  <a:lnTo>
                    <a:pt x="189212" y="349954"/>
                  </a:lnTo>
                  <a:lnTo>
                    <a:pt x="194961" y="346125"/>
                  </a:lnTo>
                  <a:lnTo>
                    <a:pt x="206870" y="339775"/>
                  </a:lnTo>
                  <a:lnTo>
                    <a:pt x="217131" y="333425"/>
                  </a:lnTo>
                  <a:lnTo>
                    <a:pt x="224358" y="329285"/>
                  </a:lnTo>
                  <a:lnTo>
                    <a:pt x="231127" y="326821"/>
                  </a:lnTo>
                  <a:lnTo>
                    <a:pt x="237921" y="325818"/>
                  </a:lnTo>
                  <a:lnTo>
                    <a:pt x="244665" y="321081"/>
                  </a:lnTo>
                  <a:lnTo>
                    <a:pt x="248030" y="318274"/>
                  </a:lnTo>
                  <a:lnTo>
                    <a:pt x="251574" y="316623"/>
                  </a:lnTo>
                  <a:lnTo>
                    <a:pt x="256222" y="315963"/>
                  </a:lnTo>
                  <a:lnTo>
                    <a:pt x="285902" y="320916"/>
                  </a:lnTo>
                  <a:lnTo>
                    <a:pt x="301040" y="322961"/>
                  </a:lnTo>
                  <a:lnTo>
                    <a:pt x="313753" y="354545"/>
                  </a:lnTo>
                  <a:lnTo>
                    <a:pt x="315658" y="358686"/>
                  </a:lnTo>
                  <a:lnTo>
                    <a:pt x="318604" y="362165"/>
                  </a:lnTo>
                  <a:lnTo>
                    <a:pt x="326097" y="367753"/>
                  </a:lnTo>
                  <a:lnTo>
                    <a:pt x="338658" y="375983"/>
                  </a:lnTo>
                  <a:lnTo>
                    <a:pt x="344754" y="380707"/>
                  </a:lnTo>
                  <a:lnTo>
                    <a:pt x="357733" y="391960"/>
                  </a:lnTo>
                  <a:lnTo>
                    <a:pt x="369519" y="403110"/>
                  </a:lnTo>
                  <a:lnTo>
                    <a:pt x="412762" y="351104"/>
                  </a:lnTo>
                  <a:lnTo>
                    <a:pt x="410400" y="342773"/>
                  </a:lnTo>
                  <a:lnTo>
                    <a:pt x="409244" y="335940"/>
                  </a:lnTo>
                  <a:lnTo>
                    <a:pt x="409244" y="318846"/>
                  </a:lnTo>
                  <a:lnTo>
                    <a:pt x="416090" y="320217"/>
                  </a:lnTo>
                  <a:lnTo>
                    <a:pt x="423430" y="320027"/>
                  </a:lnTo>
                  <a:lnTo>
                    <a:pt x="428878" y="320192"/>
                  </a:lnTo>
                  <a:lnTo>
                    <a:pt x="443991" y="322211"/>
                  </a:lnTo>
                  <a:lnTo>
                    <a:pt x="458279" y="322148"/>
                  </a:lnTo>
                  <a:lnTo>
                    <a:pt x="462635" y="323126"/>
                  </a:lnTo>
                  <a:lnTo>
                    <a:pt x="469607" y="322592"/>
                  </a:lnTo>
                  <a:lnTo>
                    <a:pt x="470128" y="318909"/>
                  </a:lnTo>
                  <a:lnTo>
                    <a:pt x="470598" y="311835"/>
                  </a:lnTo>
                  <a:lnTo>
                    <a:pt x="471957" y="306171"/>
                  </a:lnTo>
                  <a:lnTo>
                    <a:pt x="474179" y="301739"/>
                  </a:lnTo>
                  <a:lnTo>
                    <a:pt x="477037" y="296710"/>
                  </a:lnTo>
                  <a:lnTo>
                    <a:pt x="482041" y="294411"/>
                  </a:lnTo>
                  <a:lnTo>
                    <a:pt x="499732" y="296329"/>
                  </a:lnTo>
                  <a:lnTo>
                    <a:pt x="502932" y="296303"/>
                  </a:lnTo>
                  <a:lnTo>
                    <a:pt x="507568" y="295884"/>
                  </a:lnTo>
                  <a:lnTo>
                    <a:pt x="513486" y="295033"/>
                  </a:lnTo>
                  <a:lnTo>
                    <a:pt x="519849" y="295122"/>
                  </a:lnTo>
                  <a:lnTo>
                    <a:pt x="537146" y="308889"/>
                  </a:lnTo>
                  <a:lnTo>
                    <a:pt x="537794" y="309397"/>
                  </a:lnTo>
                  <a:lnTo>
                    <a:pt x="538911" y="307771"/>
                  </a:lnTo>
                  <a:lnTo>
                    <a:pt x="540232" y="304431"/>
                  </a:lnTo>
                  <a:lnTo>
                    <a:pt x="542937" y="301498"/>
                  </a:lnTo>
                  <a:lnTo>
                    <a:pt x="550266" y="299077"/>
                  </a:lnTo>
                  <a:lnTo>
                    <a:pt x="562979" y="295731"/>
                  </a:lnTo>
                  <a:lnTo>
                    <a:pt x="571385" y="293801"/>
                  </a:lnTo>
                  <a:lnTo>
                    <a:pt x="579640" y="292227"/>
                  </a:lnTo>
                  <a:lnTo>
                    <a:pt x="587032" y="289534"/>
                  </a:lnTo>
                  <a:lnTo>
                    <a:pt x="595248" y="284911"/>
                  </a:lnTo>
                  <a:lnTo>
                    <a:pt x="597712" y="284911"/>
                  </a:lnTo>
                  <a:lnTo>
                    <a:pt x="612330" y="281343"/>
                  </a:lnTo>
                  <a:lnTo>
                    <a:pt x="607606" y="274281"/>
                  </a:lnTo>
                  <a:lnTo>
                    <a:pt x="606170" y="270065"/>
                  </a:lnTo>
                  <a:lnTo>
                    <a:pt x="605955" y="267639"/>
                  </a:lnTo>
                  <a:lnTo>
                    <a:pt x="605955" y="259003"/>
                  </a:lnTo>
                  <a:lnTo>
                    <a:pt x="609892" y="251726"/>
                  </a:lnTo>
                  <a:lnTo>
                    <a:pt x="627329" y="238988"/>
                  </a:lnTo>
                  <a:lnTo>
                    <a:pt x="636168" y="232829"/>
                  </a:lnTo>
                  <a:lnTo>
                    <a:pt x="640118" y="228815"/>
                  </a:lnTo>
                  <a:lnTo>
                    <a:pt x="643496" y="224853"/>
                  </a:lnTo>
                  <a:lnTo>
                    <a:pt x="646302" y="220941"/>
                  </a:lnTo>
                  <a:lnTo>
                    <a:pt x="656323" y="194805"/>
                  </a:lnTo>
                  <a:lnTo>
                    <a:pt x="657212" y="186169"/>
                  </a:lnTo>
                  <a:lnTo>
                    <a:pt x="657212" y="181343"/>
                  </a:lnTo>
                  <a:lnTo>
                    <a:pt x="655907" y="160578"/>
                  </a:lnTo>
                  <a:lnTo>
                    <a:pt x="655459" y="141909"/>
                  </a:lnTo>
                  <a:lnTo>
                    <a:pt x="670001" y="108546"/>
                  </a:lnTo>
                  <a:lnTo>
                    <a:pt x="672769" y="99656"/>
                  </a:lnTo>
                  <a:lnTo>
                    <a:pt x="675655" y="93842"/>
                  </a:lnTo>
                  <a:lnTo>
                    <a:pt x="679392" y="87812"/>
                  </a:lnTo>
                  <a:lnTo>
                    <a:pt x="684121" y="81342"/>
                  </a:lnTo>
                  <a:lnTo>
                    <a:pt x="694622" y="68185"/>
                  </a:lnTo>
                  <a:lnTo>
                    <a:pt x="699096" y="60861"/>
                  </a:lnTo>
                  <a:lnTo>
                    <a:pt x="703390" y="52256"/>
                  </a:lnTo>
                  <a:lnTo>
                    <a:pt x="712977" y="30505"/>
                  </a:lnTo>
                  <a:lnTo>
                    <a:pt x="714057" y="28435"/>
                  </a:lnTo>
                  <a:lnTo>
                    <a:pt x="711885" y="27343"/>
                  </a:lnTo>
                  <a:lnTo>
                    <a:pt x="704240" y="24663"/>
                  </a:lnTo>
                  <a:lnTo>
                    <a:pt x="692810" y="22898"/>
                  </a:lnTo>
                  <a:lnTo>
                    <a:pt x="687006" y="21564"/>
                  </a:lnTo>
                  <a:lnTo>
                    <a:pt x="683069" y="19900"/>
                  </a:lnTo>
                  <a:lnTo>
                    <a:pt x="679437" y="19037"/>
                  </a:lnTo>
                  <a:lnTo>
                    <a:pt x="670331" y="18173"/>
                  </a:lnTo>
                  <a:lnTo>
                    <a:pt x="665886" y="17310"/>
                  </a:lnTo>
                  <a:lnTo>
                    <a:pt x="608534" y="13536"/>
                  </a:lnTo>
                  <a:lnTo>
                    <a:pt x="572046" y="13360"/>
                  </a:lnTo>
                  <a:lnTo>
                    <a:pt x="551081" y="15595"/>
                  </a:lnTo>
                  <a:lnTo>
                    <a:pt x="530288" y="17106"/>
                  </a:lnTo>
                  <a:lnTo>
                    <a:pt x="515775" y="17800"/>
                  </a:lnTo>
                  <a:lnTo>
                    <a:pt x="501408" y="18153"/>
                  </a:lnTo>
                  <a:lnTo>
                    <a:pt x="487222" y="18140"/>
                  </a:lnTo>
                  <a:lnTo>
                    <a:pt x="473252" y="17741"/>
                  </a:lnTo>
                  <a:lnTo>
                    <a:pt x="472046" y="17538"/>
                  </a:lnTo>
                  <a:lnTo>
                    <a:pt x="436079" y="7099"/>
                  </a:lnTo>
                  <a:lnTo>
                    <a:pt x="432536" y="8369"/>
                  </a:lnTo>
                  <a:lnTo>
                    <a:pt x="392772" y="15481"/>
                  </a:lnTo>
                  <a:lnTo>
                    <a:pt x="352144" y="20839"/>
                  </a:lnTo>
                  <a:lnTo>
                    <a:pt x="299106" y="23312"/>
                  </a:lnTo>
                  <a:lnTo>
                    <a:pt x="278217" y="22237"/>
                  </a:lnTo>
                  <a:lnTo>
                    <a:pt x="260164" y="19353"/>
                  </a:lnTo>
                  <a:lnTo>
                    <a:pt x="245033" y="14668"/>
                  </a:lnTo>
                  <a:lnTo>
                    <a:pt x="239140" y="14490"/>
                  </a:lnTo>
                  <a:lnTo>
                    <a:pt x="234403" y="12915"/>
                  </a:lnTo>
                  <a:lnTo>
                    <a:pt x="230949" y="9944"/>
                  </a:lnTo>
                  <a:lnTo>
                    <a:pt x="229107" y="8877"/>
                  </a:lnTo>
                  <a:lnTo>
                    <a:pt x="223583" y="7226"/>
                  </a:lnTo>
                  <a:lnTo>
                    <a:pt x="215417" y="7226"/>
                  </a:lnTo>
                  <a:lnTo>
                    <a:pt x="208737" y="6642"/>
                  </a:lnTo>
                  <a:lnTo>
                    <a:pt x="202056" y="4902"/>
                  </a:lnTo>
                  <a:lnTo>
                    <a:pt x="192366" y="939"/>
                  </a:lnTo>
                  <a:lnTo>
                    <a:pt x="172961" y="0"/>
                  </a:lnTo>
                  <a:close/>
                </a:path>
              </a:pathLst>
            </a:custGeom>
            <a:solidFill>
              <a:srgbClr val="0072BC">
                <a:alpha val="34999"/>
              </a:srgbClr>
            </a:solidFill>
          </p:spPr>
          <p:txBody>
            <a:bodyPr wrap="square" lIns="0" tIns="0" rIns="0" bIns="0" rtlCol="0"/>
            <a:lstStyle/>
            <a:p>
              <a:pPr defTabSz="913303"/>
              <a:endParaRPr sz="1798" kern="0">
                <a:solidFill>
                  <a:sysClr val="windowText" lastClr="000000"/>
                </a:solidFill>
              </a:endParaRPr>
            </a:p>
          </p:txBody>
        </p:sp>
        <p:sp>
          <p:nvSpPr>
            <p:cNvPr id="171" name="object 171"/>
            <p:cNvSpPr/>
            <p:nvPr/>
          </p:nvSpPr>
          <p:spPr>
            <a:xfrm>
              <a:off x="5010356" y="1187881"/>
              <a:ext cx="1008380" cy="1043305"/>
            </a:xfrm>
            <a:custGeom>
              <a:avLst/>
              <a:gdLst/>
              <a:ahLst/>
              <a:cxnLst/>
              <a:rect l="l" t="t" r="r" b="b"/>
              <a:pathLst>
                <a:path w="1008379" h="1043305">
                  <a:moveTo>
                    <a:pt x="588882" y="0"/>
                  </a:moveTo>
                  <a:lnTo>
                    <a:pt x="593505" y="23063"/>
                  </a:lnTo>
                  <a:lnTo>
                    <a:pt x="571864" y="23774"/>
                  </a:lnTo>
                  <a:lnTo>
                    <a:pt x="564676" y="17221"/>
                  </a:lnTo>
                  <a:lnTo>
                    <a:pt x="549080" y="36271"/>
                  </a:lnTo>
                  <a:lnTo>
                    <a:pt x="539733" y="28676"/>
                  </a:lnTo>
                  <a:lnTo>
                    <a:pt x="556561" y="66166"/>
                  </a:lnTo>
                  <a:lnTo>
                    <a:pt x="495169" y="104165"/>
                  </a:lnTo>
                  <a:lnTo>
                    <a:pt x="487130" y="100152"/>
                  </a:lnTo>
                  <a:lnTo>
                    <a:pt x="447836" y="121881"/>
                  </a:lnTo>
                  <a:lnTo>
                    <a:pt x="433041" y="95884"/>
                  </a:lnTo>
                  <a:lnTo>
                    <a:pt x="305507" y="143916"/>
                  </a:lnTo>
                  <a:lnTo>
                    <a:pt x="303754" y="164952"/>
                  </a:lnTo>
                  <a:lnTo>
                    <a:pt x="298594" y="189382"/>
                  </a:lnTo>
                  <a:lnTo>
                    <a:pt x="275688" y="254126"/>
                  </a:lnTo>
                  <a:lnTo>
                    <a:pt x="253640" y="274688"/>
                  </a:lnTo>
                  <a:lnTo>
                    <a:pt x="245665" y="262249"/>
                  </a:lnTo>
                  <a:lnTo>
                    <a:pt x="235734" y="247977"/>
                  </a:lnTo>
                  <a:lnTo>
                    <a:pt x="230590" y="241122"/>
                  </a:lnTo>
                  <a:lnTo>
                    <a:pt x="218449" y="239483"/>
                  </a:lnTo>
                  <a:lnTo>
                    <a:pt x="204504" y="249504"/>
                  </a:lnTo>
                  <a:lnTo>
                    <a:pt x="201342" y="261696"/>
                  </a:lnTo>
                  <a:lnTo>
                    <a:pt x="193696" y="265810"/>
                  </a:lnTo>
                  <a:lnTo>
                    <a:pt x="186330" y="267995"/>
                  </a:lnTo>
                  <a:lnTo>
                    <a:pt x="176932" y="269417"/>
                  </a:lnTo>
                  <a:lnTo>
                    <a:pt x="168398" y="301751"/>
                  </a:lnTo>
                  <a:lnTo>
                    <a:pt x="121071" y="311180"/>
                  </a:lnTo>
                  <a:lnTo>
                    <a:pt x="97608" y="320052"/>
                  </a:lnTo>
                  <a:lnTo>
                    <a:pt x="85778" y="318715"/>
                  </a:lnTo>
                  <a:lnTo>
                    <a:pt x="76666" y="319724"/>
                  </a:lnTo>
                  <a:lnTo>
                    <a:pt x="68658" y="322839"/>
                  </a:lnTo>
                  <a:lnTo>
                    <a:pt x="61604" y="328104"/>
                  </a:lnTo>
                  <a:lnTo>
                    <a:pt x="60143" y="329514"/>
                  </a:lnTo>
                  <a:lnTo>
                    <a:pt x="11934" y="329514"/>
                  </a:lnTo>
                  <a:lnTo>
                    <a:pt x="174" y="319265"/>
                  </a:lnTo>
                  <a:lnTo>
                    <a:pt x="0" y="328838"/>
                  </a:lnTo>
                  <a:lnTo>
                    <a:pt x="1066" y="337111"/>
                  </a:lnTo>
                  <a:lnTo>
                    <a:pt x="27390" y="388975"/>
                  </a:lnTo>
                  <a:lnTo>
                    <a:pt x="47430" y="406399"/>
                  </a:lnTo>
                  <a:lnTo>
                    <a:pt x="52422" y="410946"/>
                  </a:lnTo>
                  <a:lnTo>
                    <a:pt x="54619" y="414781"/>
                  </a:lnTo>
                  <a:lnTo>
                    <a:pt x="58775" y="420769"/>
                  </a:lnTo>
                  <a:lnTo>
                    <a:pt x="63288" y="428201"/>
                  </a:lnTo>
                  <a:lnTo>
                    <a:pt x="68108" y="436997"/>
                  </a:lnTo>
                  <a:lnTo>
                    <a:pt x="73186" y="447078"/>
                  </a:lnTo>
                  <a:lnTo>
                    <a:pt x="82242" y="462695"/>
                  </a:lnTo>
                  <a:lnTo>
                    <a:pt x="91834" y="476907"/>
                  </a:lnTo>
                  <a:lnTo>
                    <a:pt x="101920" y="489647"/>
                  </a:lnTo>
                  <a:lnTo>
                    <a:pt x="112454" y="500849"/>
                  </a:lnTo>
                  <a:lnTo>
                    <a:pt x="123374" y="511729"/>
                  </a:lnTo>
                  <a:lnTo>
                    <a:pt x="134006" y="523522"/>
                  </a:lnTo>
                  <a:lnTo>
                    <a:pt x="144419" y="536311"/>
                  </a:lnTo>
                  <a:lnTo>
                    <a:pt x="174329" y="576681"/>
                  </a:lnTo>
                  <a:lnTo>
                    <a:pt x="223770" y="641134"/>
                  </a:lnTo>
                  <a:lnTo>
                    <a:pt x="315299" y="756297"/>
                  </a:lnTo>
                  <a:lnTo>
                    <a:pt x="339137" y="788073"/>
                  </a:lnTo>
                  <a:lnTo>
                    <a:pt x="326259" y="793076"/>
                  </a:lnTo>
                  <a:lnTo>
                    <a:pt x="320760" y="796188"/>
                  </a:lnTo>
                  <a:lnTo>
                    <a:pt x="300199" y="830884"/>
                  </a:lnTo>
                  <a:lnTo>
                    <a:pt x="300529" y="838251"/>
                  </a:lnTo>
                  <a:lnTo>
                    <a:pt x="301538" y="846143"/>
                  </a:lnTo>
                  <a:lnTo>
                    <a:pt x="303252" y="854712"/>
                  </a:lnTo>
                  <a:lnTo>
                    <a:pt x="305698" y="864107"/>
                  </a:lnTo>
                  <a:lnTo>
                    <a:pt x="311690" y="884051"/>
                  </a:lnTo>
                  <a:lnTo>
                    <a:pt x="317142" y="905880"/>
                  </a:lnTo>
                  <a:lnTo>
                    <a:pt x="329028" y="924382"/>
                  </a:lnTo>
                  <a:lnTo>
                    <a:pt x="336863" y="924382"/>
                  </a:lnTo>
                  <a:lnTo>
                    <a:pt x="342159" y="917638"/>
                  </a:lnTo>
                  <a:lnTo>
                    <a:pt x="345499" y="911986"/>
                  </a:lnTo>
                  <a:lnTo>
                    <a:pt x="350952" y="904394"/>
                  </a:lnTo>
                  <a:lnTo>
                    <a:pt x="356725" y="898959"/>
                  </a:lnTo>
                  <a:lnTo>
                    <a:pt x="362800" y="895692"/>
                  </a:lnTo>
                  <a:lnTo>
                    <a:pt x="369160" y="894600"/>
                  </a:lnTo>
                  <a:lnTo>
                    <a:pt x="383830" y="895476"/>
                  </a:lnTo>
                  <a:lnTo>
                    <a:pt x="424633" y="908811"/>
                  </a:lnTo>
                  <a:lnTo>
                    <a:pt x="462797" y="936283"/>
                  </a:lnTo>
                  <a:lnTo>
                    <a:pt x="480137" y="957510"/>
                  </a:lnTo>
                  <a:lnTo>
                    <a:pt x="489321" y="971083"/>
                  </a:lnTo>
                  <a:lnTo>
                    <a:pt x="514416" y="1003267"/>
                  </a:lnTo>
                  <a:lnTo>
                    <a:pt x="532215" y="1017447"/>
                  </a:lnTo>
                  <a:lnTo>
                    <a:pt x="535593" y="1020800"/>
                  </a:lnTo>
                  <a:lnTo>
                    <a:pt x="538946" y="1026820"/>
                  </a:lnTo>
                  <a:lnTo>
                    <a:pt x="544242" y="1037386"/>
                  </a:lnTo>
                  <a:lnTo>
                    <a:pt x="548166" y="1043101"/>
                  </a:lnTo>
                  <a:lnTo>
                    <a:pt x="562758" y="1032776"/>
                  </a:lnTo>
                  <a:lnTo>
                    <a:pt x="570251" y="1026896"/>
                  </a:lnTo>
                  <a:lnTo>
                    <a:pt x="574252" y="1026896"/>
                  </a:lnTo>
                  <a:lnTo>
                    <a:pt x="576474" y="1027493"/>
                  </a:lnTo>
                  <a:lnTo>
                    <a:pt x="581643" y="1029703"/>
                  </a:lnTo>
                  <a:lnTo>
                    <a:pt x="584552" y="1031773"/>
                  </a:lnTo>
                  <a:lnTo>
                    <a:pt x="590711" y="1039126"/>
                  </a:lnTo>
                  <a:lnTo>
                    <a:pt x="592959" y="1039609"/>
                  </a:lnTo>
                  <a:lnTo>
                    <a:pt x="599487" y="1039609"/>
                  </a:lnTo>
                  <a:lnTo>
                    <a:pt x="605697" y="1038809"/>
                  </a:lnTo>
                  <a:lnTo>
                    <a:pt x="620937" y="1035557"/>
                  </a:lnTo>
                  <a:lnTo>
                    <a:pt x="624772" y="1033754"/>
                  </a:lnTo>
                  <a:lnTo>
                    <a:pt x="625472" y="1026417"/>
                  </a:lnTo>
                  <a:lnTo>
                    <a:pt x="627235" y="1019846"/>
                  </a:lnTo>
                  <a:lnTo>
                    <a:pt x="630071" y="1013996"/>
                  </a:lnTo>
                  <a:lnTo>
                    <a:pt x="634996" y="1007757"/>
                  </a:lnTo>
                  <a:lnTo>
                    <a:pt x="639758" y="1006462"/>
                  </a:lnTo>
                  <a:lnTo>
                    <a:pt x="642705" y="1003858"/>
                  </a:lnTo>
                  <a:lnTo>
                    <a:pt x="649169" y="993330"/>
                  </a:lnTo>
                  <a:lnTo>
                    <a:pt x="653132" y="989761"/>
                  </a:lnTo>
                  <a:lnTo>
                    <a:pt x="672347" y="984478"/>
                  </a:lnTo>
                  <a:lnTo>
                    <a:pt x="674328" y="983119"/>
                  </a:lnTo>
                  <a:lnTo>
                    <a:pt x="677008" y="978407"/>
                  </a:lnTo>
                  <a:lnTo>
                    <a:pt x="679167" y="967536"/>
                  </a:lnTo>
                  <a:lnTo>
                    <a:pt x="680170" y="961021"/>
                  </a:lnTo>
                  <a:lnTo>
                    <a:pt x="681592" y="955471"/>
                  </a:lnTo>
                  <a:lnTo>
                    <a:pt x="682481" y="953020"/>
                  </a:lnTo>
                  <a:lnTo>
                    <a:pt x="684170" y="949642"/>
                  </a:lnTo>
                  <a:lnTo>
                    <a:pt x="686037" y="948347"/>
                  </a:lnTo>
                  <a:lnTo>
                    <a:pt x="724010" y="915276"/>
                  </a:lnTo>
                  <a:lnTo>
                    <a:pt x="729865" y="908608"/>
                  </a:lnTo>
                  <a:lnTo>
                    <a:pt x="735609" y="904433"/>
                  </a:lnTo>
                  <a:lnTo>
                    <a:pt x="742222" y="902558"/>
                  </a:lnTo>
                  <a:lnTo>
                    <a:pt x="749778" y="902849"/>
                  </a:lnTo>
                  <a:lnTo>
                    <a:pt x="758351" y="905167"/>
                  </a:lnTo>
                  <a:lnTo>
                    <a:pt x="763495" y="907135"/>
                  </a:lnTo>
                  <a:lnTo>
                    <a:pt x="766301" y="908481"/>
                  </a:lnTo>
                  <a:lnTo>
                    <a:pt x="771102" y="898601"/>
                  </a:lnTo>
                  <a:lnTo>
                    <a:pt x="776728" y="889266"/>
                  </a:lnTo>
                  <a:lnTo>
                    <a:pt x="779433" y="885761"/>
                  </a:lnTo>
                  <a:lnTo>
                    <a:pt x="785275" y="880427"/>
                  </a:lnTo>
                  <a:lnTo>
                    <a:pt x="786304" y="879043"/>
                  </a:lnTo>
                  <a:lnTo>
                    <a:pt x="791485" y="862215"/>
                  </a:lnTo>
                  <a:lnTo>
                    <a:pt x="802915" y="832294"/>
                  </a:lnTo>
                  <a:lnTo>
                    <a:pt x="804147" y="827697"/>
                  </a:lnTo>
                  <a:lnTo>
                    <a:pt x="805176" y="820597"/>
                  </a:lnTo>
                  <a:lnTo>
                    <a:pt x="805455" y="813282"/>
                  </a:lnTo>
                  <a:lnTo>
                    <a:pt x="805049" y="808227"/>
                  </a:lnTo>
                  <a:lnTo>
                    <a:pt x="803766" y="800823"/>
                  </a:lnTo>
                  <a:lnTo>
                    <a:pt x="803728" y="791870"/>
                  </a:lnTo>
                  <a:lnTo>
                    <a:pt x="842450" y="765047"/>
                  </a:lnTo>
                  <a:lnTo>
                    <a:pt x="853449" y="762939"/>
                  </a:lnTo>
                  <a:lnTo>
                    <a:pt x="854160" y="762533"/>
                  </a:lnTo>
                  <a:lnTo>
                    <a:pt x="854782" y="761834"/>
                  </a:lnTo>
                  <a:lnTo>
                    <a:pt x="854782" y="759904"/>
                  </a:lnTo>
                  <a:lnTo>
                    <a:pt x="850375" y="750125"/>
                  </a:lnTo>
                  <a:lnTo>
                    <a:pt x="847694" y="743245"/>
                  </a:lnTo>
                  <a:lnTo>
                    <a:pt x="845781" y="735531"/>
                  </a:lnTo>
                  <a:lnTo>
                    <a:pt x="844635" y="726938"/>
                  </a:lnTo>
                  <a:lnTo>
                    <a:pt x="844254" y="717422"/>
                  </a:lnTo>
                  <a:lnTo>
                    <a:pt x="845803" y="706640"/>
                  </a:lnTo>
                  <a:lnTo>
                    <a:pt x="836227" y="690562"/>
                  </a:lnTo>
                  <a:lnTo>
                    <a:pt x="830463" y="683664"/>
                  </a:lnTo>
                  <a:lnTo>
                    <a:pt x="827272" y="674954"/>
                  </a:lnTo>
                  <a:lnTo>
                    <a:pt x="826660" y="664462"/>
                  </a:lnTo>
                  <a:lnTo>
                    <a:pt x="828633" y="652221"/>
                  </a:lnTo>
                  <a:lnTo>
                    <a:pt x="839950" y="625249"/>
                  </a:lnTo>
                  <a:lnTo>
                    <a:pt x="846807" y="608202"/>
                  </a:lnTo>
                  <a:lnTo>
                    <a:pt x="847683" y="606615"/>
                  </a:lnTo>
                  <a:lnTo>
                    <a:pt x="852039" y="587870"/>
                  </a:lnTo>
                  <a:lnTo>
                    <a:pt x="854122" y="582955"/>
                  </a:lnTo>
                  <a:lnTo>
                    <a:pt x="859862" y="575335"/>
                  </a:lnTo>
                  <a:lnTo>
                    <a:pt x="863774" y="577684"/>
                  </a:lnTo>
                  <a:lnTo>
                    <a:pt x="873608" y="585335"/>
                  </a:lnTo>
                  <a:lnTo>
                    <a:pt x="880447" y="594664"/>
                  </a:lnTo>
                  <a:lnTo>
                    <a:pt x="884275" y="605641"/>
                  </a:lnTo>
                  <a:lnTo>
                    <a:pt x="885072" y="618235"/>
                  </a:lnTo>
                  <a:lnTo>
                    <a:pt x="885084" y="622541"/>
                  </a:lnTo>
                  <a:lnTo>
                    <a:pt x="886265" y="628624"/>
                  </a:lnTo>
                  <a:lnTo>
                    <a:pt x="891460" y="645693"/>
                  </a:lnTo>
                  <a:lnTo>
                    <a:pt x="896502" y="644359"/>
                  </a:lnTo>
                  <a:lnTo>
                    <a:pt x="903195" y="640295"/>
                  </a:lnTo>
                  <a:lnTo>
                    <a:pt x="916758" y="629348"/>
                  </a:lnTo>
                  <a:lnTo>
                    <a:pt x="934818" y="613384"/>
                  </a:lnTo>
                  <a:lnTo>
                    <a:pt x="937612" y="609612"/>
                  </a:lnTo>
                  <a:lnTo>
                    <a:pt x="938208" y="603288"/>
                  </a:lnTo>
                  <a:lnTo>
                    <a:pt x="934271" y="586879"/>
                  </a:lnTo>
                  <a:lnTo>
                    <a:pt x="929190" y="560806"/>
                  </a:lnTo>
                  <a:lnTo>
                    <a:pt x="927915" y="552846"/>
                  </a:lnTo>
                  <a:lnTo>
                    <a:pt x="927490" y="548297"/>
                  </a:lnTo>
                  <a:lnTo>
                    <a:pt x="927490" y="545896"/>
                  </a:lnTo>
                  <a:lnTo>
                    <a:pt x="943606" y="533958"/>
                  </a:lnTo>
                  <a:lnTo>
                    <a:pt x="951378" y="529615"/>
                  </a:lnTo>
                  <a:lnTo>
                    <a:pt x="953766" y="528573"/>
                  </a:lnTo>
                  <a:lnTo>
                    <a:pt x="933602" y="496543"/>
                  </a:lnTo>
                  <a:lnTo>
                    <a:pt x="930693" y="491458"/>
                  </a:lnTo>
                  <a:lnTo>
                    <a:pt x="928404" y="486905"/>
                  </a:lnTo>
                  <a:lnTo>
                    <a:pt x="927947" y="484784"/>
                  </a:lnTo>
                  <a:lnTo>
                    <a:pt x="927947" y="483196"/>
                  </a:lnTo>
                  <a:lnTo>
                    <a:pt x="928760" y="479615"/>
                  </a:lnTo>
                  <a:lnTo>
                    <a:pt x="934297" y="477011"/>
                  </a:lnTo>
                  <a:lnTo>
                    <a:pt x="936646" y="475856"/>
                  </a:lnTo>
                  <a:lnTo>
                    <a:pt x="957398" y="439204"/>
                  </a:lnTo>
                  <a:lnTo>
                    <a:pt x="962546" y="432435"/>
                  </a:lnTo>
                  <a:lnTo>
                    <a:pt x="980023" y="389604"/>
                  </a:lnTo>
                  <a:lnTo>
                    <a:pt x="982836" y="378028"/>
                  </a:lnTo>
                  <a:lnTo>
                    <a:pt x="984507" y="373066"/>
                  </a:lnTo>
                  <a:lnTo>
                    <a:pt x="987475" y="367203"/>
                  </a:lnTo>
                  <a:lnTo>
                    <a:pt x="991848" y="360256"/>
                  </a:lnTo>
                  <a:lnTo>
                    <a:pt x="997733" y="352043"/>
                  </a:lnTo>
                  <a:lnTo>
                    <a:pt x="1003499" y="344919"/>
                  </a:lnTo>
                  <a:lnTo>
                    <a:pt x="1006852" y="338950"/>
                  </a:lnTo>
                  <a:lnTo>
                    <a:pt x="1007817" y="334162"/>
                  </a:lnTo>
                  <a:lnTo>
                    <a:pt x="989885" y="325061"/>
                  </a:lnTo>
                  <a:lnTo>
                    <a:pt x="979903" y="320255"/>
                  </a:lnTo>
                  <a:lnTo>
                    <a:pt x="968796" y="314456"/>
                  </a:lnTo>
                  <a:lnTo>
                    <a:pt x="959346" y="308286"/>
                  </a:lnTo>
                  <a:lnTo>
                    <a:pt x="951494" y="301696"/>
                  </a:lnTo>
                  <a:lnTo>
                    <a:pt x="945181" y="294639"/>
                  </a:lnTo>
                  <a:lnTo>
                    <a:pt x="937930" y="285304"/>
                  </a:lnTo>
                  <a:lnTo>
                    <a:pt x="931979" y="278185"/>
                  </a:lnTo>
                  <a:lnTo>
                    <a:pt x="898330" y="254050"/>
                  </a:lnTo>
                  <a:lnTo>
                    <a:pt x="896654" y="252717"/>
                  </a:lnTo>
                  <a:lnTo>
                    <a:pt x="873196" y="197396"/>
                  </a:lnTo>
                  <a:lnTo>
                    <a:pt x="862999" y="157238"/>
                  </a:lnTo>
                  <a:lnTo>
                    <a:pt x="861412" y="152628"/>
                  </a:lnTo>
                  <a:lnTo>
                    <a:pt x="827249" y="116865"/>
                  </a:lnTo>
                  <a:lnTo>
                    <a:pt x="768524" y="97739"/>
                  </a:lnTo>
                  <a:lnTo>
                    <a:pt x="753766" y="94272"/>
                  </a:lnTo>
                  <a:lnTo>
                    <a:pt x="746489" y="92176"/>
                  </a:lnTo>
                  <a:lnTo>
                    <a:pt x="732405" y="87312"/>
                  </a:lnTo>
                  <a:lnTo>
                    <a:pt x="725687" y="84696"/>
                  </a:lnTo>
                  <a:lnTo>
                    <a:pt x="700864" y="74066"/>
                  </a:lnTo>
                  <a:lnTo>
                    <a:pt x="677808" y="65531"/>
                  </a:lnTo>
                  <a:lnTo>
                    <a:pt x="673198" y="64071"/>
                  </a:lnTo>
                  <a:lnTo>
                    <a:pt x="676068" y="53174"/>
                  </a:lnTo>
                  <a:lnTo>
                    <a:pt x="683510" y="30225"/>
                  </a:lnTo>
                  <a:lnTo>
                    <a:pt x="689085" y="15468"/>
                  </a:lnTo>
                  <a:lnTo>
                    <a:pt x="679078" y="18364"/>
                  </a:lnTo>
                  <a:lnTo>
                    <a:pt x="664625" y="26644"/>
                  </a:lnTo>
                  <a:lnTo>
                    <a:pt x="646083" y="56502"/>
                  </a:lnTo>
                  <a:lnTo>
                    <a:pt x="612009" y="37757"/>
                  </a:lnTo>
                  <a:lnTo>
                    <a:pt x="618346" y="15760"/>
                  </a:lnTo>
                  <a:lnTo>
                    <a:pt x="618003" y="15646"/>
                  </a:lnTo>
                  <a:lnTo>
                    <a:pt x="602547" y="30530"/>
                  </a:lnTo>
                  <a:lnTo>
                    <a:pt x="592718" y="482"/>
                  </a:lnTo>
                  <a:lnTo>
                    <a:pt x="588882" y="0"/>
                  </a:lnTo>
                  <a:close/>
                </a:path>
              </a:pathLst>
            </a:custGeom>
            <a:solidFill>
              <a:srgbClr val="0072BC">
                <a:alpha val="69999"/>
              </a:srgbClr>
            </a:solidFill>
          </p:spPr>
          <p:txBody>
            <a:bodyPr wrap="square" lIns="0" tIns="0" rIns="0" bIns="0" rtlCol="0"/>
            <a:lstStyle/>
            <a:p>
              <a:pPr defTabSz="913303"/>
              <a:endParaRPr sz="1798" kern="0">
                <a:solidFill>
                  <a:sysClr val="windowText" lastClr="000000"/>
                </a:solidFill>
              </a:endParaRPr>
            </a:p>
          </p:txBody>
        </p:sp>
        <p:sp>
          <p:nvSpPr>
            <p:cNvPr id="172" name="object 172"/>
            <p:cNvSpPr/>
            <p:nvPr/>
          </p:nvSpPr>
          <p:spPr>
            <a:xfrm>
              <a:off x="5929363" y="2089061"/>
              <a:ext cx="19050" cy="6350"/>
            </a:xfrm>
            <a:custGeom>
              <a:avLst/>
              <a:gdLst/>
              <a:ahLst/>
              <a:cxnLst/>
              <a:rect l="l" t="t" r="r" b="b"/>
              <a:pathLst>
                <a:path w="19050" h="6350">
                  <a:moveTo>
                    <a:pt x="12422" y="3065"/>
                  </a:moveTo>
                  <a:lnTo>
                    <a:pt x="18415" y="5740"/>
                  </a:lnTo>
                  <a:lnTo>
                    <a:pt x="12422" y="3065"/>
                  </a:lnTo>
                  <a:close/>
                </a:path>
                <a:path w="19050" h="6350">
                  <a:moveTo>
                    <a:pt x="0" y="0"/>
                  </a:moveTo>
                  <a:lnTo>
                    <a:pt x="6235" y="1079"/>
                  </a:lnTo>
                  <a:lnTo>
                    <a:pt x="12422" y="3065"/>
                  </a:lnTo>
                  <a:lnTo>
                    <a:pt x="6210" y="1066"/>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73" name="object 173"/>
            <p:cNvSpPr/>
            <p:nvPr/>
          </p:nvSpPr>
          <p:spPr>
            <a:xfrm>
              <a:off x="5563806" y="2072043"/>
              <a:ext cx="620395" cy="535940"/>
            </a:xfrm>
            <a:custGeom>
              <a:avLst/>
              <a:gdLst/>
              <a:ahLst/>
              <a:cxnLst/>
              <a:rect l="l" t="t" r="r" b="b"/>
              <a:pathLst>
                <a:path w="620395" h="535939">
                  <a:moveTo>
                    <a:pt x="249034" y="0"/>
                  </a:moveTo>
                  <a:lnTo>
                    <a:pt x="217665" y="38392"/>
                  </a:lnTo>
                  <a:lnTo>
                    <a:pt x="205244" y="31610"/>
                  </a:lnTo>
                  <a:lnTo>
                    <a:pt x="199047" y="29057"/>
                  </a:lnTo>
                  <a:lnTo>
                    <a:pt x="189801" y="27952"/>
                  </a:lnTo>
                  <a:lnTo>
                    <a:pt x="186397" y="28778"/>
                  </a:lnTo>
                  <a:lnTo>
                    <a:pt x="183807" y="31381"/>
                  </a:lnTo>
                  <a:lnTo>
                    <a:pt x="177685" y="38404"/>
                  </a:lnTo>
                  <a:lnTo>
                    <a:pt x="138747" y="72199"/>
                  </a:lnTo>
                  <a:lnTo>
                    <a:pt x="137426" y="75247"/>
                  </a:lnTo>
                  <a:lnTo>
                    <a:pt x="136448" y="79438"/>
                  </a:lnTo>
                  <a:lnTo>
                    <a:pt x="135750" y="84937"/>
                  </a:lnTo>
                  <a:lnTo>
                    <a:pt x="134086" y="93916"/>
                  </a:lnTo>
                  <a:lnTo>
                    <a:pt x="105917" y="114388"/>
                  </a:lnTo>
                  <a:lnTo>
                    <a:pt x="103746" y="115468"/>
                  </a:lnTo>
                  <a:lnTo>
                    <a:pt x="100380" y="120764"/>
                  </a:lnTo>
                  <a:lnTo>
                    <a:pt x="96977" y="126631"/>
                  </a:lnTo>
                  <a:lnTo>
                    <a:pt x="92506" y="130632"/>
                  </a:lnTo>
                  <a:lnTo>
                    <a:pt x="87160" y="132524"/>
                  </a:lnTo>
                  <a:lnTo>
                    <a:pt x="83337" y="137172"/>
                  </a:lnTo>
                  <a:lnTo>
                    <a:pt x="81470" y="143192"/>
                  </a:lnTo>
                  <a:lnTo>
                    <a:pt x="81470" y="158140"/>
                  </a:lnTo>
                  <a:lnTo>
                    <a:pt x="72135" y="160794"/>
                  </a:lnTo>
                  <a:lnTo>
                    <a:pt x="53632" y="164744"/>
                  </a:lnTo>
                  <a:lnTo>
                    <a:pt x="46761" y="165620"/>
                  </a:lnTo>
                  <a:lnTo>
                    <a:pt x="35432" y="165620"/>
                  </a:lnTo>
                  <a:lnTo>
                    <a:pt x="30556" y="162839"/>
                  </a:lnTo>
                  <a:lnTo>
                    <a:pt x="24091" y="155028"/>
                  </a:lnTo>
                  <a:lnTo>
                    <a:pt x="21996" y="153593"/>
                  </a:lnTo>
                  <a:lnTo>
                    <a:pt x="20053" y="153098"/>
                  </a:lnTo>
                  <a:lnTo>
                    <a:pt x="14160" y="157670"/>
                  </a:lnTo>
                  <a:lnTo>
                    <a:pt x="0" y="167728"/>
                  </a:lnTo>
                  <a:lnTo>
                    <a:pt x="3517" y="174358"/>
                  </a:lnTo>
                  <a:lnTo>
                    <a:pt x="9486" y="182460"/>
                  </a:lnTo>
                  <a:lnTo>
                    <a:pt x="21824" y="194365"/>
                  </a:lnTo>
                  <a:lnTo>
                    <a:pt x="28092" y="200126"/>
                  </a:lnTo>
                  <a:lnTo>
                    <a:pt x="31953" y="204851"/>
                  </a:lnTo>
                  <a:lnTo>
                    <a:pt x="36106" y="210946"/>
                  </a:lnTo>
                  <a:lnTo>
                    <a:pt x="42125" y="220471"/>
                  </a:lnTo>
                  <a:lnTo>
                    <a:pt x="46697" y="226694"/>
                  </a:lnTo>
                  <a:lnTo>
                    <a:pt x="51663" y="231940"/>
                  </a:lnTo>
                  <a:lnTo>
                    <a:pt x="57569" y="236664"/>
                  </a:lnTo>
                  <a:lnTo>
                    <a:pt x="141528" y="341680"/>
                  </a:lnTo>
                  <a:lnTo>
                    <a:pt x="145592" y="343369"/>
                  </a:lnTo>
                  <a:lnTo>
                    <a:pt x="166755" y="317750"/>
                  </a:lnTo>
                  <a:lnTo>
                    <a:pt x="187734" y="302186"/>
                  </a:lnTo>
                  <a:lnTo>
                    <a:pt x="208461" y="296724"/>
                  </a:lnTo>
                  <a:lnTo>
                    <a:pt x="228866" y="301409"/>
                  </a:lnTo>
                  <a:lnTo>
                    <a:pt x="231203" y="302539"/>
                  </a:lnTo>
                  <a:lnTo>
                    <a:pt x="232905" y="312102"/>
                  </a:lnTo>
                  <a:lnTo>
                    <a:pt x="243306" y="309676"/>
                  </a:lnTo>
                  <a:lnTo>
                    <a:pt x="247180" y="312889"/>
                  </a:lnTo>
                  <a:lnTo>
                    <a:pt x="258292" y="303161"/>
                  </a:lnTo>
                  <a:lnTo>
                    <a:pt x="281609" y="330504"/>
                  </a:lnTo>
                  <a:lnTo>
                    <a:pt x="307454" y="314921"/>
                  </a:lnTo>
                  <a:lnTo>
                    <a:pt x="317093" y="329133"/>
                  </a:lnTo>
                  <a:lnTo>
                    <a:pt x="354507" y="314540"/>
                  </a:lnTo>
                  <a:lnTo>
                    <a:pt x="388150" y="438924"/>
                  </a:lnTo>
                  <a:lnTo>
                    <a:pt x="396759" y="438970"/>
                  </a:lnTo>
                  <a:lnTo>
                    <a:pt x="404628" y="440355"/>
                  </a:lnTo>
                  <a:lnTo>
                    <a:pt x="433768" y="466966"/>
                  </a:lnTo>
                  <a:lnTo>
                    <a:pt x="439153" y="478180"/>
                  </a:lnTo>
                  <a:lnTo>
                    <a:pt x="447787" y="487204"/>
                  </a:lnTo>
                  <a:lnTo>
                    <a:pt x="457276" y="493941"/>
                  </a:lnTo>
                  <a:lnTo>
                    <a:pt x="467689" y="498429"/>
                  </a:lnTo>
                  <a:lnTo>
                    <a:pt x="479094" y="500710"/>
                  </a:lnTo>
                  <a:lnTo>
                    <a:pt x="482523" y="501053"/>
                  </a:lnTo>
                  <a:lnTo>
                    <a:pt x="492264" y="535381"/>
                  </a:lnTo>
                  <a:lnTo>
                    <a:pt x="497974" y="533484"/>
                  </a:lnTo>
                  <a:lnTo>
                    <a:pt x="503780" y="530694"/>
                  </a:lnTo>
                  <a:lnTo>
                    <a:pt x="509666" y="527019"/>
                  </a:lnTo>
                  <a:lnTo>
                    <a:pt x="517042" y="521284"/>
                  </a:lnTo>
                  <a:lnTo>
                    <a:pt x="523036" y="521284"/>
                  </a:lnTo>
                  <a:lnTo>
                    <a:pt x="542518" y="522592"/>
                  </a:lnTo>
                  <a:lnTo>
                    <a:pt x="545769" y="521766"/>
                  </a:lnTo>
                  <a:lnTo>
                    <a:pt x="555040" y="515683"/>
                  </a:lnTo>
                  <a:lnTo>
                    <a:pt x="560819" y="512572"/>
                  </a:lnTo>
                  <a:lnTo>
                    <a:pt x="564349" y="511213"/>
                  </a:lnTo>
                  <a:lnTo>
                    <a:pt x="569175" y="511365"/>
                  </a:lnTo>
                  <a:lnTo>
                    <a:pt x="571715" y="512673"/>
                  </a:lnTo>
                  <a:lnTo>
                    <a:pt x="574166" y="516318"/>
                  </a:lnTo>
                  <a:lnTo>
                    <a:pt x="574624" y="518121"/>
                  </a:lnTo>
                  <a:lnTo>
                    <a:pt x="575627" y="519531"/>
                  </a:lnTo>
                  <a:lnTo>
                    <a:pt x="575868" y="519531"/>
                  </a:lnTo>
                  <a:lnTo>
                    <a:pt x="575944" y="519747"/>
                  </a:lnTo>
                  <a:lnTo>
                    <a:pt x="578383" y="520331"/>
                  </a:lnTo>
                  <a:lnTo>
                    <a:pt x="579424" y="519595"/>
                  </a:lnTo>
                  <a:lnTo>
                    <a:pt x="575300" y="511006"/>
                  </a:lnTo>
                  <a:lnTo>
                    <a:pt x="563943" y="490791"/>
                  </a:lnTo>
                  <a:lnTo>
                    <a:pt x="570903" y="489394"/>
                  </a:lnTo>
                  <a:lnTo>
                    <a:pt x="578154" y="488449"/>
                  </a:lnTo>
                  <a:lnTo>
                    <a:pt x="586419" y="488303"/>
                  </a:lnTo>
                  <a:lnTo>
                    <a:pt x="595756" y="488960"/>
                  </a:lnTo>
                  <a:lnTo>
                    <a:pt x="606221" y="490423"/>
                  </a:lnTo>
                  <a:lnTo>
                    <a:pt x="619785" y="483908"/>
                  </a:lnTo>
                  <a:lnTo>
                    <a:pt x="619594" y="483349"/>
                  </a:lnTo>
                  <a:lnTo>
                    <a:pt x="614591" y="467982"/>
                  </a:lnTo>
                  <a:lnTo>
                    <a:pt x="611962" y="465366"/>
                  </a:lnTo>
                  <a:lnTo>
                    <a:pt x="608456" y="462800"/>
                  </a:lnTo>
                  <a:lnTo>
                    <a:pt x="601992" y="463969"/>
                  </a:lnTo>
                  <a:lnTo>
                    <a:pt x="593928" y="455079"/>
                  </a:lnTo>
                  <a:lnTo>
                    <a:pt x="559485" y="432689"/>
                  </a:lnTo>
                  <a:lnTo>
                    <a:pt x="566534" y="424167"/>
                  </a:lnTo>
                  <a:lnTo>
                    <a:pt x="563689" y="422389"/>
                  </a:lnTo>
                  <a:lnTo>
                    <a:pt x="562597" y="421284"/>
                  </a:lnTo>
                  <a:lnTo>
                    <a:pt x="558812" y="416496"/>
                  </a:lnTo>
                  <a:lnTo>
                    <a:pt x="555282" y="409447"/>
                  </a:lnTo>
                  <a:lnTo>
                    <a:pt x="551421" y="399338"/>
                  </a:lnTo>
                  <a:lnTo>
                    <a:pt x="543737" y="393077"/>
                  </a:lnTo>
                  <a:lnTo>
                    <a:pt x="539445" y="389216"/>
                  </a:lnTo>
                  <a:lnTo>
                    <a:pt x="535482" y="390067"/>
                  </a:lnTo>
                  <a:lnTo>
                    <a:pt x="528688" y="392633"/>
                  </a:lnTo>
                  <a:lnTo>
                    <a:pt x="524611" y="393445"/>
                  </a:lnTo>
                  <a:lnTo>
                    <a:pt x="513803" y="393445"/>
                  </a:lnTo>
                  <a:lnTo>
                    <a:pt x="513803" y="357250"/>
                  </a:lnTo>
                  <a:lnTo>
                    <a:pt x="515528" y="346871"/>
                  </a:lnTo>
                  <a:lnTo>
                    <a:pt x="516758" y="337531"/>
                  </a:lnTo>
                  <a:lnTo>
                    <a:pt x="517495" y="329176"/>
                  </a:lnTo>
                  <a:lnTo>
                    <a:pt x="517740" y="321754"/>
                  </a:lnTo>
                  <a:lnTo>
                    <a:pt x="516293" y="317792"/>
                  </a:lnTo>
                  <a:lnTo>
                    <a:pt x="511454" y="306197"/>
                  </a:lnTo>
                  <a:lnTo>
                    <a:pt x="497738" y="280314"/>
                  </a:lnTo>
                  <a:lnTo>
                    <a:pt x="493451" y="271284"/>
                  </a:lnTo>
                  <a:lnTo>
                    <a:pt x="490351" y="262902"/>
                  </a:lnTo>
                  <a:lnTo>
                    <a:pt x="488392" y="255025"/>
                  </a:lnTo>
                  <a:lnTo>
                    <a:pt x="485000" y="227342"/>
                  </a:lnTo>
                  <a:lnTo>
                    <a:pt x="482777" y="221614"/>
                  </a:lnTo>
                  <a:lnTo>
                    <a:pt x="480098" y="217931"/>
                  </a:lnTo>
                  <a:lnTo>
                    <a:pt x="471131" y="209829"/>
                  </a:lnTo>
                  <a:lnTo>
                    <a:pt x="467410" y="205574"/>
                  </a:lnTo>
                  <a:lnTo>
                    <a:pt x="444080" y="174015"/>
                  </a:lnTo>
                  <a:lnTo>
                    <a:pt x="440258" y="169798"/>
                  </a:lnTo>
                  <a:lnTo>
                    <a:pt x="436397" y="160350"/>
                  </a:lnTo>
                  <a:lnTo>
                    <a:pt x="434632" y="156870"/>
                  </a:lnTo>
                  <a:lnTo>
                    <a:pt x="432155" y="154101"/>
                  </a:lnTo>
                  <a:lnTo>
                    <a:pt x="423428" y="142408"/>
                  </a:lnTo>
                  <a:lnTo>
                    <a:pt x="407127" y="100510"/>
                  </a:lnTo>
                  <a:lnTo>
                    <a:pt x="401662" y="43980"/>
                  </a:lnTo>
                  <a:lnTo>
                    <a:pt x="399326" y="32969"/>
                  </a:lnTo>
                  <a:lnTo>
                    <a:pt x="364210" y="16776"/>
                  </a:lnTo>
                  <a:lnTo>
                    <a:pt x="356361" y="10248"/>
                  </a:lnTo>
                  <a:lnTo>
                    <a:pt x="351713" y="9550"/>
                  </a:lnTo>
                  <a:lnTo>
                    <a:pt x="346671" y="9194"/>
                  </a:lnTo>
                  <a:lnTo>
                    <a:pt x="341007" y="9194"/>
                  </a:lnTo>
                  <a:lnTo>
                    <a:pt x="322780" y="7229"/>
                  </a:lnTo>
                  <a:lnTo>
                    <a:pt x="315690" y="6740"/>
                  </a:lnTo>
                  <a:lnTo>
                    <a:pt x="306743" y="6578"/>
                  </a:lnTo>
                  <a:lnTo>
                    <a:pt x="303415" y="5689"/>
                  </a:lnTo>
                  <a:lnTo>
                    <a:pt x="299745" y="3860"/>
                  </a:lnTo>
                  <a:lnTo>
                    <a:pt x="297510" y="2400"/>
                  </a:lnTo>
                  <a:lnTo>
                    <a:pt x="294563" y="2197"/>
                  </a:lnTo>
                  <a:lnTo>
                    <a:pt x="282143" y="3505"/>
                  </a:lnTo>
                  <a:lnTo>
                    <a:pt x="276682" y="3352"/>
                  </a:lnTo>
                  <a:lnTo>
                    <a:pt x="269893" y="1853"/>
                  </a:lnTo>
                  <a:lnTo>
                    <a:pt x="263288" y="809"/>
                  </a:lnTo>
                  <a:lnTo>
                    <a:pt x="256681" y="198"/>
                  </a:lnTo>
                  <a:lnTo>
                    <a:pt x="249034" y="0"/>
                  </a:lnTo>
                  <a:close/>
                </a:path>
              </a:pathLst>
            </a:custGeom>
            <a:solidFill>
              <a:srgbClr val="0072BC">
                <a:alpha val="34999"/>
              </a:srgbClr>
            </a:solidFill>
          </p:spPr>
          <p:txBody>
            <a:bodyPr wrap="square" lIns="0" tIns="0" rIns="0" bIns="0" rtlCol="0"/>
            <a:lstStyle/>
            <a:p>
              <a:pPr defTabSz="913303"/>
              <a:endParaRPr sz="1798" kern="0">
                <a:solidFill>
                  <a:sysClr val="windowText" lastClr="000000"/>
                </a:solidFill>
              </a:endParaRPr>
            </a:p>
          </p:txBody>
        </p:sp>
        <p:sp>
          <p:nvSpPr>
            <p:cNvPr id="174" name="object 174"/>
            <p:cNvSpPr/>
            <p:nvPr/>
          </p:nvSpPr>
          <p:spPr>
            <a:xfrm>
              <a:off x="5705272" y="2378951"/>
              <a:ext cx="266700" cy="146050"/>
            </a:xfrm>
            <a:custGeom>
              <a:avLst/>
              <a:gdLst/>
              <a:ahLst/>
              <a:cxnLst/>
              <a:rect l="l" t="t" r="r" b="b"/>
              <a:pathLst>
                <a:path w="266700" h="146050">
                  <a:moveTo>
                    <a:pt x="4114" y="36461"/>
                  </a:moveTo>
                  <a:lnTo>
                    <a:pt x="50" y="34759"/>
                  </a:lnTo>
                  <a:lnTo>
                    <a:pt x="2133" y="37388"/>
                  </a:lnTo>
                  <a:lnTo>
                    <a:pt x="2844" y="38265"/>
                  </a:lnTo>
                  <a:lnTo>
                    <a:pt x="3276" y="37630"/>
                  </a:lnTo>
                  <a:lnTo>
                    <a:pt x="3683" y="37071"/>
                  </a:lnTo>
                  <a:lnTo>
                    <a:pt x="4114" y="36461"/>
                  </a:lnTo>
                  <a:close/>
                </a:path>
                <a:path w="266700" h="146050">
                  <a:moveTo>
                    <a:pt x="79235" y="2032"/>
                  </a:moveTo>
                  <a:lnTo>
                    <a:pt x="76390" y="863"/>
                  </a:lnTo>
                  <a:lnTo>
                    <a:pt x="72059" y="0"/>
                  </a:lnTo>
                  <a:lnTo>
                    <a:pt x="70612" y="0"/>
                  </a:lnTo>
                  <a:lnTo>
                    <a:pt x="73494" y="381"/>
                  </a:lnTo>
                  <a:lnTo>
                    <a:pt x="77800" y="1549"/>
                  </a:lnTo>
                  <a:lnTo>
                    <a:pt x="79235" y="2032"/>
                  </a:lnTo>
                  <a:close/>
                </a:path>
                <a:path w="266700" h="146050">
                  <a:moveTo>
                    <a:pt x="266344" y="145808"/>
                  </a:moveTo>
                  <a:lnTo>
                    <a:pt x="264731" y="144919"/>
                  </a:lnTo>
                  <a:lnTo>
                    <a:pt x="262991" y="144208"/>
                  </a:lnTo>
                  <a:lnTo>
                    <a:pt x="261137" y="143637"/>
                  </a:lnTo>
                  <a:lnTo>
                    <a:pt x="266344" y="145808"/>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pic>
          <p:nvPicPr>
            <p:cNvPr id="175" name="object 175"/>
            <p:cNvPicPr/>
            <p:nvPr/>
          </p:nvPicPr>
          <p:blipFill>
            <a:blip r:embed="rId9" cstate="print"/>
            <a:stretch>
              <a:fillRect/>
            </a:stretch>
          </p:blipFill>
          <p:spPr>
            <a:xfrm>
              <a:off x="6231026" y="2409926"/>
              <a:ext cx="67652" cy="79514"/>
            </a:xfrm>
            <a:prstGeom prst="rect">
              <a:avLst/>
            </a:prstGeom>
          </p:spPr>
        </p:pic>
        <p:sp>
          <p:nvSpPr>
            <p:cNvPr id="176" name="object 176"/>
            <p:cNvSpPr/>
            <p:nvPr/>
          </p:nvSpPr>
          <p:spPr>
            <a:xfrm>
              <a:off x="5973026" y="2046262"/>
              <a:ext cx="367030" cy="505459"/>
            </a:xfrm>
            <a:custGeom>
              <a:avLst/>
              <a:gdLst/>
              <a:ahLst/>
              <a:cxnLst/>
              <a:rect l="l" t="t" r="r" b="b"/>
              <a:pathLst>
                <a:path w="367029" h="505460">
                  <a:moveTo>
                    <a:pt x="91719" y="0"/>
                  </a:moveTo>
                  <a:lnTo>
                    <a:pt x="89992" y="393"/>
                  </a:lnTo>
                  <a:lnTo>
                    <a:pt x="88392" y="1231"/>
                  </a:lnTo>
                  <a:lnTo>
                    <a:pt x="82435" y="5956"/>
                  </a:lnTo>
                  <a:lnTo>
                    <a:pt x="79527" y="7937"/>
                  </a:lnTo>
                  <a:lnTo>
                    <a:pt x="77317" y="9042"/>
                  </a:lnTo>
                  <a:lnTo>
                    <a:pt x="75692" y="9537"/>
                  </a:lnTo>
                  <a:lnTo>
                    <a:pt x="69913" y="10261"/>
                  </a:lnTo>
                  <a:lnTo>
                    <a:pt x="64096" y="12357"/>
                  </a:lnTo>
                  <a:lnTo>
                    <a:pt x="57861" y="15913"/>
                  </a:lnTo>
                  <a:lnTo>
                    <a:pt x="49784" y="20929"/>
                  </a:lnTo>
                  <a:lnTo>
                    <a:pt x="37212" y="27691"/>
                  </a:lnTo>
                  <a:lnTo>
                    <a:pt x="32970" y="30399"/>
                  </a:lnTo>
                  <a:lnTo>
                    <a:pt x="25921" y="35337"/>
                  </a:lnTo>
                  <a:lnTo>
                    <a:pt x="15494" y="43141"/>
                  </a:lnTo>
                  <a:lnTo>
                    <a:pt x="0" y="55257"/>
                  </a:lnTo>
                  <a:lnTo>
                    <a:pt x="2413" y="68033"/>
                  </a:lnTo>
                  <a:lnTo>
                    <a:pt x="6657" y="113488"/>
                  </a:lnTo>
                  <a:lnTo>
                    <a:pt x="16438" y="152131"/>
                  </a:lnTo>
                  <a:lnTo>
                    <a:pt x="33540" y="175831"/>
                  </a:lnTo>
                  <a:lnTo>
                    <a:pt x="36525" y="181825"/>
                  </a:lnTo>
                  <a:lnTo>
                    <a:pt x="38544" y="186512"/>
                  </a:lnTo>
                  <a:lnTo>
                    <a:pt x="40170" y="190957"/>
                  </a:lnTo>
                  <a:lnTo>
                    <a:pt x="44424" y="192963"/>
                  </a:lnTo>
                  <a:lnTo>
                    <a:pt x="65836" y="224269"/>
                  </a:lnTo>
                  <a:lnTo>
                    <a:pt x="68135" y="227533"/>
                  </a:lnTo>
                  <a:lnTo>
                    <a:pt x="78854" y="237236"/>
                  </a:lnTo>
                  <a:lnTo>
                    <a:pt x="82397" y="242189"/>
                  </a:lnTo>
                  <a:lnTo>
                    <a:pt x="84086" y="246913"/>
                  </a:lnTo>
                  <a:lnTo>
                    <a:pt x="85547" y="249783"/>
                  </a:lnTo>
                  <a:lnTo>
                    <a:pt x="93698" y="293376"/>
                  </a:lnTo>
                  <a:lnTo>
                    <a:pt x="111518" y="327799"/>
                  </a:lnTo>
                  <a:lnTo>
                    <a:pt x="112661" y="330873"/>
                  </a:lnTo>
                  <a:lnTo>
                    <a:pt x="118681" y="344881"/>
                  </a:lnTo>
                  <a:lnTo>
                    <a:pt x="118425" y="355414"/>
                  </a:lnTo>
                  <a:lnTo>
                    <a:pt x="117663" y="364132"/>
                  </a:lnTo>
                  <a:lnTo>
                    <a:pt x="116404" y="373658"/>
                  </a:lnTo>
                  <a:lnTo>
                    <a:pt x="114655" y="383959"/>
                  </a:lnTo>
                  <a:lnTo>
                    <a:pt x="115036" y="408698"/>
                  </a:lnTo>
                  <a:lnTo>
                    <a:pt x="118135" y="408000"/>
                  </a:lnTo>
                  <a:lnTo>
                    <a:pt x="125336" y="405460"/>
                  </a:lnTo>
                  <a:lnTo>
                    <a:pt x="129044" y="404685"/>
                  </a:lnTo>
                  <a:lnTo>
                    <a:pt x="133972" y="404685"/>
                  </a:lnTo>
                  <a:lnTo>
                    <a:pt x="140601" y="410743"/>
                  </a:lnTo>
                  <a:lnTo>
                    <a:pt x="150736" y="418947"/>
                  </a:lnTo>
                  <a:lnTo>
                    <a:pt x="164947" y="442010"/>
                  </a:lnTo>
                  <a:lnTo>
                    <a:pt x="167563" y="443318"/>
                  </a:lnTo>
                  <a:lnTo>
                    <a:pt x="169062" y="445935"/>
                  </a:lnTo>
                  <a:lnTo>
                    <a:pt x="169062" y="451675"/>
                  </a:lnTo>
                  <a:lnTo>
                    <a:pt x="163741" y="458203"/>
                  </a:lnTo>
                  <a:lnTo>
                    <a:pt x="169662" y="463526"/>
                  </a:lnTo>
                  <a:lnTo>
                    <a:pt x="175525" y="467412"/>
                  </a:lnTo>
                  <a:lnTo>
                    <a:pt x="181309" y="469852"/>
                  </a:lnTo>
                  <a:lnTo>
                    <a:pt x="186994" y="470839"/>
                  </a:lnTo>
                  <a:lnTo>
                    <a:pt x="188404" y="470903"/>
                  </a:lnTo>
                  <a:lnTo>
                    <a:pt x="191147" y="472719"/>
                  </a:lnTo>
                  <a:lnTo>
                    <a:pt x="196761" y="478967"/>
                  </a:lnTo>
                  <a:lnTo>
                    <a:pt x="199656" y="479234"/>
                  </a:lnTo>
                  <a:lnTo>
                    <a:pt x="204990" y="480656"/>
                  </a:lnTo>
                  <a:lnTo>
                    <a:pt x="209232" y="482930"/>
                  </a:lnTo>
                  <a:lnTo>
                    <a:pt x="214655" y="488810"/>
                  </a:lnTo>
                  <a:lnTo>
                    <a:pt x="219710" y="505053"/>
                  </a:lnTo>
                  <a:lnTo>
                    <a:pt x="240047" y="494022"/>
                  </a:lnTo>
                  <a:lnTo>
                    <a:pt x="254406" y="486892"/>
                  </a:lnTo>
                  <a:lnTo>
                    <a:pt x="253542" y="478332"/>
                  </a:lnTo>
                  <a:lnTo>
                    <a:pt x="253542" y="467321"/>
                  </a:lnTo>
                  <a:lnTo>
                    <a:pt x="271678" y="467321"/>
                  </a:lnTo>
                  <a:lnTo>
                    <a:pt x="277685" y="468718"/>
                  </a:lnTo>
                  <a:lnTo>
                    <a:pt x="279400" y="478066"/>
                  </a:lnTo>
                  <a:lnTo>
                    <a:pt x="280720" y="481888"/>
                  </a:lnTo>
                  <a:lnTo>
                    <a:pt x="282435" y="484873"/>
                  </a:lnTo>
                  <a:lnTo>
                    <a:pt x="285508" y="487095"/>
                  </a:lnTo>
                  <a:lnTo>
                    <a:pt x="286956" y="487692"/>
                  </a:lnTo>
                  <a:lnTo>
                    <a:pt x="291630" y="488632"/>
                  </a:lnTo>
                  <a:lnTo>
                    <a:pt x="294728" y="490385"/>
                  </a:lnTo>
                  <a:lnTo>
                    <a:pt x="298742" y="494296"/>
                  </a:lnTo>
                  <a:lnTo>
                    <a:pt x="305663" y="498652"/>
                  </a:lnTo>
                  <a:lnTo>
                    <a:pt x="311086" y="500532"/>
                  </a:lnTo>
                  <a:lnTo>
                    <a:pt x="316839" y="501307"/>
                  </a:lnTo>
                  <a:lnTo>
                    <a:pt x="320941" y="487718"/>
                  </a:lnTo>
                  <a:lnTo>
                    <a:pt x="321602" y="484898"/>
                  </a:lnTo>
                  <a:lnTo>
                    <a:pt x="321919" y="482295"/>
                  </a:lnTo>
                  <a:lnTo>
                    <a:pt x="322364" y="480745"/>
                  </a:lnTo>
                  <a:lnTo>
                    <a:pt x="324497" y="475932"/>
                  </a:lnTo>
                  <a:lnTo>
                    <a:pt x="325564" y="467995"/>
                  </a:lnTo>
                  <a:lnTo>
                    <a:pt x="322719" y="466813"/>
                  </a:lnTo>
                  <a:lnTo>
                    <a:pt x="320573" y="463931"/>
                  </a:lnTo>
                  <a:lnTo>
                    <a:pt x="320573" y="460133"/>
                  </a:lnTo>
                  <a:lnTo>
                    <a:pt x="323634" y="448665"/>
                  </a:lnTo>
                  <a:lnTo>
                    <a:pt x="323608" y="445554"/>
                  </a:lnTo>
                  <a:lnTo>
                    <a:pt x="322770" y="445096"/>
                  </a:lnTo>
                  <a:lnTo>
                    <a:pt x="322008" y="445071"/>
                  </a:lnTo>
                  <a:lnTo>
                    <a:pt x="316953" y="455587"/>
                  </a:lnTo>
                  <a:lnTo>
                    <a:pt x="309384" y="455587"/>
                  </a:lnTo>
                  <a:lnTo>
                    <a:pt x="303377" y="454952"/>
                  </a:lnTo>
                  <a:lnTo>
                    <a:pt x="301053" y="441515"/>
                  </a:lnTo>
                  <a:lnTo>
                    <a:pt x="297573" y="437184"/>
                  </a:lnTo>
                  <a:lnTo>
                    <a:pt x="291858" y="433641"/>
                  </a:lnTo>
                  <a:lnTo>
                    <a:pt x="268859" y="425970"/>
                  </a:lnTo>
                  <a:lnTo>
                    <a:pt x="259359" y="422059"/>
                  </a:lnTo>
                  <a:lnTo>
                    <a:pt x="247205" y="382168"/>
                  </a:lnTo>
                  <a:lnTo>
                    <a:pt x="251282" y="381165"/>
                  </a:lnTo>
                  <a:lnTo>
                    <a:pt x="263230" y="377173"/>
                  </a:lnTo>
                  <a:lnTo>
                    <a:pt x="297395" y="353060"/>
                  </a:lnTo>
                  <a:lnTo>
                    <a:pt x="322569" y="265649"/>
                  </a:lnTo>
                  <a:lnTo>
                    <a:pt x="324531" y="258227"/>
                  </a:lnTo>
                  <a:lnTo>
                    <a:pt x="327219" y="254260"/>
                  </a:lnTo>
                  <a:lnTo>
                    <a:pt x="330911" y="253085"/>
                  </a:lnTo>
                  <a:lnTo>
                    <a:pt x="336854" y="253085"/>
                  </a:lnTo>
                  <a:lnTo>
                    <a:pt x="344385" y="253949"/>
                  </a:lnTo>
                  <a:lnTo>
                    <a:pt x="360311" y="256832"/>
                  </a:lnTo>
                  <a:lnTo>
                    <a:pt x="366928" y="257581"/>
                  </a:lnTo>
                  <a:lnTo>
                    <a:pt x="362216" y="249948"/>
                  </a:lnTo>
                  <a:lnTo>
                    <a:pt x="358089" y="243255"/>
                  </a:lnTo>
                  <a:lnTo>
                    <a:pt x="341083" y="217741"/>
                  </a:lnTo>
                  <a:lnTo>
                    <a:pt x="299859" y="206908"/>
                  </a:lnTo>
                  <a:lnTo>
                    <a:pt x="284492" y="170459"/>
                  </a:lnTo>
                  <a:lnTo>
                    <a:pt x="282448" y="153962"/>
                  </a:lnTo>
                  <a:lnTo>
                    <a:pt x="282079" y="151282"/>
                  </a:lnTo>
                  <a:lnTo>
                    <a:pt x="281292" y="148120"/>
                  </a:lnTo>
                  <a:lnTo>
                    <a:pt x="278955" y="141401"/>
                  </a:lnTo>
                  <a:lnTo>
                    <a:pt x="278955" y="136436"/>
                  </a:lnTo>
                  <a:lnTo>
                    <a:pt x="276961" y="135331"/>
                  </a:lnTo>
                  <a:lnTo>
                    <a:pt x="273278" y="134848"/>
                  </a:lnTo>
                  <a:lnTo>
                    <a:pt x="266573" y="134886"/>
                  </a:lnTo>
                  <a:lnTo>
                    <a:pt x="259715" y="134543"/>
                  </a:lnTo>
                  <a:lnTo>
                    <a:pt x="223207" y="114682"/>
                  </a:lnTo>
                  <a:lnTo>
                    <a:pt x="218227" y="107451"/>
                  </a:lnTo>
                  <a:lnTo>
                    <a:pt x="213528" y="101130"/>
                  </a:lnTo>
                  <a:lnTo>
                    <a:pt x="205155" y="91401"/>
                  </a:lnTo>
                  <a:lnTo>
                    <a:pt x="201663" y="87909"/>
                  </a:lnTo>
                  <a:lnTo>
                    <a:pt x="197751" y="84455"/>
                  </a:lnTo>
                  <a:lnTo>
                    <a:pt x="197916" y="84289"/>
                  </a:lnTo>
                  <a:lnTo>
                    <a:pt x="168313" y="58013"/>
                  </a:lnTo>
                  <a:lnTo>
                    <a:pt x="152717" y="47625"/>
                  </a:lnTo>
                  <a:lnTo>
                    <a:pt x="146265" y="42684"/>
                  </a:lnTo>
                  <a:lnTo>
                    <a:pt x="142151" y="37566"/>
                  </a:lnTo>
                  <a:lnTo>
                    <a:pt x="139573" y="31419"/>
                  </a:lnTo>
                  <a:lnTo>
                    <a:pt x="139192" y="29679"/>
                  </a:lnTo>
                  <a:lnTo>
                    <a:pt x="138811" y="20535"/>
                  </a:lnTo>
                  <a:lnTo>
                    <a:pt x="136982" y="13246"/>
                  </a:lnTo>
                  <a:lnTo>
                    <a:pt x="133908" y="8636"/>
                  </a:lnTo>
                  <a:lnTo>
                    <a:pt x="131572" y="6299"/>
                  </a:lnTo>
                  <a:lnTo>
                    <a:pt x="119926" y="4711"/>
                  </a:lnTo>
                  <a:lnTo>
                    <a:pt x="91719" y="0"/>
                  </a:lnTo>
                  <a:close/>
                </a:path>
              </a:pathLst>
            </a:custGeom>
            <a:solidFill>
              <a:srgbClr val="0072BC">
                <a:alpha val="34999"/>
              </a:srgbClr>
            </a:solidFill>
          </p:spPr>
          <p:txBody>
            <a:bodyPr wrap="square" lIns="0" tIns="0" rIns="0" bIns="0" rtlCol="0"/>
            <a:lstStyle/>
            <a:p>
              <a:pPr defTabSz="913303"/>
              <a:endParaRPr sz="1798" kern="0">
                <a:solidFill>
                  <a:sysClr val="windowText" lastClr="000000"/>
                </a:solidFill>
              </a:endParaRPr>
            </a:p>
          </p:txBody>
        </p:sp>
        <p:pic>
          <p:nvPicPr>
            <p:cNvPr id="177" name="object 177"/>
            <p:cNvPicPr/>
            <p:nvPr/>
          </p:nvPicPr>
          <p:blipFill>
            <a:blip r:embed="rId10" cstate="print"/>
            <a:stretch>
              <a:fillRect/>
            </a:stretch>
          </p:blipFill>
          <p:spPr>
            <a:xfrm>
              <a:off x="6142177" y="2514257"/>
              <a:ext cx="215836" cy="142570"/>
            </a:xfrm>
            <a:prstGeom prst="rect">
              <a:avLst/>
            </a:prstGeom>
          </p:spPr>
        </p:pic>
      </p:grpSp>
      <p:grpSp>
        <p:nvGrpSpPr>
          <p:cNvPr id="178" name="object 178"/>
          <p:cNvGrpSpPr/>
          <p:nvPr/>
        </p:nvGrpSpPr>
        <p:grpSpPr>
          <a:xfrm>
            <a:off x="4457625" y="1472766"/>
            <a:ext cx="764232" cy="794040"/>
            <a:chOff x="4457484" y="1474584"/>
            <a:chExt cx="765175" cy="795020"/>
          </a:xfrm>
        </p:grpSpPr>
        <p:sp>
          <p:nvSpPr>
            <p:cNvPr id="179" name="object 179"/>
            <p:cNvSpPr/>
            <p:nvPr/>
          </p:nvSpPr>
          <p:spPr>
            <a:xfrm>
              <a:off x="4505439" y="1907451"/>
              <a:ext cx="11430" cy="36195"/>
            </a:xfrm>
            <a:custGeom>
              <a:avLst/>
              <a:gdLst/>
              <a:ahLst/>
              <a:cxnLst/>
              <a:rect l="l" t="t" r="r" b="b"/>
              <a:pathLst>
                <a:path w="11429" h="36194">
                  <a:moveTo>
                    <a:pt x="0" y="0"/>
                  </a:moveTo>
                  <a:lnTo>
                    <a:pt x="533" y="2857"/>
                  </a:lnTo>
                  <a:lnTo>
                    <a:pt x="698" y="4292"/>
                  </a:lnTo>
                  <a:lnTo>
                    <a:pt x="2247" y="15138"/>
                  </a:lnTo>
                  <a:lnTo>
                    <a:pt x="4140" y="20561"/>
                  </a:lnTo>
                  <a:lnTo>
                    <a:pt x="5448" y="23164"/>
                  </a:lnTo>
                  <a:lnTo>
                    <a:pt x="11188" y="36042"/>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80" name="object 180"/>
            <p:cNvSpPr/>
            <p:nvPr/>
          </p:nvSpPr>
          <p:spPr>
            <a:xfrm>
              <a:off x="4457484" y="1474584"/>
              <a:ext cx="765175" cy="795020"/>
            </a:xfrm>
            <a:custGeom>
              <a:avLst/>
              <a:gdLst/>
              <a:ahLst/>
              <a:cxnLst/>
              <a:rect l="l" t="t" r="r" b="b"/>
              <a:pathLst>
                <a:path w="765175" h="795019">
                  <a:moveTo>
                    <a:pt x="485597" y="0"/>
                  </a:moveTo>
                  <a:lnTo>
                    <a:pt x="464223" y="26314"/>
                  </a:lnTo>
                  <a:lnTo>
                    <a:pt x="462178" y="26555"/>
                  </a:lnTo>
                  <a:lnTo>
                    <a:pt x="446374" y="30478"/>
                  </a:lnTo>
                  <a:lnTo>
                    <a:pt x="413452" y="50555"/>
                  </a:lnTo>
                  <a:lnTo>
                    <a:pt x="384186" y="83335"/>
                  </a:lnTo>
                  <a:lnTo>
                    <a:pt x="369620" y="109867"/>
                  </a:lnTo>
                  <a:lnTo>
                    <a:pt x="348945" y="99288"/>
                  </a:lnTo>
                  <a:lnTo>
                    <a:pt x="315407" y="121691"/>
                  </a:lnTo>
                  <a:lnTo>
                    <a:pt x="277074" y="137696"/>
                  </a:lnTo>
                  <a:lnTo>
                    <a:pt x="249174" y="147332"/>
                  </a:lnTo>
                  <a:lnTo>
                    <a:pt x="201383" y="194068"/>
                  </a:lnTo>
                  <a:lnTo>
                    <a:pt x="161061" y="209397"/>
                  </a:lnTo>
                  <a:lnTo>
                    <a:pt x="152894" y="213248"/>
                  </a:lnTo>
                  <a:lnTo>
                    <a:pt x="144154" y="216860"/>
                  </a:lnTo>
                  <a:lnTo>
                    <a:pt x="134818" y="220236"/>
                  </a:lnTo>
                  <a:lnTo>
                    <a:pt x="124866" y="223380"/>
                  </a:lnTo>
                  <a:lnTo>
                    <a:pt x="120840" y="225590"/>
                  </a:lnTo>
                  <a:lnTo>
                    <a:pt x="107657" y="231432"/>
                  </a:lnTo>
                  <a:lnTo>
                    <a:pt x="102400" y="233311"/>
                  </a:lnTo>
                  <a:lnTo>
                    <a:pt x="97409" y="234556"/>
                  </a:lnTo>
                  <a:lnTo>
                    <a:pt x="85626" y="236384"/>
                  </a:lnTo>
                  <a:lnTo>
                    <a:pt x="73345" y="239312"/>
                  </a:lnTo>
                  <a:lnTo>
                    <a:pt x="60565" y="243335"/>
                  </a:lnTo>
                  <a:lnTo>
                    <a:pt x="41262" y="250952"/>
                  </a:lnTo>
                  <a:lnTo>
                    <a:pt x="28790" y="256946"/>
                  </a:lnTo>
                  <a:lnTo>
                    <a:pt x="23520" y="258699"/>
                  </a:lnTo>
                  <a:lnTo>
                    <a:pt x="9613" y="261442"/>
                  </a:lnTo>
                  <a:lnTo>
                    <a:pt x="0" y="262077"/>
                  </a:lnTo>
                  <a:lnTo>
                    <a:pt x="7696" y="287655"/>
                  </a:lnTo>
                  <a:lnTo>
                    <a:pt x="9226" y="294243"/>
                  </a:lnTo>
                  <a:lnTo>
                    <a:pt x="10353" y="301175"/>
                  </a:lnTo>
                  <a:lnTo>
                    <a:pt x="11114" y="308377"/>
                  </a:lnTo>
                  <a:lnTo>
                    <a:pt x="11620" y="317601"/>
                  </a:lnTo>
                  <a:lnTo>
                    <a:pt x="11887" y="319328"/>
                  </a:lnTo>
                  <a:lnTo>
                    <a:pt x="11887" y="340906"/>
                  </a:lnTo>
                  <a:lnTo>
                    <a:pt x="12847" y="349711"/>
                  </a:lnTo>
                  <a:lnTo>
                    <a:pt x="15717" y="360479"/>
                  </a:lnTo>
                  <a:lnTo>
                    <a:pt x="20486" y="373167"/>
                  </a:lnTo>
                  <a:lnTo>
                    <a:pt x="27139" y="387731"/>
                  </a:lnTo>
                  <a:lnTo>
                    <a:pt x="43599" y="418858"/>
                  </a:lnTo>
                  <a:lnTo>
                    <a:pt x="45605" y="423329"/>
                  </a:lnTo>
                  <a:lnTo>
                    <a:pt x="47053" y="428053"/>
                  </a:lnTo>
                  <a:lnTo>
                    <a:pt x="47955" y="432879"/>
                  </a:lnTo>
                  <a:lnTo>
                    <a:pt x="59143" y="468922"/>
                  </a:lnTo>
                  <a:lnTo>
                    <a:pt x="75445" y="508627"/>
                  </a:lnTo>
                  <a:lnTo>
                    <a:pt x="79248" y="533577"/>
                  </a:lnTo>
                  <a:lnTo>
                    <a:pt x="136398" y="717461"/>
                  </a:lnTo>
                  <a:lnTo>
                    <a:pt x="164084" y="792759"/>
                  </a:lnTo>
                  <a:lnTo>
                    <a:pt x="165036" y="794766"/>
                  </a:lnTo>
                  <a:lnTo>
                    <a:pt x="172046" y="792937"/>
                  </a:lnTo>
                  <a:lnTo>
                    <a:pt x="189876" y="790136"/>
                  </a:lnTo>
                  <a:lnTo>
                    <a:pt x="233362" y="780567"/>
                  </a:lnTo>
                  <a:lnTo>
                    <a:pt x="249605" y="758240"/>
                  </a:lnTo>
                  <a:lnTo>
                    <a:pt x="255778" y="753097"/>
                  </a:lnTo>
                  <a:lnTo>
                    <a:pt x="261721" y="752500"/>
                  </a:lnTo>
                  <a:lnTo>
                    <a:pt x="268127" y="750698"/>
                  </a:lnTo>
                  <a:lnTo>
                    <a:pt x="275471" y="748040"/>
                  </a:lnTo>
                  <a:lnTo>
                    <a:pt x="286600" y="743648"/>
                  </a:lnTo>
                  <a:lnTo>
                    <a:pt x="297387" y="739840"/>
                  </a:lnTo>
                  <a:lnTo>
                    <a:pt x="305669" y="737282"/>
                  </a:lnTo>
                  <a:lnTo>
                    <a:pt x="311904" y="735843"/>
                  </a:lnTo>
                  <a:lnTo>
                    <a:pt x="322160" y="734834"/>
                  </a:lnTo>
                  <a:lnTo>
                    <a:pt x="329438" y="737412"/>
                  </a:lnTo>
                  <a:lnTo>
                    <a:pt x="346824" y="748995"/>
                  </a:lnTo>
                  <a:lnTo>
                    <a:pt x="353517" y="752398"/>
                  </a:lnTo>
                  <a:lnTo>
                    <a:pt x="392290" y="765175"/>
                  </a:lnTo>
                  <a:lnTo>
                    <a:pt x="406996" y="734415"/>
                  </a:lnTo>
                  <a:lnTo>
                    <a:pt x="411669" y="725126"/>
                  </a:lnTo>
                  <a:lnTo>
                    <a:pt x="416939" y="717188"/>
                  </a:lnTo>
                  <a:lnTo>
                    <a:pt x="422739" y="710687"/>
                  </a:lnTo>
                  <a:lnTo>
                    <a:pt x="429006" y="705713"/>
                  </a:lnTo>
                  <a:lnTo>
                    <a:pt x="429717" y="701332"/>
                  </a:lnTo>
                  <a:lnTo>
                    <a:pt x="429425" y="695998"/>
                  </a:lnTo>
                  <a:lnTo>
                    <a:pt x="428129" y="689800"/>
                  </a:lnTo>
                  <a:lnTo>
                    <a:pt x="425818" y="671677"/>
                  </a:lnTo>
                  <a:lnTo>
                    <a:pt x="425818" y="668540"/>
                  </a:lnTo>
                  <a:lnTo>
                    <a:pt x="431114" y="665619"/>
                  </a:lnTo>
                  <a:lnTo>
                    <a:pt x="443801" y="656971"/>
                  </a:lnTo>
                  <a:lnTo>
                    <a:pt x="448348" y="654304"/>
                  </a:lnTo>
                  <a:lnTo>
                    <a:pt x="453110" y="650392"/>
                  </a:lnTo>
                  <a:lnTo>
                    <a:pt x="457911" y="645452"/>
                  </a:lnTo>
                  <a:lnTo>
                    <a:pt x="456273" y="639614"/>
                  </a:lnTo>
                  <a:lnTo>
                    <a:pt x="453480" y="632590"/>
                  </a:lnTo>
                  <a:lnTo>
                    <a:pt x="449536" y="624399"/>
                  </a:lnTo>
                  <a:lnTo>
                    <a:pt x="439051" y="604616"/>
                  </a:lnTo>
                  <a:lnTo>
                    <a:pt x="435138" y="594487"/>
                  </a:lnTo>
                  <a:lnTo>
                    <a:pt x="432756" y="584814"/>
                  </a:lnTo>
                  <a:lnTo>
                    <a:pt x="431952" y="575741"/>
                  </a:lnTo>
                  <a:lnTo>
                    <a:pt x="433292" y="567232"/>
                  </a:lnTo>
                  <a:lnTo>
                    <a:pt x="437297" y="560009"/>
                  </a:lnTo>
                  <a:lnTo>
                    <a:pt x="443948" y="554096"/>
                  </a:lnTo>
                  <a:lnTo>
                    <a:pt x="453224" y="549516"/>
                  </a:lnTo>
                  <a:lnTo>
                    <a:pt x="466823" y="544216"/>
                  </a:lnTo>
                  <a:lnTo>
                    <a:pt x="475808" y="540342"/>
                  </a:lnTo>
                  <a:lnTo>
                    <a:pt x="481103" y="537670"/>
                  </a:lnTo>
                  <a:lnTo>
                    <a:pt x="483628" y="535978"/>
                  </a:lnTo>
                  <a:lnTo>
                    <a:pt x="519963" y="504037"/>
                  </a:lnTo>
                  <a:lnTo>
                    <a:pt x="529499" y="496124"/>
                  </a:lnTo>
                  <a:lnTo>
                    <a:pt x="570395" y="479841"/>
                  </a:lnTo>
                  <a:lnTo>
                    <a:pt x="577672" y="479513"/>
                  </a:lnTo>
                  <a:lnTo>
                    <a:pt x="599715" y="481261"/>
                  </a:lnTo>
                  <a:lnTo>
                    <a:pt x="607669" y="482206"/>
                  </a:lnTo>
                  <a:lnTo>
                    <a:pt x="618618" y="483117"/>
                  </a:lnTo>
                  <a:lnTo>
                    <a:pt x="660488" y="489940"/>
                  </a:lnTo>
                  <a:lnTo>
                    <a:pt x="678421" y="494118"/>
                  </a:lnTo>
                  <a:lnTo>
                    <a:pt x="682421" y="494703"/>
                  </a:lnTo>
                  <a:lnTo>
                    <a:pt x="679916" y="487766"/>
                  </a:lnTo>
                  <a:lnTo>
                    <a:pt x="677878" y="480360"/>
                  </a:lnTo>
                  <a:lnTo>
                    <a:pt x="676292" y="472469"/>
                  </a:lnTo>
                  <a:lnTo>
                    <a:pt x="674763" y="460971"/>
                  </a:lnTo>
                  <a:lnTo>
                    <a:pt x="671047" y="454431"/>
                  </a:lnTo>
                  <a:lnTo>
                    <a:pt x="637882" y="430606"/>
                  </a:lnTo>
                  <a:lnTo>
                    <a:pt x="633971" y="427342"/>
                  </a:lnTo>
                  <a:lnTo>
                    <a:pt x="628992" y="419354"/>
                  </a:lnTo>
                  <a:lnTo>
                    <a:pt x="632040" y="416496"/>
                  </a:lnTo>
                  <a:lnTo>
                    <a:pt x="638607" y="411476"/>
                  </a:lnTo>
                  <a:lnTo>
                    <a:pt x="646852" y="407171"/>
                  </a:lnTo>
                  <a:lnTo>
                    <a:pt x="656740" y="403594"/>
                  </a:lnTo>
                  <a:lnTo>
                    <a:pt x="668235" y="400761"/>
                  </a:lnTo>
                  <a:lnTo>
                    <a:pt x="694821" y="395414"/>
                  </a:lnTo>
                  <a:lnTo>
                    <a:pt x="704443" y="393039"/>
                  </a:lnTo>
                  <a:lnTo>
                    <a:pt x="712664" y="389379"/>
                  </a:lnTo>
                  <a:lnTo>
                    <a:pt x="720678" y="385195"/>
                  </a:lnTo>
                  <a:lnTo>
                    <a:pt x="728434" y="380514"/>
                  </a:lnTo>
                  <a:lnTo>
                    <a:pt x="764933" y="355917"/>
                  </a:lnTo>
                  <a:lnTo>
                    <a:pt x="762381" y="352628"/>
                  </a:lnTo>
                  <a:lnTo>
                    <a:pt x="699300" y="269405"/>
                  </a:lnTo>
                  <a:lnTo>
                    <a:pt x="689315" y="255917"/>
                  </a:lnTo>
                  <a:lnTo>
                    <a:pt x="679202" y="243493"/>
                  </a:lnTo>
                  <a:lnTo>
                    <a:pt x="668889" y="232046"/>
                  </a:lnTo>
                  <a:lnTo>
                    <a:pt x="658304" y="221488"/>
                  </a:lnTo>
                  <a:lnTo>
                    <a:pt x="647198" y="209689"/>
                  </a:lnTo>
                  <a:lnTo>
                    <a:pt x="636590" y="196310"/>
                  </a:lnTo>
                  <a:lnTo>
                    <a:pt x="626511" y="181397"/>
                  </a:lnTo>
                  <a:lnTo>
                    <a:pt x="616991" y="164998"/>
                  </a:lnTo>
                  <a:lnTo>
                    <a:pt x="612084" y="155227"/>
                  </a:lnTo>
                  <a:lnTo>
                    <a:pt x="607447" y="146740"/>
                  </a:lnTo>
                  <a:lnTo>
                    <a:pt x="603086" y="139547"/>
                  </a:lnTo>
                  <a:lnTo>
                    <a:pt x="599008" y="133654"/>
                  </a:lnTo>
                  <a:lnTo>
                    <a:pt x="597827" y="131622"/>
                  </a:lnTo>
                  <a:lnTo>
                    <a:pt x="585381" y="120510"/>
                  </a:lnTo>
                  <a:lnTo>
                    <a:pt x="578205" y="114325"/>
                  </a:lnTo>
                  <a:lnTo>
                    <a:pt x="572350" y="108127"/>
                  </a:lnTo>
                  <a:lnTo>
                    <a:pt x="550341" y="71539"/>
                  </a:lnTo>
                  <a:lnTo>
                    <a:pt x="542735" y="42640"/>
                  </a:lnTo>
                  <a:lnTo>
                    <a:pt x="542810" y="32981"/>
                  </a:lnTo>
                  <a:lnTo>
                    <a:pt x="543318" y="27838"/>
                  </a:lnTo>
                  <a:lnTo>
                    <a:pt x="535622" y="24650"/>
                  </a:lnTo>
                  <a:lnTo>
                    <a:pt x="514908" y="15113"/>
                  </a:lnTo>
                  <a:lnTo>
                    <a:pt x="492757" y="3915"/>
                  </a:lnTo>
                  <a:lnTo>
                    <a:pt x="485597" y="0"/>
                  </a:lnTo>
                  <a:close/>
                </a:path>
              </a:pathLst>
            </a:custGeom>
            <a:solidFill>
              <a:srgbClr val="0072BC">
                <a:alpha val="69999"/>
              </a:srgbClr>
            </a:solidFill>
          </p:spPr>
          <p:txBody>
            <a:bodyPr wrap="square" lIns="0" tIns="0" rIns="0" bIns="0" rtlCol="0"/>
            <a:lstStyle/>
            <a:p>
              <a:pPr defTabSz="913303"/>
              <a:endParaRPr sz="1798" kern="0">
                <a:solidFill>
                  <a:sysClr val="windowText" lastClr="000000"/>
                </a:solidFill>
              </a:endParaRPr>
            </a:p>
          </p:txBody>
        </p:sp>
        <p:sp>
          <p:nvSpPr>
            <p:cNvPr id="181" name="object 181"/>
            <p:cNvSpPr/>
            <p:nvPr/>
          </p:nvSpPr>
          <p:spPr>
            <a:xfrm>
              <a:off x="4536719" y="2008149"/>
              <a:ext cx="57150" cy="184150"/>
            </a:xfrm>
            <a:custGeom>
              <a:avLst/>
              <a:gdLst/>
              <a:ahLst/>
              <a:cxnLst/>
              <a:rect l="l" t="t" r="r" b="b"/>
              <a:pathLst>
                <a:path w="57150" h="184150">
                  <a:moveTo>
                    <a:pt x="57150" y="183896"/>
                  </a:moveTo>
                  <a:lnTo>
                    <a:pt x="0" y="0"/>
                  </a:lnTo>
                  <a:lnTo>
                    <a:pt x="800" y="7086"/>
                  </a:lnTo>
                  <a:lnTo>
                    <a:pt x="2108" y="14173"/>
                  </a:lnTo>
                  <a:lnTo>
                    <a:pt x="3581" y="19862"/>
                  </a:lnTo>
                  <a:lnTo>
                    <a:pt x="2108" y="14173"/>
                  </a:lnTo>
                  <a:lnTo>
                    <a:pt x="3962" y="21336"/>
                  </a:lnTo>
                  <a:lnTo>
                    <a:pt x="6375" y="28587"/>
                  </a:lnTo>
                  <a:lnTo>
                    <a:pt x="14541" y="52590"/>
                  </a:lnTo>
                  <a:lnTo>
                    <a:pt x="16827" y="60464"/>
                  </a:lnTo>
                  <a:lnTo>
                    <a:pt x="18021" y="65925"/>
                  </a:lnTo>
                  <a:lnTo>
                    <a:pt x="23368" y="86118"/>
                  </a:lnTo>
                  <a:lnTo>
                    <a:pt x="31254" y="111429"/>
                  </a:lnTo>
                  <a:lnTo>
                    <a:pt x="41541" y="141452"/>
                  </a:lnTo>
                  <a:lnTo>
                    <a:pt x="57150" y="183896"/>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grpSp>
      <p:sp>
        <p:nvSpPr>
          <p:cNvPr id="182" name="object 182"/>
          <p:cNvSpPr/>
          <p:nvPr/>
        </p:nvSpPr>
        <p:spPr>
          <a:xfrm>
            <a:off x="4472491" y="2733729"/>
            <a:ext cx="2537" cy="3805"/>
          </a:xfrm>
          <a:custGeom>
            <a:avLst/>
            <a:gdLst/>
            <a:ahLst/>
            <a:cxnLst/>
            <a:rect l="l" t="t" r="r" b="b"/>
            <a:pathLst>
              <a:path w="2539" h="3810">
                <a:moveTo>
                  <a:pt x="1472" y="1245"/>
                </a:moveTo>
                <a:lnTo>
                  <a:pt x="12" y="3340"/>
                </a:lnTo>
                <a:lnTo>
                  <a:pt x="825" y="2235"/>
                </a:lnTo>
                <a:lnTo>
                  <a:pt x="1472" y="1245"/>
                </a:lnTo>
                <a:close/>
              </a:path>
              <a:path w="2539" h="3810">
                <a:moveTo>
                  <a:pt x="2463" y="0"/>
                </a:moveTo>
                <a:lnTo>
                  <a:pt x="1663" y="952"/>
                </a:lnTo>
                <a:lnTo>
                  <a:pt x="1472" y="1245"/>
                </a:lnTo>
                <a:lnTo>
                  <a:pt x="1676" y="952"/>
                </a:lnTo>
                <a:lnTo>
                  <a:pt x="2463"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83" name="object 183"/>
          <p:cNvSpPr/>
          <p:nvPr/>
        </p:nvSpPr>
        <p:spPr>
          <a:xfrm>
            <a:off x="4561929" y="2610729"/>
            <a:ext cx="18392" cy="12050"/>
          </a:xfrm>
          <a:custGeom>
            <a:avLst/>
            <a:gdLst/>
            <a:ahLst/>
            <a:cxnLst/>
            <a:rect l="l" t="t" r="r" b="b"/>
            <a:pathLst>
              <a:path w="18414" h="12064">
                <a:moveTo>
                  <a:pt x="17868" y="0"/>
                </a:moveTo>
                <a:lnTo>
                  <a:pt x="12204" y="4673"/>
                </a:lnTo>
                <a:lnTo>
                  <a:pt x="0" y="11455"/>
                </a:lnTo>
                <a:lnTo>
                  <a:pt x="12217" y="4673"/>
                </a:lnTo>
                <a:lnTo>
                  <a:pt x="17868"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84" name="object 184"/>
          <p:cNvSpPr/>
          <p:nvPr/>
        </p:nvSpPr>
        <p:spPr>
          <a:xfrm>
            <a:off x="4617055" y="2278640"/>
            <a:ext cx="1268" cy="634"/>
          </a:xfrm>
          <a:custGeom>
            <a:avLst/>
            <a:gdLst/>
            <a:ahLst/>
            <a:cxnLst/>
            <a:rect l="l" t="t" r="r" b="b"/>
            <a:pathLst>
              <a:path w="1270" h="635">
                <a:moveTo>
                  <a:pt x="825" y="0"/>
                </a:moveTo>
                <a:lnTo>
                  <a:pt x="546" y="88"/>
                </a:lnTo>
                <a:lnTo>
                  <a:pt x="279" y="177"/>
                </a:lnTo>
                <a:lnTo>
                  <a:pt x="0" y="266"/>
                </a:lnTo>
                <a:lnTo>
                  <a:pt x="812" y="38"/>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85" name="object 185"/>
          <p:cNvSpPr/>
          <p:nvPr/>
        </p:nvSpPr>
        <p:spPr>
          <a:xfrm>
            <a:off x="4497048" y="2336278"/>
            <a:ext cx="634" cy="634"/>
          </a:xfrm>
          <a:custGeom>
            <a:avLst/>
            <a:gdLst/>
            <a:ahLst/>
            <a:cxnLst/>
            <a:rect l="l" t="t" r="r" b="b"/>
            <a:pathLst>
              <a:path w="635" h="635">
                <a:moveTo>
                  <a:pt x="0" y="0"/>
                </a:moveTo>
                <a:lnTo>
                  <a:pt x="114" y="63"/>
                </a:lnTo>
                <a:lnTo>
                  <a:pt x="127" y="63"/>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86" name="object 186"/>
          <p:cNvSpPr/>
          <p:nvPr/>
        </p:nvSpPr>
        <p:spPr>
          <a:xfrm>
            <a:off x="4480253" y="2695485"/>
            <a:ext cx="49469" cy="33614"/>
          </a:xfrm>
          <a:custGeom>
            <a:avLst/>
            <a:gdLst/>
            <a:ahLst/>
            <a:cxnLst/>
            <a:rect l="l" t="t" r="r" b="b"/>
            <a:pathLst>
              <a:path w="49529" h="33655">
                <a:moveTo>
                  <a:pt x="49466" y="0"/>
                </a:moveTo>
                <a:lnTo>
                  <a:pt x="44882" y="3654"/>
                </a:lnTo>
                <a:lnTo>
                  <a:pt x="39482" y="7488"/>
                </a:lnTo>
                <a:lnTo>
                  <a:pt x="33280" y="11496"/>
                </a:lnTo>
                <a:lnTo>
                  <a:pt x="18114" y="20518"/>
                </a:lnTo>
                <a:lnTo>
                  <a:pt x="11053" y="25031"/>
                </a:lnTo>
                <a:lnTo>
                  <a:pt x="5038" y="29259"/>
                </a:lnTo>
                <a:lnTo>
                  <a:pt x="0" y="33248"/>
                </a:lnTo>
                <a:lnTo>
                  <a:pt x="5038" y="29259"/>
                </a:lnTo>
                <a:lnTo>
                  <a:pt x="11055" y="25031"/>
                </a:lnTo>
                <a:lnTo>
                  <a:pt x="18120" y="20518"/>
                </a:lnTo>
                <a:lnTo>
                  <a:pt x="33291" y="11496"/>
                </a:lnTo>
                <a:lnTo>
                  <a:pt x="39489" y="7488"/>
                </a:lnTo>
                <a:lnTo>
                  <a:pt x="44884" y="3654"/>
                </a:lnTo>
                <a:lnTo>
                  <a:pt x="49466"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grpSp>
        <p:nvGrpSpPr>
          <p:cNvPr id="187" name="object 187"/>
          <p:cNvGrpSpPr/>
          <p:nvPr/>
        </p:nvGrpSpPr>
        <p:grpSpPr>
          <a:xfrm>
            <a:off x="3889240" y="1581025"/>
            <a:ext cx="1482799" cy="1641987"/>
            <a:chOff x="3888397" y="1582977"/>
            <a:chExt cx="1484630" cy="1644014"/>
          </a:xfrm>
        </p:grpSpPr>
        <p:sp>
          <p:nvSpPr>
            <p:cNvPr id="188" name="object 188"/>
            <p:cNvSpPr/>
            <p:nvPr/>
          </p:nvSpPr>
          <p:spPr>
            <a:xfrm>
              <a:off x="4617097" y="2281453"/>
              <a:ext cx="1270" cy="635"/>
            </a:xfrm>
            <a:custGeom>
              <a:avLst/>
              <a:gdLst/>
              <a:ahLst/>
              <a:cxnLst/>
              <a:rect l="l" t="t" r="r" b="b"/>
              <a:pathLst>
                <a:path w="1270" h="635">
                  <a:moveTo>
                    <a:pt x="825" y="0"/>
                  </a:moveTo>
                  <a:lnTo>
                    <a:pt x="546" y="88"/>
                  </a:lnTo>
                  <a:lnTo>
                    <a:pt x="279" y="177"/>
                  </a:lnTo>
                  <a:lnTo>
                    <a:pt x="0" y="279"/>
                  </a:lnTo>
                  <a:lnTo>
                    <a:pt x="279" y="190"/>
                  </a:lnTo>
                  <a:lnTo>
                    <a:pt x="546" y="101"/>
                  </a:lnTo>
                  <a:lnTo>
                    <a:pt x="825" y="12"/>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89" name="object 189"/>
            <p:cNvSpPr/>
            <p:nvPr/>
          </p:nvSpPr>
          <p:spPr>
            <a:xfrm>
              <a:off x="4388142" y="2219718"/>
              <a:ext cx="984885" cy="624840"/>
            </a:xfrm>
            <a:custGeom>
              <a:avLst/>
              <a:gdLst/>
              <a:ahLst/>
              <a:cxnLst/>
              <a:rect l="l" t="t" r="r" b="b"/>
              <a:pathLst>
                <a:path w="984885" h="624839">
                  <a:moveTo>
                    <a:pt x="390016" y="0"/>
                  </a:moveTo>
                  <a:lnTo>
                    <a:pt x="381220" y="1089"/>
                  </a:lnTo>
                  <a:lnTo>
                    <a:pt x="374534" y="2870"/>
                  </a:lnTo>
                  <a:lnTo>
                    <a:pt x="359587" y="7975"/>
                  </a:lnTo>
                  <a:lnTo>
                    <a:pt x="347585" y="12704"/>
                  </a:lnTo>
                  <a:lnTo>
                    <a:pt x="339672" y="15519"/>
                  </a:lnTo>
                  <a:lnTo>
                    <a:pt x="334872" y="16933"/>
                  </a:lnTo>
                  <a:lnTo>
                    <a:pt x="331101" y="17564"/>
                  </a:lnTo>
                  <a:lnTo>
                    <a:pt x="327405" y="18707"/>
                  </a:lnTo>
                  <a:lnTo>
                    <a:pt x="288745" y="49590"/>
                  </a:lnTo>
                  <a:lnTo>
                    <a:pt x="243357" y="57746"/>
                  </a:lnTo>
                  <a:lnTo>
                    <a:pt x="228980" y="62026"/>
                  </a:lnTo>
                  <a:lnTo>
                    <a:pt x="222973" y="64096"/>
                  </a:lnTo>
                  <a:lnTo>
                    <a:pt x="217284" y="66954"/>
                  </a:lnTo>
                  <a:lnTo>
                    <a:pt x="211264" y="70967"/>
                  </a:lnTo>
                  <a:lnTo>
                    <a:pt x="200906" y="77131"/>
                  </a:lnTo>
                  <a:lnTo>
                    <a:pt x="191730" y="82275"/>
                  </a:lnTo>
                  <a:lnTo>
                    <a:pt x="183694" y="86292"/>
                  </a:lnTo>
                  <a:lnTo>
                    <a:pt x="171576" y="91312"/>
                  </a:lnTo>
                  <a:lnTo>
                    <a:pt x="154724" y="100152"/>
                  </a:lnTo>
                  <a:lnTo>
                    <a:pt x="109359" y="114820"/>
                  </a:lnTo>
                  <a:lnTo>
                    <a:pt x="107937" y="116293"/>
                  </a:lnTo>
                  <a:lnTo>
                    <a:pt x="108267" y="119138"/>
                  </a:lnTo>
                  <a:lnTo>
                    <a:pt x="108826" y="119443"/>
                  </a:lnTo>
                  <a:lnTo>
                    <a:pt x="130860" y="119506"/>
                  </a:lnTo>
                  <a:lnTo>
                    <a:pt x="131753" y="130335"/>
                  </a:lnTo>
                  <a:lnTo>
                    <a:pt x="136728" y="160769"/>
                  </a:lnTo>
                  <a:lnTo>
                    <a:pt x="97099" y="170933"/>
                  </a:lnTo>
                  <a:lnTo>
                    <a:pt x="85394" y="174142"/>
                  </a:lnTo>
                  <a:lnTo>
                    <a:pt x="24004" y="185975"/>
                  </a:lnTo>
                  <a:lnTo>
                    <a:pt x="0" y="188950"/>
                  </a:lnTo>
                  <a:lnTo>
                    <a:pt x="5905" y="204952"/>
                  </a:lnTo>
                  <a:lnTo>
                    <a:pt x="8343" y="209283"/>
                  </a:lnTo>
                  <a:lnTo>
                    <a:pt x="9220" y="210451"/>
                  </a:lnTo>
                  <a:lnTo>
                    <a:pt x="8940" y="210070"/>
                  </a:lnTo>
                  <a:lnTo>
                    <a:pt x="9956" y="210692"/>
                  </a:lnTo>
                  <a:lnTo>
                    <a:pt x="14147" y="211620"/>
                  </a:lnTo>
                  <a:lnTo>
                    <a:pt x="18389" y="212115"/>
                  </a:lnTo>
                  <a:lnTo>
                    <a:pt x="22974" y="214820"/>
                  </a:lnTo>
                  <a:lnTo>
                    <a:pt x="26936" y="219367"/>
                  </a:lnTo>
                  <a:lnTo>
                    <a:pt x="34048" y="229958"/>
                  </a:lnTo>
                  <a:lnTo>
                    <a:pt x="38912" y="234492"/>
                  </a:lnTo>
                  <a:lnTo>
                    <a:pt x="41808" y="236512"/>
                  </a:lnTo>
                  <a:lnTo>
                    <a:pt x="45910" y="239839"/>
                  </a:lnTo>
                  <a:lnTo>
                    <a:pt x="50876" y="241287"/>
                  </a:lnTo>
                  <a:lnTo>
                    <a:pt x="57734" y="241287"/>
                  </a:lnTo>
                  <a:lnTo>
                    <a:pt x="62356" y="241610"/>
                  </a:lnTo>
                  <a:lnTo>
                    <a:pt x="68248" y="242550"/>
                  </a:lnTo>
                  <a:lnTo>
                    <a:pt x="75195" y="244062"/>
                  </a:lnTo>
                  <a:lnTo>
                    <a:pt x="82981" y="246100"/>
                  </a:lnTo>
                  <a:lnTo>
                    <a:pt x="90030" y="246164"/>
                  </a:lnTo>
                  <a:lnTo>
                    <a:pt x="97599" y="247053"/>
                  </a:lnTo>
                  <a:lnTo>
                    <a:pt x="106083" y="248843"/>
                  </a:lnTo>
                  <a:lnTo>
                    <a:pt x="128155" y="254025"/>
                  </a:lnTo>
                  <a:lnTo>
                    <a:pt x="131241" y="254253"/>
                  </a:lnTo>
                  <a:lnTo>
                    <a:pt x="154279" y="261226"/>
                  </a:lnTo>
                  <a:lnTo>
                    <a:pt x="204952" y="274319"/>
                  </a:lnTo>
                  <a:lnTo>
                    <a:pt x="218140" y="276366"/>
                  </a:lnTo>
                  <a:lnTo>
                    <a:pt x="228893" y="278626"/>
                  </a:lnTo>
                  <a:lnTo>
                    <a:pt x="237115" y="281079"/>
                  </a:lnTo>
                  <a:lnTo>
                    <a:pt x="242709" y="283705"/>
                  </a:lnTo>
                  <a:lnTo>
                    <a:pt x="247878" y="287134"/>
                  </a:lnTo>
                  <a:lnTo>
                    <a:pt x="248577" y="293255"/>
                  </a:lnTo>
                  <a:lnTo>
                    <a:pt x="248577" y="302132"/>
                  </a:lnTo>
                  <a:lnTo>
                    <a:pt x="229196" y="358117"/>
                  </a:lnTo>
                  <a:lnTo>
                    <a:pt x="203174" y="396366"/>
                  </a:lnTo>
                  <a:lnTo>
                    <a:pt x="171462" y="418185"/>
                  </a:lnTo>
                  <a:lnTo>
                    <a:pt x="168401" y="422871"/>
                  </a:lnTo>
                  <a:lnTo>
                    <a:pt x="168401" y="429933"/>
                  </a:lnTo>
                  <a:lnTo>
                    <a:pt x="166585" y="440143"/>
                  </a:lnTo>
                  <a:lnTo>
                    <a:pt x="164718" y="447484"/>
                  </a:lnTo>
                  <a:lnTo>
                    <a:pt x="159283" y="462927"/>
                  </a:lnTo>
                  <a:lnTo>
                    <a:pt x="157251" y="470458"/>
                  </a:lnTo>
                  <a:lnTo>
                    <a:pt x="131355" y="498785"/>
                  </a:lnTo>
                  <a:lnTo>
                    <a:pt x="113446" y="509512"/>
                  </a:lnTo>
                  <a:lnTo>
                    <a:pt x="105329" y="514889"/>
                  </a:lnTo>
                  <a:lnTo>
                    <a:pt x="98966" y="519734"/>
                  </a:lnTo>
                  <a:lnTo>
                    <a:pt x="87388" y="535177"/>
                  </a:lnTo>
                  <a:lnTo>
                    <a:pt x="81495" y="547700"/>
                  </a:lnTo>
                  <a:lnTo>
                    <a:pt x="143713" y="572414"/>
                  </a:lnTo>
                  <a:lnTo>
                    <a:pt x="154609" y="575900"/>
                  </a:lnTo>
                  <a:lnTo>
                    <a:pt x="164549" y="579369"/>
                  </a:lnTo>
                  <a:lnTo>
                    <a:pt x="173386" y="582763"/>
                  </a:lnTo>
                  <a:lnTo>
                    <a:pt x="180974" y="586028"/>
                  </a:lnTo>
                  <a:lnTo>
                    <a:pt x="196799" y="585215"/>
                  </a:lnTo>
                  <a:lnTo>
                    <a:pt x="201853" y="585203"/>
                  </a:lnTo>
                  <a:lnTo>
                    <a:pt x="207048" y="583552"/>
                  </a:lnTo>
                  <a:lnTo>
                    <a:pt x="214401" y="579666"/>
                  </a:lnTo>
                  <a:lnTo>
                    <a:pt x="220065" y="575970"/>
                  </a:lnTo>
                  <a:lnTo>
                    <a:pt x="225831" y="572642"/>
                  </a:lnTo>
                  <a:lnTo>
                    <a:pt x="231152" y="569963"/>
                  </a:lnTo>
                  <a:lnTo>
                    <a:pt x="233603" y="568426"/>
                  </a:lnTo>
                  <a:lnTo>
                    <a:pt x="241033" y="565581"/>
                  </a:lnTo>
                  <a:lnTo>
                    <a:pt x="249910" y="579285"/>
                  </a:lnTo>
                  <a:lnTo>
                    <a:pt x="257594" y="593991"/>
                  </a:lnTo>
                  <a:lnTo>
                    <a:pt x="263169" y="602754"/>
                  </a:lnTo>
                  <a:lnTo>
                    <a:pt x="268693" y="617169"/>
                  </a:lnTo>
                  <a:lnTo>
                    <a:pt x="270865" y="621372"/>
                  </a:lnTo>
                  <a:lnTo>
                    <a:pt x="273240" y="624420"/>
                  </a:lnTo>
                  <a:lnTo>
                    <a:pt x="279133" y="622490"/>
                  </a:lnTo>
                  <a:lnTo>
                    <a:pt x="285127" y="618578"/>
                  </a:lnTo>
                  <a:lnTo>
                    <a:pt x="290728" y="612990"/>
                  </a:lnTo>
                  <a:lnTo>
                    <a:pt x="309168" y="589762"/>
                  </a:lnTo>
                  <a:lnTo>
                    <a:pt x="318489" y="578553"/>
                  </a:lnTo>
                  <a:lnTo>
                    <a:pt x="352223" y="555654"/>
                  </a:lnTo>
                  <a:lnTo>
                    <a:pt x="389839" y="546226"/>
                  </a:lnTo>
                  <a:lnTo>
                    <a:pt x="396841" y="546934"/>
                  </a:lnTo>
                  <a:lnTo>
                    <a:pt x="403610" y="549032"/>
                  </a:lnTo>
                  <a:lnTo>
                    <a:pt x="410054" y="552479"/>
                  </a:lnTo>
                  <a:lnTo>
                    <a:pt x="416077" y="557237"/>
                  </a:lnTo>
                  <a:lnTo>
                    <a:pt x="421690" y="562825"/>
                  </a:lnTo>
                  <a:lnTo>
                    <a:pt x="427824" y="565492"/>
                  </a:lnTo>
                  <a:lnTo>
                    <a:pt x="487464" y="565492"/>
                  </a:lnTo>
                  <a:lnTo>
                    <a:pt x="492163" y="566775"/>
                  </a:lnTo>
                  <a:lnTo>
                    <a:pt x="496811" y="569086"/>
                  </a:lnTo>
                  <a:lnTo>
                    <a:pt x="500227" y="570445"/>
                  </a:lnTo>
                  <a:lnTo>
                    <a:pt x="503186" y="571195"/>
                  </a:lnTo>
                  <a:lnTo>
                    <a:pt x="509041" y="571195"/>
                  </a:lnTo>
                  <a:lnTo>
                    <a:pt x="514464" y="570102"/>
                  </a:lnTo>
                  <a:lnTo>
                    <a:pt x="522033" y="567893"/>
                  </a:lnTo>
                  <a:lnTo>
                    <a:pt x="529221" y="565175"/>
                  </a:lnTo>
                  <a:lnTo>
                    <a:pt x="535863" y="563740"/>
                  </a:lnTo>
                  <a:lnTo>
                    <a:pt x="547103" y="563740"/>
                  </a:lnTo>
                  <a:lnTo>
                    <a:pt x="552653" y="566394"/>
                  </a:lnTo>
                  <a:lnTo>
                    <a:pt x="565962" y="578586"/>
                  </a:lnTo>
                  <a:lnTo>
                    <a:pt x="570610" y="580897"/>
                  </a:lnTo>
                  <a:lnTo>
                    <a:pt x="575957" y="574027"/>
                  </a:lnTo>
                  <a:lnTo>
                    <a:pt x="579945" y="567816"/>
                  </a:lnTo>
                  <a:lnTo>
                    <a:pt x="589076" y="558672"/>
                  </a:lnTo>
                  <a:lnTo>
                    <a:pt x="595337" y="568020"/>
                  </a:lnTo>
                  <a:lnTo>
                    <a:pt x="597687" y="573417"/>
                  </a:lnTo>
                  <a:lnTo>
                    <a:pt x="601929" y="586651"/>
                  </a:lnTo>
                  <a:lnTo>
                    <a:pt x="603478" y="590676"/>
                  </a:lnTo>
                  <a:lnTo>
                    <a:pt x="604862" y="593509"/>
                  </a:lnTo>
                  <a:lnTo>
                    <a:pt x="608359" y="593025"/>
                  </a:lnTo>
                  <a:lnTo>
                    <a:pt x="613587" y="591900"/>
                  </a:lnTo>
                  <a:lnTo>
                    <a:pt x="620854" y="589906"/>
                  </a:lnTo>
                  <a:lnTo>
                    <a:pt x="630466" y="586816"/>
                  </a:lnTo>
                  <a:lnTo>
                    <a:pt x="642188" y="583628"/>
                  </a:lnTo>
                  <a:lnTo>
                    <a:pt x="643623" y="582460"/>
                  </a:lnTo>
                  <a:lnTo>
                    <a:pt x="643966" y="581736"/>
                  </a:lnTo>
                  <a:lnTo>
                    <a:pt x="641438" y="575538"/>
                  </a:lnTo>
                  <a:lnTo>
                    <a:pt x="640168" y="570179"/>
                  </a:lnTo>
                  <a:lnTo>
                    <a:pt x="640168" y="558114"/>
                  </a:lnTo>
                  <a:lnTo>
                    <a:pt x="645032" y="555421"/>
                  </a:lnTo>
                  <a:lnTo>
                    <a:pt x="656120" y="555421"/>
                  </a:lnTo>
                  <a:lnTo>
                    <a:pt x="662317" y="560273"/>
                  </a:lnTo>
                  <a:lnTo>
                    <a:pt x="667651" y="569848"/>
                  </a:lnTo>
                  <a:lnTo>
                    <a:pt x="671817" y="576262"/>
                  </a:lnTo>
                  <a:lnTo>
                    <a:pt x="675360" y="578637"/>
                  </a:lnTo>
                  <a:lnTo>
                    <a:pt x="682015" y="578484"/>
                  </a:lnTo>
                  <a:lnTo>
                    <a:pt x="682282" y="572109"/>
                  </a:lnTo>
                  <a:lnTo>
                    <a:pt x="681964" y="570560"/>
                  </a:lnTo>
                  <a:lnTo>
                    <a:pt x="675195" y="556361"/>
                  </a:lnTo>
                  <a:lnTo>
                    <a:pt x="672553" y="550024"/>
                  </a:lnTo>
                  <a:lnTo>
                    <a:pt x="671271" y="544220"/>
                  </a:lnTo>
                  <a:lnTo>
                    <a:pt x="671271" y="536282"/>
                  </a:lnTo>
                  <a:lnTo>
                    <a:pt x="709333" y="515683"/>
                  </a:lnTo>
                  <a:lnTo>
                    <a:pt x="710526" y="515543"/>
                  </a:lnTo>
                  <a:lnTo>
                    <a:pt x="718263" y="515799"/>
                  </a:lnTo>
                  <a:lnTo>
                    <a:pt x="727070" y="516561"/>
                  </a:lnTo>
                  <a:lnTo>
                    <a:pt x="736917" y="517820"/>
                  </a:lnTo>
                  <a:lnTo>
                    <a:pt x="747775" y="519569"/>
                  </a:lnTo>
                  <a:lnTo>
                    <a:pt x="749477" y="519506"/>
                  </a:lnTo>
                  <a:lnTo>
                    <a:pt x="754938" y="518528"/>
                  </a:lnTo>
                  <a:lnTo>
                    <a:pt x="762380" y="511987"/>
                  </a:lnTo>
                  <a:lnTo>
                    <a:pt x="770635" y="505294"/>
                  </a:lnTo>
                  <a:lnTo>
                    <a:pt x="778205" y="501967"/>
                  </a:lnTo>
                  <a:lnTo>
                    <a:pt x="789038" y="501967"/>
                  </a:lnTo>
                  <a:lnTo>
                    <a:pt x="791286" y="511568"/>
                  </a:lnTo>
                  <a:lnTo>
                    <a:pt x="795388" y="518718"/>
                  </a:lnTo>
                  <a:lnTo>
                    <a:pt x="827735" y="556171"/>
                  </a:lnTo>
                  <a:lnTo>
                    <a:pt x="849515" y="574255"/>
                  </a:lnTo>
                  <a:lnTo>
                    <a:pt x="855548" y="574255"/>
                  </a:lnTo>
                  <a:lnTo>
                    <a:pt x="857034" y="572757"/>
                  </a:lnTo>
                  <a:lnTo>
                    <a:pt x="859053" y="572490"/>
                  </a:lnTo>
                  <a:lnTo>
                    <a:pt x="895769" y="572490"/>
                  </a:lnTo>
                  <a:lnTo>
                    <a:pt x="911339" y="569442"/>
                  </a:lnTo>
                  <a:lnTo>
                    <a:pt x="915428" y="566750"/>
                  </a:lnTo>
                  <a:lnTo>
                    <a:pt x="921461" y="569480"/>
                  </a:lnTo>
                  <a:lnTo>
                    <a:pt x="925855" y="571144"/>
                  </a:lnTo>
                  <a:lnTo>
                    <a:pt x="932179" y="551243"/>
                  </a:lnTo>
                  <a:lnTo>
                    <a:pt x="933310" y="546684"/>
                  </a:lnTo>
                  <a:lnTo>
                    <a:pt x="940155" y="521487"/>
                  </a:lnTo>
                  <a:lnTo>
                    <a:pt x="940384" y="521157"/>
                  </a:lnTo>
                  <a:lnTo>
                    <a:pt x="923582" y="481304"/>
                  </a:lnTo>
                  <a:lnTo>
                    <a:pt x="951242" y="478154"/>
                  </a:lnTo>
                  <a:lnTo>
                    <a:pt x="961910" y="484136"/>
                  </a:lnTo>
                  <a:lnTo>
                    <a:pt x="984821" y="478815"/>
                  </a:lnTo>
                  <a:lnTo>
                    <a:pt x="979525" y="462622"/>
                  </a:lnTo>
                  <a:lnTo>
                    <a:pt x="953223" y="349605"/>
                  </a:lnTo>
                  <a:lnTo>
                    <a:pt x="948639" y="304571"/>
                  </a:lnTo>
                  <a:lnTo>
                    <a:pt x="948931" y="299148"/>
                  </a:lnTo>
                  <a:lnTo>
                    <a:pt x="961148" y="260083"/>
                  </a:lnTo>
                  <a:lnTo>
                    <a:pt x="972642" y="247446"/>
                  </a:lnTo>
                  <a:lnTo>
                    <a:pt x="973302" y="246621"/>
                  </a:lnTo>
                  <a:lnTo>
                    <a:pt x="974140" y="245986"/>
                  </a:lnTo>
                  <a:lnTo>
                    <a:pt x="965733" y="239166"/>
                  </a:lnTo>
                  <a:lnTo>
                    <a:pt x="945870" y="230682"/>
                  </a:lnTo>
                  <a:lnTo>
                    <a:pt x="944397" y="231520"/>
                  </a:lnTo>
                  <a:lnTo>
                    <a:pt x="942911" y="232752"/>
                  </a:lnTo>
                  <a:lnTo>
                    <a:pt x="940777" y="235445"/>
                  </a:lnTo>
                  <a:lnTo>
                    <a:pt x="936866" y="237426"/>
                  </a:lnTo>
                  <a:lnTo>
                    <a:pt x="929043" y="237426"/>
                  </a:lnTo>
                  <a:lnTo>
                    <a:pt x="925182" y="236296"/>
                  </a:lnTo>
                  <a:lnTo>
                    <a:pt x="917041" y="231978"/>
                  </a:lnTo>
                  <a:lnTo>
                    <a:pt x="914679" y="230974"/>
                  </a:lnTo>
                  <a:lnTo>
                    <a:pt x="912952" y="230517"/>
                  </a:lnTo>
                  <a:lnTo>
                    <a:pt x="905522" y="232130"/>
                  </a:lnTo>
                  <a:lnTo>
                    <a:pt x="896785" y="225183"/>
                  </a:lnTo>
                  <a:lnTo>
                    <a:pt x="891791" y="232458"/>
                  </a:lnTo>
                  <a:lnTo>
                    <a:pt x="887374" y="239506"/>
                  </a:lnTo>
                  <a:lnTo>
                    <a:pt x="883547" y="246311"/>
                  </a:lnTo>
                  <a:lnTo>
                    <a:pt x="876807" y="260476"/>
                  </a:lnTo>
                  <a:lnTo>
                    <a:pt x="869187" y="264960"/>
                  </a:lnTo>
                  <a:lnTo>
                    <a:pt x="840295" y="266026"/>
                  </a:lnTo>
                  <a:lnTo>
                    <a:pt x="835723" y="266636"/>
                  </a:lnTo>
                  <a:lnTo>
                    <a:pt x="809180" y="276529"/>
                  </a:lnTo>
                  <a:lnTo>
                    <a:pt x="801875" y="278945"/>
                  </a:lnTo>
                  <a:lnTo>
                    <a:pt x="794467" y="280695"/>
                  </a:lnTo>
                  <a:lnTo>
                    <a:pt x="787059" y="281759"/>
                  </a:lnTo>
                  <a:lnTo>
                    <a:pt x="779754" y="282117"/>
                  </a:lnTo>
                  <a:lnTo>
                    <a:pt x="775182" y="282117"/>
                  </a:lnTo>
                  <a:lnTo>
                    <a:pt x="770381" y="280403"/>
                  </a:lnTo>
                  <a:lnTo>
                    <a:pt x="765098" y="276885"/>
                  </a:lnTo>
                  <a:lnTo>
                    <a:pt x="761085" y="272986"/>
                  </a:lnTo>
                  <a:lnTo>
                    <a:pt x="757897" y="270459"/>
                  </a:lnTo>
                  <a:lnTo>
                    <a:pt x="744270" y="262991"/>
                  </a:lnTo>
                  <a:lnTo>
                    <a:pt x="739279" y="259854"/>
                  </a:lnTo>
                  <a:lnTo>
                    <a:pt x="736561" y="255219"/>
                  </a:lnTo>
                  <a:lnTo>
                    <a:pt x="736561" y="242303"/>
                  </a:lnTo>
                  <a:lnTo>
                    <a:pt x="740638" y="235457"/>
                  </a:lnTo>
                  <a:lnTo>
                    <a:pt x="753617" y="227660"/>
                  </a:lnTo>
                  <a:lnTo>
                    <a:pt x="760831" y="225945"/>
                  </a:lnTo>
                  <a:lnTo>
                    <a:pt x="773531" y="225945"/>
                  </a:lnTo>
                  <a:lnTo>
                    <a:pt x="777697" y="227583"/>
                  </a:lnTo>
                  <a:lnTo>
                    <a:pt x="781303" y="230682"/>
                  </a:lnTo>
                  <a:lnTo>
                    <a:pt x="785025" y="232943"/>
                  </a:lnTo>
                  <a:lnTo>
                    <a:pt x="799210" y="232956"/>
                  </a:lnTo>
                  <a:lnTo>
                    <a:pt x="799210" y="225844"/>
                  </a:lnTo>
                  <a:lnTo>
                    <a:pt x="798779" y="221132"/>
                  </a:lnTo>
                  <a:lnTo>
                    <a:pt x="790447" y="208927"/>
                  </a:lnTo>
                  <a:lnTo>
                    <a:pt x="785875" y="200050"/>
                  </a:lnTo>
                  <a:lnTo>
                    <a:pt x="782129" y="194906"/>
                  </a:lnTo>
                  <a:lnTo>
                    <a:pt x="780173" y="193611"/>
                  </a:lnTo>
                  <a:lnTo>
                    <a:pt x="778001" y="193611"/>
                  </a:lnTo>
                  <a:lnTo>
                    <a:pt x="773076" y="194595"/>
                  </a:lnTo>
                  <a:lnTo>
                    <a:pt x="767648" y="197508"/>
                  </a:lnTo>
                  <a:lnTo>
                    <a:pt x="761796" y="202296"/>
                  </a:lnTo>
                  <a:lnTo>
                    <a:pt x="747880" y="217020"/>
                  </a:lnTo>
                  <a:lnTo>
                    <a:pt x="740311" y="222781"/>
                  </a:lnTo>
                  <a:lnTo>
                    <a:pt x="732842" y="226216"/>
                  </a:lnTo>
                  <a:lnTo>
                    <a:pt x="725423" y="227355"/>
                  </a:lnTo>
                  <a:lnTo>
                    <a:pt x="709485" y="227126"/>
                  </a:lnTo>
                  <a:lnTo>
                    <a:pt x="703783" y="225386"/>
                  </a:lnTo>
                  <a:lnTo>
                    <a:pt x="695769" y="225158"/>
                  </a:lnTo>
                  <a:lnTo>
                    <a:pt x="693051" y="227215"/>
                  </a:lnTo>
                  <a:lnTo>
                    <a:pt x="690359" y="234899"/>
                  </a:lnTo>
                  <a:lnTo>
                    <a:pt x="683564" y="251015"/>
                  </a:lnTo>
                  <a:lnTo>
                    <a:pt x="669937" y="251015"/>
                  </a:lnTo>
                  <a:lnTo>
                    <a:pt x="666153" y="250012"/>
                  </a:lnTo>
                  <a:lnTo>
                    <a:pt x="656831" y="245084"/>
                  </a:lnTo>
                  <a:lnTo>
                    <a:pt x="645401" y="243954"/>
                  </a:lnTo>
                  <a:lnTo>
                    <a:pt x="635584" y="242709"/>
                  </a:lnTo>
                  <a:lnTo>
                    <a:pt x="632294" y="237769"/>
                  </a:lnTo>
                  <a:lnTo>
                    <a:pt x="632294" y="229450"/>
                  </a:lnTo>
                  <a:lnTo>
                    <a:pt x="633615" y="225336"/>
                  </a:lnTo>
                  <a:lnTo>
                    <a:pt x="636422" y="220243"/>
                  </a:lnTo>
                  <a:lnTo>
                    <a:pt x="638860" y="214566"/>
                  </a:lnTo>
                  <a:lnTo>
                    <a:pt x="638860" y="190728"/>
                  </a:lnTo>
                  <a:lnTo>
                    <a:pt x="638418" y="185726"/>
                  </a:lnTo>
                  <a:lnTo>
                    <a:pt x="637095" y="179858"/>
                  </a:lnTo>
                  <a:lnTo>
                    <a:pt x="634896" y="173146"/>
                  </a:lnTo>
                  <a:lnTo>
                    <a:pt x="628180" y="157243"/>
                  </a:lnTo>
                  <a:lnTo>
                    <a:pt x="625586" y="149539"/>
                  </a:lnTo>
                  <a:lnTo>
                    <a:pt x="624034" y="142458"/>
                  </a:lnTo>
                  <a:lnTo>
                    <a:pt x="623519" y="134759"/>
                  </a:lnTo>
                  <a:lnTo>
                    <a:pt x="625487" y="130822"/>
                  </a:lnTo>
                  <a:lnTo>
                    <a:pt x="626148" y="128079"/>
                  </a:lnTo>
                  <a:lnTo>
                    <a:pt x="626148" y="121132"/>
                  </a:lnTo>
                  <a:lnTo>
                    <a:pt x="623582" y="115938"/>
                  </a:lnTo>
                  <a:lnTo>
                    <a:pt x="618731" y="111785"/>
                  </a:lnTo>
                  <a:lnTo>
                    <a:pt x="610222" y="105524"/>
                  </a:lnTo>
                  <a:lnTo>
                    <a:pt x="604113" y="100698"/>
                  </a:lnTo>
                  <a:lnTo>
                    <a:pt x="599782" y="96786"/>
                  </a:lnTo>
                  <a:lnTo>
                    <a:pt x="589061" y="86471"/>
                  </a:lnTo>
                  <a:lnTo>
                    <a:pt x="578103" y="77946"/>
                  </a:lnTo>
                  <a:lnTo>
                    <a:pt x="566918" y="71212"/>
                  </a:lnTo>
                  <a:lnTo>
                    <a:pt x="550646" y="64199"/>
                  </a:lnTo>
                  <a:lnTo>
                    <a:pt x="517461" y="47815"/>
                  </a:lnTo>
                  <a:lnTo>
                    <a:pt x="482815" y="33019"/>
                  </a:lnTo>
                  <a:lnTo>
                    <a:pt x="476542" y="31407"/>
                  </a:lnTo>
                  <a:lnTo>
                    <a:pt x="470319" y="30378"/>
                  </a:lnTo>
                  <a:lnTo>
                    <a:pt x="453529" y="29883"/>
                  </a:lnTo>
                  <a:lnTo>
                    <a:pt x="454748" y="28460"/>
                  </a:lnTo>
                  <a:lnTo>
                    <a:pt x="420750" y="17322"/>
                  </a:lnTo>
                  <a:lnTo>
                    <a:pt x="413651" y="14389"/>
                  </a:lnTo>
                  <a:lnTo>
                    <a:pt x="395262" y="2120"/>
                  </a:lnTo>
                  <a:lnTo>
                    <a:pt x="390016"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190" name="object 190"/>
            <p:cNvSpPr/>
            <p:nvPr/>
          </p:nvSpPr>
          <p:spPr>
            <a:xfrm>
              <a:off x="4493247" y="2742311"/>
              <a:ext cx="835025" cy="59055"/>
            </a:xfrm>
            <a:custGeom>
              <a:avLst/>
              <a:gdLst/>
              <a:ahLst/>
              <a:cxnLst/>
              <a:rect l="l" t="t" r="r" b="b"/>
              <a:pathLst>
                <a:path w="835025" h="59055">
                  <a:moveTo>
                    <a:pt x="5791" y="36944"/>
                  </a:moveTo>
                  <a:lnTo>
                    <a:pt x="12" y="34658"/>
                  </a:lnTo>
                  <a:lnTo>
                    <a:pt x="5791" y="36944"/>
                  </a:lnTo>
                  <a:close/>
                </a:path>
                <a:path w="835025" h="59055">
                  <a:moveTo>
                    <a:pt x="10083" y="38646"/>
                  </a:moveTo>
                  <a:lnTo>
                    <a:pt x="7734" y="37706"/>
                  </a:lnTo>
                  <a:lnTo>
                    <a:pt x="10083" y="38646"/>
                  </a:lnTo>
                  <a:close/>
                </a:path>
                <a:path w="835025" h="59055">
                  <a:moveTo>
                    <a:pt x="495058" y="58737"/>
                  </a:moveTo>
                  <a:lnTo>
                    <a:pt x="492594" y="50838"/>
                  </a:lnTo>
                  <a:lnTo>
                    <a:pt x="495058" y="58737"/>
                  </a:lnTo>
                  <a:close/>
                </a:path>
                <a:path w="835025" h="59055">
                  <a:moveTo>
                    <a:pt x="805040" y="46951"/>
                  </a:moveTo>
                  <a:lnTo>
                    <a:pt x="796759" y="48691"/>
                  </a:lnTo>
                  <a:lnTo>
                    <a:pt x="790663" y="49911"/>
                  </a:lnTo>
                  <a:lnTo>
                    <a:pt x="796886" y="48679"/>
                  </a:lnTo>
                  <a:lnTo>
                    <a:pt x="805040" y="46951"/>
                  </a:lnTo>
                  <a:close/>
                </a:path>
                <a:path w="835025" h="59055">
                  <a:moveTo>
                    <a:pt x="831303" y="7937"/>
                  </a:moveTo>
                  <a:lnTo>
                    <a:pt x="830783" y="9740"/>
                  </a:lnTo>
                  <a:lnTo>
                    <a:pt x="830465" y="10960"/>
                  </a:lnTo>
                  <a:lnTo>
                    <a:pt x="831303" y="7937"/>
                  </a:lnTo>
                  <a:close/>
                </a:path>
                <a:path w="835025" h="59055">
                  <a:moveTo>
                    <a:pt x="832040" y="5588"/>
                  </a:moveTo>
                  <a:lnTo>
                    <a:pt x="831850" y="6146"/>
                  </a:lnTo>
                  <a:lnTo>
                    <a:pt x="831913" y="5981"/>
                  </a:lnTo>
                  <a:lnTo>
                    <a:pt x="832040" y="5588"/>
                  </a:lnTo>
                  <a:close/>
                </a:path>
                <a:path w="835025" h="59055">
                  <a:moveTo>
                    <a:pt x="832840" y="3352"/>
                  </a:moveTo>
                  <a:lnTo>
                    <a:pt x="832662" y="3759"/>
                  </a:lnTo>
                  <a:lnTo>
                    <a:pt x="832485" y="4229"/>
                  </a:lnTo>
                  <a:lnTo>
                    <a:pt x="832243" y="4876"/>
                  </a:lnTo>
                  <a:lnTo>
                    <a:pt x="832040" y="5588"/>
                  </a:lnTo>
                  <a:lnTo>
                    <a:pt x="832104" y="5397"/>
                  </a:lnTo>
                  <a:lnTo>
                    <a:pt x="832281" y="4864"/>
                  </a:lnTo>
                  <a:lnTo>
                    <a:pt x="832650" y="3822"/>
                  </a:lnTo>
                  <a:lnTo>
                    <a:pt x="832840" y="3352"/>
                  </a:lnTo>
                  <a:close/>
                </a:path>
                <a:path w="835025" h="59055">
                  <a:moveTo>
                    <a:pt x="833056" y="2870"/>
                  </a:moveTo>
                  <a:lnTo>
                    <a:pt x="832840" y="3352"/>
                  </a:lnTo>
                  <a:lnTo>
                    <a:pt x="833056" y="2870"/>
                  </a:lnTo>
                  <a:close/>
                </a:path>
                <a:path w="835025" h="59055">
                  <a:moveTo>
                    <a:pt x="833958" y="825"/>
                  </a:moveTo>
                  <a:lnTo>
                    <a:pt x="833653" y="1435"/>
                  </a:lnTo>
                  <a:lnTo>
                    <a:pt x="833564" y="1638"/>
                  </a:lnTo>
                  <a:lnTo>
                    <a:pt x="833691" y="1435"/>
                  </a:lnTo>
                  <a:lnTo>
                    <a:pt x="833755" y="1295"/>
                  </a:lnTo>
                  <a:lnTo>
                    <a:pt x="833869" y="1016"/>
                  </a:lnTo>
                  <a:lnTo>
                    <a:pt x="833958" y="825"/>
                  </a:lnTo>
                  <a:close/>
                </a:path>
                <a:path w="835025" h="59055">
                  <a:moveTo>
                    <a:pt x="834517" y="0"/>
                  </a:moveTo>
                  <a:lnTo>
                    <a:pt x="834250" y="279"/>
                  </a:lnTo>
                  <a:lnTo>
                    <a:pt x="834110" y="546"/>
                  </a:lnTo>
                  <a:lnTo>
                    <a:pt x="833780" y="1231"/>
                  </a:lnTo>
                  <a:lnTo>
                    <a:pt x="833996" y="838"/>
                  </a:lnTo>
                  <a:lnTo>
                    <a:pt x="834517"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91" name="object 191"/>
            <p:cNvSpPr/>
            <p:nvPr/>
          </p:nvSpPr>
          <p:spPr>
            <a:xfrm>
              <a:off x="3888397" y="1582977"/>
              <a:ext cx="738505" cy="1612265"/>
            </a:xfrm>
            <a:custGeom>
              <a:avLst/>
              <a:gdLst/>
              <a:ahLst/>
              <a:cxnLst/>
              <a:rect l="l" t="t" r="r" b="b"/>
              <a:pathLst>
                <a:path w="738504" h="1612264">
                  <a:moveTo>
                    <a:pt x="47787" y="0"/>
                  </a:moveTo>
                  <a:lnTo>
                    <a:pt x="41113" y="732"/>
                  </a:lnTo>
                  <a:lnTo>
                    <a:pt x="34205" y="2915"/>
                  </a:lnTo>
                  <a:lnTo>
                    <a:pt x="26949" y="6566"/>
                  </a:lnTo>
                  <a:lnTo>
                    <a:pt x="21069" y="12294"/>
                  </a:lnTo>
                  <a:lnTo>
                    <a:pt x="21386" y="16485"/>
                  </a:lnTo>
                  <a:lnTo>
                    <a:pt x="23164" y="20105"/>
                  </a:lnTo>
                  <a:lnTo>
                    <a:pt x="29349" y="23368"/>
                  </a:lnTo>
                  <a:lnTo>
                    <a:pt x="32626" y="28588"/>
                  </a:lnTo>
                  <a:lnTo>
                    <a:pt x="32804" y="37453"/>
                  </a:lnTo>
                  <a:lnTo>
                    <a:pt x="32499" y="39840"/>
                  </a:lnTo>
                  <a:lnTo>
                    <a:pt x="31838" y="42342"/>
                  </a:lnTo>
                  <a:lnTo>
                    <a:pt x="27431" y="50148"/>
                  </a:lnTo>
                  <a:lnTo>
                    <a:pt x="24811" y="57431"/>
                  </a:lnTo>
                  <a:lnTo>
                    <a:pt x="23126" y="65965"/>
                  </a:lnTo>
                  <a:lnTo>
                    <a:pt x="22364" y="75807"/>
                  </a:lnTo>
                  <a:lnTo>
                    <a:pt x="22021" y="77521"/>
                  </a:lnTo>
                  <a:lnTo>
                    <a:pt x="20840" y="80493"/>
                  </a:lnTo>
                  <a:lnTo>
                    <a:pt x="23190" y="85611"/>
                  </a:lnTo>
                  <a:lnTo>
                    <a:pt x="27343" y="90005"/>
                  </a:lnTo>
                  <a:lnTo>
                    <a:pt x="43205" y="93879"/>
                  </a:lnTo>
                  <a:lnTo>
                    <a:pt x="45796" y="96711"/>
                  </a:lnTo>
                  <a:lnTo>
                    <a:pt x="47015" y="98578"/>
                  </a:lnTo>
                  <a:lnTo>
                    <a:pt x="48768" y="102693"/>
                  </a:lnTo>
                  <a:lnTo>
                    <a:pt x="49301" y="104928"/>
                  </a:lnTo>
                  <a:lnTo>
                    <a:pt x="49898" y="112192"/>
                  </a:lnTo>
                  <a:lnTo>
                    <a:pt x="48933" y="117818"/>
                  </a:lnTo>
                  <a:lnTo>
                    <a:pt x="46609" y="124270"/>
                  </a:lnTo>
                  <a:lnTo>
                    <a:pt x="42596" y="131168"/>
                  </a:lnTo>
                  <a:lnTo>
                    <a:pt x="39254" y="140645"/>
                  </a:lnTo>
                  <a:lnTo>
                    <a:pt x="36175" y="155216"/>
                  </a:lnTo>
                  <a:lnTo>
                    <a:pt x="33743" y="175972"/>
                  </a:lnTo>
                  <a:lnTo>
                    <a:pt x="33286" y="177724"/>
                  </a:lnTo>
                  <a:lnTo>
                    <a:pt x="31788" y="180912"/>
                  </a:lnTo>
                  <a:lnTo>
                    <a:pt x="30695" y="184100"/>
                  </a:lnTo>
                  <a:lnTo>
                    <a:pt x="30022" y="187338"/>
                  </a:lnTo>
                  <a:lnTo>
                    <a:pt x="29182" y="194656"/>
                  </a:lnTo>
                  <a:lnTo>
                    <a:pt x="29730" y="202161"/>
                  </a:lnTo>
                  <a:lnTo>
                    <a:pt x="31669" y="209925"/>
                  </a:lnTo>
                  <a:lnTo>
                    <a:pt x="35001" y="218021"/>
                  </a:lnTo>
                  <a:lnTo>
                    <a:pt x="47053" y="252756"/>
                  </a:lnTo>
                  <a:lnTo>
                    <a:pt x="49199" y="260096"/>
                  </a:lnTo>
                  <a:lnTo>
                    <a:pt x="48501" y="265392"/>
                  </a:lnTo>
                  <a:lnTo>
                    <a:pt x="41541" y="272123"/>
                  </a:lnTo>
                  <a:lnTo>
                    <a:pt x="36055" y="272593"/>
                  </a:lnTo>
                  <a:lnTo>
                    <a:pt x="28816" y="270193"/>
                  </a:lnTo>
                  <a:lnTo>
                    <a:pt x="27139" y="269926"/>
                  </a:lnTo>
                  <a:lnTo>
                    <a:pt x="25209" y="271476"/>
                  </a:lnTo>
                  <a:lnTo>
                    <a:pt x="23495" y="273546"/>
                  </a:lnTo>
                  <a:lnTo>
                    <a:pt x="23241" y="280035"/>
                  </a:lnTo>
                  <a:lnTo>
                    <a:pt x="23410" y="285712"/>
                  </a:lnTo>
                  <a:lnTo>
                    <a:pt x="25007" y="291731"/>
                  </a:lnTo>
                  <a:lnTo>
                    <a:pt x="27979" y="297975"/>
                  </a:lnTo>
                  <a:lnTo>
                    <a:pt x="33134" y="305461"/>
                  </a:lnTo>
                  <a:lnTo>
                    <a:pt x="36944" y="341224"/>
                  </a:lnTo>
                  <a:lnTo>
                    <a:pt x="33972" y="347168"/>
                  </a:lnTo>
                  <a:lnTo>
                    <a:pt x="37426" y="350622"/>
                  </a:lnTo>
                  <a:lnTo>
                    <a:pt x="38112" y="355753"/>
                  </a:lnTo>
                  <a:lnTo>
                    <a:pt x="43002" y="357378"/>
                  </a:lnTo>
                  <a:lnTo>
                    <a:pt x="46177" y="370053"/>
                  </a:lnTo>
                  <a:lnTo>
                    <a:pt x="62242" y="403200"/>
                  </a:lnTo>
                  <a:lnTo>
                    <a:pt x="62674" y="415456"/>
                  </a:lnTo>
                  <a:lnTo>
                    <a:pt x="62382" y="420434"/>
                  </a:lnTo>
                  <a:lnTo>
                    <a:pt x="67017" y="424485"/>
                  </a:lnTo>
                  <a:lnTo>
                    <a:pt x="92875" y="464249"/>
                  </a:lnTo>
                  <a:lnTo>
                    <a:pt x="92100" y="474828"/>
                  </a:lnTo>
                  <a:lnTo>
                    <a:pt x="93586" y="483032"/>
                  </a:lnTo>
                  <a:lnTo>
                    <a:pt x="97307" y="488620"/>
                  </a:lnTo>
                  <a:lnTo>
                    <a:pt x="100317" y="494475"/>
                  </a:lnTo>
                  <a:lnTo>
                    <a:pt x="112166" y="491503"/>
                  </a:lnTo>
                  <a:lnTo>
                    <a:pt x="126136" y="505473"/>
                  </a:lnTo>
                  <a:lnTo>
                    <a:pt x="118338" y="515519"/>
                  </a:lnTo>
                  <a:lnTo>
                    <a:pt x="118816" y="523106"/>
                  </a:lnTo>
                  <a:lnTo>
                    <a:pt x="119970" y="530122"/>
                  </a:lnTo>
                  <a:lnTo>
                    <a:pt x="121810" y="536613"/>
                  </a:lnTo>
                  <a:lnTo>
                    <a:pt x="124917" y="543751"/>
                  </a:lnTo>
                  <a:lnTo>
                    <a:pt x="124028" y="580924"/>
                  </a:lnTo>
                  <a:lnTo>
                    <a:pt x="134950" y="613271"/>
                  </a:lnTo>
                  <a:lnTo>
                    <a:pt x="146164" y="631686"/>
                  </a:lnTo>
                  <a:lnTo>
                    <a:pt x="165150" y="641185"/>
                  </a:lnTo>
                  <a:lnTo>
                    <a:pt x="165646" y="671513"/>
                  </a:lnTo>
                  <a:lnTo>
                    <a:pt x="131597" y="730441"/>
                  </a:lnTo>
                  <a:lnTo>
                    <a:pt x="117055" y="735572"/>
                  </a:lnTo>
                  <a:lnTo>
                    <a:pt x="102235" y="771043"/>
                  </a:lnTo>
                  <a:lnTo>
                    <a:pt x="87553" y="771830"/>
                  </a:lnTo>
                  <a:lnTo>
                    <a:pt x="86767" y="782511"/>
                  </a:lnTo>
                  <a:lnTo>
                    <a:pt x="85156" y="793293"/>
                  </a:lnTo>
                  <a:lnTo>
                    <a:pt x="82731" y="804152"/>
                  </a:lnTo>
                  <a:lnTo>
                    <a:pt x="79070" y="816331"/>
                  </a:lnTo>
                  <a:lnTo>
                    <a:pt x="74333" y="820586"/>
                  </a:lnTo>
                  <a:lnTo>
                    <a:pt x="70878" y="825132"/>
                  </a:lnTo>
                  <a:lnTo>
                    <a:pt x="67818" y="830746"/>
                  </a:lnTo>
                  <a:lnTo>
                    <a:pt x="67843" y="836295"/>
                  </a:lnTo>
                  <a:lnTo>
                    <a:pt x="68748" y="842379"/>
                  </a:lnTo>
                  <a:lnTo>
                    <a:pt x="70514" y="848919"/>
                  </a:lnTo>
                  <a:lnTo>
                    <a:pt x="73126" y="855841"/>
                  </a:lnTo>
                  <a:lnTo>
                    <a:pt x="80527" y="862056"/>
                  </a:lnTo>
                  <a:lnTo>
                    <a:pt x="86229" y="867536"/>
                  </a:lnTo>
                  <a:lnTo>
                    <a:pt x="90318" y="872366"/>
                  </a:lnTo>
                  <a:lnTo>
                    <a:pt x="92875" y="876631"/>
                  </a:lnTo>
                  <a:lnTo>
                    <a:pt x="93700" y="878447"/>
                  </a:lnTo>
                  <a:lnTo>
                    <a:pt x="91465" y="885165"/>
                  </a:lnTo>
                  <a:lnTo>
                    <a:pt x="92811" y="890753"/>
                  </a:lnTo>
                  <a:lnTo>
                    <a:pt x="97447" y="898475"/>
                  </a:lnTo>
                  <a:lnTo>
                    <a:pt x="97993" y="899783"/>
                  </a:lnTo>
                  <a:lnTo>
                    <a:pt x="103695" y="921246"/>
                  </a:lnTo>
                  <a:lnTo>
                    <a:pt x="104889" y="933692"/>
                  </a:lnTo>
                  <a:lnTo>
                    <a:pt x="103555" y="941172"/>
                  </a:lnTo>
                  <a:lnTo>
                    <a:pt x="99745" y="944982"/>
                  </a:lnTo>
                  <a:lnTo>
                    <a:pt x="94373" y="948665"/>
                  </a:lnTo>
                  <a:lnTo>
                    <a:pt x="93294" y="951523"/>
                  </a:lnTo>
                  <a:lnTo>
                    <a:pt x="94869" y="956514"/>
                  </a:lnTo>
                  <a:lnTo>
                    <a:pt x="95084" y="957796"/>
                  </a:lnTo>
                  <a:lnTo>
                    <a:pt x="96786" y="993712"/>
                  </a:lnTo>
                  <a:lnTo>
                    <a:pt x="99580" y="1000684"/>
                  </a:lnTo>
                  <a:lnTo>
                    <a:pt x="99961" y="1007339"/>
                  </a:lnTo>
                  <a:lnTo>
                    <a:pt x="97904" y="1013524"/>
                  </a:lnTo>
                  <a:lnTo>
                    <a:pt x="89268" y="1029221"/>
                  </a:lnTo>
                  <a:lnTo>
                    <a:pt x="88658" y="1036130"/>
                  </a:lnTo>
                  <a:lnTo>
                    <a:pt x="89446" y="1041185"/>
                  </a:lnTo>
                  <a:lnTo>
                    <a:pt x="102374" y="1062190"/>
                  </a:lnTo>
                  <a:lnTo>
                    <a:pt x="101587" y="1066508"/>
                  </a:lnTo>
                  <a:lnTo>
                    <a:pt x="101739" y="1071118"/>
                  </a:lnTo>
                  <a:lnTo>
                    <a:pt x="104711" y="1079640"/>
                  </a:lnTo>
                  <a:lnTo>
                    <a:pt x="113376" y="1083881"/>
                  </a:lnTo>
                  <a:lnTo>
                    <a:pt x="122386" y="1092589"/>
                  </a:lnTo>
                  <a:lnTo>
                    <a:pt x="131954" y="1106006"/>
                  </a:lnTo>
                  <a:lnTo>
                    <a:pt x="143738" y="1127189"/>
                  </a:lnTo>
                  <a:lnTo>
                    <a:pt x="129489" y="1146480"/>
                  </a:lnTo>
                  <a:lnTo>
                    <a:pt x="130784" y="1156412"/>
                  </a:lnTo>
                  <a:lnTo>
                    <a:pt x="124828" y="1165365"/>
                  </a:lnTo>
                  <a:lnTo>
                    <a:pt x="127406" y="1176173"/>
                  </a:lnTo>
                  <a:lnTo>
                    <a:pt x="124002" y="1178052"/>
                  </a:lnTo>
                  <a:lnTo>
                    <a:pt x="116482" y="1183096"/>
                  </a:lnTo>
                  <a:lnTo>
                    <a:pt x="111010" y="1188863"/>
                  </a:lnTo>
                  <a:lnTo>
                    <a:pt x="107557" y="1195398"/>
                  </a:lnTo>
                  <a:lnTo>
                    <a:pt x="106095" y="1202741"/>
                  </a:lnTo>
                  <a:lnTo>
                    <a:pt x="107783" y="1213020"/>
                  </a:lnTo>
                  <a:lnTo>
                    <a:pt x="106983" y="1224000"/>
                  </a:lnTo>
                  <a:lnTo>
                    <a:pt x="103704" y="1235644"/>
                  </a:lnTo>
                  <a:lnTo>
                    <a:pt x="97015" y="1249630"/>
                  </a:lnTo>
                  <a:lnTo>
                    <a:pt x="77635" y="1256208"/>
                  </a:lnTo>
                  <a:lnTo>
                    <a:pt x="75565" y="1276617"/>
                  </a:lnTo>
                  <a:lnTo>
                    <a:pt x="52755" y="1294245"/>
                  </a:lnTo>
                  <a:lnTo>
                    <a:pt x="54470" y="1320216"/>
                  </a:lnTo>
                  <a:lnTo>
                    <a:pt x="53263" y="1321740"/>
                  </a:lnTo>
                  <a:lnTo>
                    <a:pt x="28967" y="1373638"/>
                  </a:lnTo>
                  <a:lnTo>
                    <a:pt x="22361" y="1412620"/>
                  </a:lnTo>
                  <a:lnTo>
                    <a:pt x="17816" y="1431964"/>
                  </a:lnTo>
                  <a:lnTo>
                    <a:pt x="10373" y="1454241"/>
                  </a:lnTo>
                  <a:lnTo>
                    <a:pt x="0" y="1479525"/>
                  </a:lnTo>
                  <a:lnTo>
                    <a:pt x="20153" y="1479722"/>
                  </a:lnTo>
                  <a:lnTo>
                    <a:pt x="39511" y="1484735"/>
                  </a:lnTo>
                  <a:lnTo>
                    <a:pt x="58223" y="1494631"/>
                  </a:lnTo>
                  <a:lnTo>
                    <a:pt x="76441" y="1509472"/>
                  </a:lnTo>
                  <a:lnTo>
                    <a:pt x="88392" y="1525270"/>
                  </a:lnTo>
                  <a:lnTo>
                    <a:pt x="107543" y="1539748"/>
                  </a:lnTo>
                  <a:lnTo>
                    <a:pt x="112690" y="1541515"/>
                  </a:lnTo>
                  <a:lnTo>
                    <a:pt x="122193" y="1543104"/>
                  </a:lnTo>
                  <a:lnTo>
                    <a:pt x="137143" y="1544070"/>
                  </a:lnTo>
                  <a:lnTo>
                    <a:pt x="158635" y="1543965"/>
                  </a:lnTo>
                  <a:lnTo>
                    <a:pt x="170527" y="1543417"/>
                  </a:lnTo>
                  <a:lnTo>
                    <a:pt x="179668" y="1545733"/>
                  </a:lnTo>
                  <a:lnTo>
                    <a:pt x="186373" y="1549883"/>
                  </a:lnTo>
                  <a:lnTo>
                    <a:pt x="190957" y="1554836"/>
                  </a:lnTo>
                  <a:lnTo>
                    <a:pt x="196675" y="1559795"/>
                  </a:lnTo>
                  <a:lnTo>
                    <a:pt x="203434" y="1564391"/>
                  </a:lnTo>
                  <a:lnTo>
                    <a:pt x="211241" y="1568604"/>
                  </a:lnTo>
                  <a:lnTo>
                    <a:pt x="220103" y="1572413"/>
                  </a:lnTo>
                  <a:lnTo>
                    <a:pt x="226943" y="1572536"/>
                  </a:lnTo>
                  <a:lnTo>
                    <a:pt x="234416" y="1573303"/>
                  </a:lnTo>
                  <a:lnTo>
                    <a:pt x="242499" y="1574711"/>
                  </a:lnTo>
                  <a:lnTo>
                    <a:pt x="251167" y="1576756"/>
                  </a:lnTo>
                  <a:lnTo>
                    <a:pt x="259057" y="1576822"/>
                  </a:lnTo>
                  <a:lnTo>
                    <a:pt x="267563" y="1578561"/>
                  </a:lnTo>
                  <a:lnTo>
                    <a:pt x="276746" y="1581998"/>
                  </a:lnTo>
                  <a:lnTo>
                    <a:pt x="289179" y="1588643"/>
                  </a:lnTo>
                  <a:lnTo>
                    <a:pt x="289179" y="1590091"/>
                  </a:lnTo>
                  <a:lnTo>
                    <a:pt x="353187" y="1611707"/>
                  </a:lnTo>
                  <a:lnTo>
                    <a:pt x="377037" y="1587069"/>
                  </a:lnTo>
                  <a:lnTo>
                    <a:pt x="380453" y="1582078"/>
                  </a:lnTo>
                  <a:lnTo>
                    <a:pt x="385660" y="1577925"/>
                  </a:lnTo>
                  <a:lnTo>
                    <a:pt x="389648" y="1576286"/>
                  </a:lnTo>
                  <a:lnTo>
                    <a:pt x="403098" y="1576007"/>
                  </a:lnTo>
                  <a:lnTo>
                    <a:pt x="407492" y="1557427"/>
                  </a:lnTo>
                  <a:lnTo>
                    <a:pt x="431917" y="1527350"/>
                  </a:lnTo>
                  <a:lnTo>
                    <a:pt x="450253" y="1514412"/>
                  </a:lnTo>
                  <a:lnTo>
                    <a:pt x="466998" y="1503049"/>
                  </a:lnTo>
                  <a:lnTo>
                    <a:pt x="481401" y="1493890"/>
                  </a:lnTo>
                  <a:lnTo>
                    <a:pt x="493806" y="1486725"/>
                  </a:lnTo>
                  <a:lnTo>
                    <a:pt x="504558" y="1481341"/>
                  </a:lnTo>
                  <a:lnTo>
                    <a:pt x="520392" y="1475398"/>
                  </a:lnTo>
                  <a:lnTo>
                    <a:pt x="536549" y="1468133"/>
                  </a:lnTo>
                  <a:lnTo>
                    <a:pt x="539902" y="1464717"/>
                  </a:lnTo>
                  <a:lnTo>
                    <a:pt x="541007" y="1460412"/>
                  </a:lnTo>
                  <a:lnTo>
                    <a:pt x="541007" y="1457059"/>
                  </a:lnTo>
                  <a:lnTo>
                    <a:pt x="540575" y="1454862"/>
                  </a:lnTo>
                  <a:lnTo>
                    <a:pt x="538568" y="1449744"/>
                  </a:lnTo>
                  <a:lnTo>
                    <a:pt x="531850" y="1442555"/>
                  </a:lnTo>
                  <a:lnTo>
                    <a:pt x="524979" y="1434097"/>
                  </a:lnTo>
                  <a:lnTo>
                    <a:pt x="521741" y="1427176"/>
                  </a:lnTo>
                  <a:lnTo>
                    <a:pt x="521741" y="1419937"/>
                  </a:lnTo>
                  <a:lnTo>
                    <a:pt x="523341" y="1416724"/>
                  </a:lnTo>
                  <a:lnTo>
                    <a:pt x="523481" y="1414996"/>
                  </a:lnTo>
                  <a:lnTo>
                    <a:pt x="522490" y="1400987"/>
                  </a:lnTo>
                  <a:lnTo>
                    <a:pt x="519525" y="1385893"/>
                  </a:lnTo>
                  <a:lnTo>
                    <a:pt x="514598" y="1369768"/>
                  </a:lnTo>
                  <a:lnTo>
                    <a:pt x="506653" y="1350290"/>
                  </a:lnTo>
                  <a:lnTo>
                    <a:pt x="514807" y="1336007"/>
                  </a:lnTo>
                  <a:lnTo>
                    <a:pt x="533654" y="1281291"/>
                  </a:lnTo>
                  <a:lnTo>
                    <a:pt x="533977" y="1275244"/>
                  </a:lnTo>
                  <a:lnTo>
                    <a:pt x="535082" y="1268732"/>
                  </a:lnTo>
                  <a:lnTo>
                    <a:pt x="536968" y="1261794"/>
                  </a:lnTo>
                  <a:lnTo>
                    <a:pt x="542861" y="1245997"/>
                  </a:lnTo>
                  <a:lnTo>
                    <a:pt x="544525" y="1237908"/>
                  </a:lnTo>
                  <a:lnTo>
                    <a:pt x="548640" y="1198969"/>
                  </a:lnTo>
                  <a:lnTo>
                    <a:pt x="565797" y="1178141"/>
                  </a:lnTo>
                  <a:lnTo>
                    <a:pt x="567207" y="1178141"/>
                  </a:lnTo>
                  <a:lnTo>
                    <a:pt x="571728" y="1180542"/>
                  </a:lnTo>
                  <a:lnTo>
                    <a:pt x="580720" y="1162609"/>
                  </a:lnTo>
                  <a:lnTo>
                    <a:pt x="609858" y="1136366"/>
                  </a:lnTo>
                  <a:lnTo>
                    <a:pt x="625029" y="1127339"/>
                  </a:lnTo>
                  <a:lnTo>
                    <a:pt x="631231" y="1123331"/>
                  </a:lnTo>
                  <a:lnTo>
                    <a:pt x="636627" y="1119500"/>
                  </a:lnTo>
                  <a:lnTo>
                    <a:pt x="644690" y="1112736"/>
                  </a:lnTo>
                  <a:lnTo>
                    <a:pt x="646061" y="1111263"/>
                  </a:lnTo>
                  <a:lnTo>
                    <a:pt x="647369" y="1103935"/>
                  </a:lnTo>
                  <a:lnTo>
                    <a:pt x="649465" y="1096290"/>
                  </a:lnTo>
                  <a:lnTo>
                    <a:pt x="654697" y="1081355"/>
                  </a:lnTo>
                  <a:lnTo>
                    <a:pt x="656437" y="1074497"/>
                  </a:lnTo>
                  <a:lnTo>
                    <a:pt x="658075" y="1065759"/>
                  </a:lnTo>
                  <a:lnTo>
                    <a:pt x="659001" y="1058604"/>
                  </a:lnTo>
                  <a:lnTo>
                    <a:pt x="661895" y="1052261"/>
                  </a:lnTo>
                  <a:lnTo>
                    <a:pt x="666737" y="1046834"/>
                  </a:lnTo>
                  <a:lnTo>
                    <a:pt x="673506" y="1042429"/>
                  </a:lnTo>
                  <a:lnTo>
                    <a:pt x="685723" y="1035647"/>
                  </a:lnTo>
                  <a:lnTo>
                    <a:pt x="691388" y="1030974"/>
                  </a:lnTo>
                  <a:lnTo>
                    <a:pt x="719869" y="990278"/>
                  </a:lnTo>
                  <a:lnTo>
                    <a:pt x="737349" y="950037"/>
                  </a:lnTo>
                  <a:lnTo>
                    <a:pt x="738162" y="938696"/>
                  </a:lnTo>
                  <a:lnTo>
                    <a:pt x="738162" y="930415"/>
                  </a:lnTo>
                  <a:lnTo>
                    <a:pt x="737298" y="929209"/>
                  </a:lnTo>
                  <a:lnTo>
                    <a:pt x="736930" y="928980"/>
                  </a:lnTo>
                  <a:lnTo>
                    <a:pt x="735482" y="928053"/>
                  </a:lnTo>
                  <a:lnTo>
                    <a:pt x="730986" y="925945"/>
                  </a:lnTo>
                  <a:lnTo>
                    <a:pt x="708939" y="921855"/>
                  </a:lnTo>
                  <a:lnTo>
                    <a:pt x="702703" y="921004"/>
                  </a:lnTo>
                  <a:lnTo>
                    <a:pt x="651357" y="907771"/>
                  </a:lnTo>
                  <a:lnTo>
                    <a:pt x="628942" y="900964"/>
                  </a:lnTo>
                  <a:lnTo>
                    <a:pt x="625856" y="900735"/>
                  </a:lnTo>
                  <a:lnTo>
                    <a:pt x="605510" y="896087"/>
                  </a:lnTo>
                  <a:lnTo>
                    <a:pt x="603338" y="895427"/>
                  </a:lnTo>
                  <a:lnTo>
                    <a:pt x="595668" y="893839"/>
                  </a:lnTo>
                  <a:lnTo>
                    <a:pt x="588543" y="893014"/>
                  </a:lnTo>
                  <a:lnTo>
                    <a:pt x="582015" y="893014"/>
                  </a:lnTo>
                  <a:lnTo>
                    <a:pt x="580618" y="892810"/>
                  </a:lnTo>
                  <a:lnTo>
                    <a:pt x="568693" y="889407"/>
                  </a:lnTo>
                  <a:lnTo>
                    <a:pt x="560857" y="888200"/>
                  </a:lnTo>
                  <a:lnTo>
                    <a:pt x="548284" y="888200"/>
                  </a:lnTo>
                  <a:lnTo>
                    <a:pt x="541070" y="885965"/>
                  </a:lnTo>
                  <a:lnTo>
                    <a:pt x="531576" y="878214"/>
                  </a:lnTo>
                  <a:lnTo>
                    <a:pt x="527465" y="873961"/>
                  </a:lnTo>
                  <a:lnTo>
                    <a:pt x="523141" y="868636"/>
                  </a:lnTo>
                  <a:lnTo>
                    <a:pt x="518642" y="862280"/>
                  </a:lnTo>
                  <a:lnTo>
                    <a:pt x="516775" y="860210"/>
                  </a:lnTo>
                  <a:lnTo>
                    <a:pt x="514337" y="858635"/>
                  </a:lnTo>
                  <a:lnTo>
                    <a:pt x="512178" y="858368"/>
                  </a:lnTo>
                  <a:lnTo>
                    <a:pt x="507111" y="857263"/>
                  </a:lnTo>
                  <a:lnTo>
                    <a:pt x="487807" y="822770"/>
                  </a:lnTo>
                  <a:lnTo>
                    <a:pt x="489546" y="815823"/>
                  </a:lnTo>
                  <a:lnTo>
                    <a:pt x="498829" y="815574"/>
                  </a:lnTo>
                  <a:lnTo>
                    <a:pt x="507022" y="814764"/>
                  </a:lnTo>
                  <a:lnTo>
                    <a:pt x="547051" y="808603"/>
                  </a:lnTo>
                  <a:lnTo>
                    <a:pt x="624827" y="789953"/>
                  </a:lnTo>
                  <a:lnTo>
                    <a:pt x="621817" y="772097"/>
                  </a:lnTo>
                  <a:lnTo>
                    <a:pt x="621182" y="766407"/>
                  </a:lnTo>
                  <a:lnTo>
                    <a:pt x="606221" y="766407"/>
                  </a:lnTo>
                  <a:lnTo>
                    <a:pt x="602526" y="764515"/>
                  </a:lnTo>
                  <a:lnTo>
                    <a:pt x="598233" y="764515"/>
                  </a:lnTo>
                  <a:lnTo>
                    <a:pt x="598474" y="760400"/>
                  </a:lnTo>
                  <a:lnTo>
                    <a:pt x="597535" y="754685"/>
                  </a:lnTo>
                  <a:lnTo>
                    <a:pt x="597535" y="750634"/>
                  </a:lnTo>
                  <a:lnTo>
                    <a:pt x="598551" y="742811"/>
                  </a:lnTo>
                  <a:lnTo>
                    <a:pt x="622592" y="739750"/>
                  </a:lnTo>
                  <a:lnTo>
                    <a:pt x="628015" y="738785"/>
                  </a:lnTo>
                  <a:lnTo>
                    <a:pt x="635495" y="735889"/>
                  </a:lnTo>
                  <a:lnTo>
                    <a:pt x="642581" y="732409"/>
                  </a:lnTo>
                  <a:lnTo>
                    <a:pt x="649414" y="728104"/>
                  </a:lnTo>
                  <a:lnTo>
                    <a:pt x="666965" y="718871"/>
                  </a:lnTo>
                  <a:lnTo>
                    <a:pt x="679888" y="713468"/>
                  </a:lnTo>
                  <a:lnTo>
                    <a:pt x="687912" y="709397"/>
                  </a:lnTo>
                  <a:lnTo>
                    <a:pt x="705561" y="699148"/>
                  </a:lnTo>
                  <a:lnTo>
                    <a:pt x="711149" y="695656"/>
                  </a:lnTo>
                  <a:lnTo>
                    <a:pt x="721360" y="690576"/>
                  </a:lnTo>
                  <a:lnTo>
                    <a:pt x="724306" y="689483"/>
                  </a:lnTo>
                  <a:lnTo>
                    <a:pt x="680246" y="569876"/>
                  </a:lnTo>
                  <a:lnTo>
                    <a:pt x="669844" y="539490"/>
                  </a:lnTo>
                  <a:lnTo>
                    <a:pt x="661844" y="513743"/>
                  </a:lnTo>
                  <a:lnTo>
                    <a:pt x="656374" y="493027"/>
                  </a:lnTo>
                  <a:lnTo>
                    <a:pt x="655207" y="487815"/>
                  </a:lnTo>
                  <a:lnTo>
                    <a:pt x="652965" y="480173"/>
                  </a:lnTo>
                  <a:lnTo>
                    <a:pt x="641925" y="447275"/>
                  </a:lnTo>
                  <a:lnTo>
                    <a:pt x="639641" y="437515"/>
                  </a:lnTo>
                  <a:lnTo>
                    <a:pt x="638282" y="427870"/>
                  </a:lnTo>
                  <a:lnTo>
                    <a:pt x="637832" y="418275"/>
                  </a:lnTo>
                  <a:lnTo>
                    <a:pt x="636738" y="410920"/>
                  </a:lnTo>
                  <a:lnTo>
                    <a:pt x="613270" y="351930"/>
                  </a:lnTo>
                  <a:lnTo>
                    <a:pt x="610984" y="347358"/>
                  </a:lnTo>
                  <a:lnTo>
                    <a:pt x="609104" y="340106"/>
                  </a:lnTo>
                  <a:lnTo>
                    <a:pt x="607644" y="330048"/>
                  </a:lnTo>
                  <a:lnTo>
                    <a:pt x="606882" y="323114"/>
                  </a:lnTo>
                  <a:lnTo>
                    <a:pt x="604685" y="316370"/>
                  </a:lnTo>
                  <a:lnTo>
                    <a:pt x="579936" y="268081"/>
                  </a:lnTo>
                  <a:lnTo>
                    <a:pt x="570801" y="232512"/>
                  </a:lnTo>
                  <a:lnTo>
                    <a:pt x="570801" y="212789"/>
                  </a:lnTo>
                  <a:lnTo>
                    <a:pt x="570558" y="204618"/>
                  </a:lnTo>
                  <a:lnTo>
                    <a:pt x="558368" y="153251"/>
                  </a:lnTo>
                  <a:lnTo>
                    <a:pt x="540194" y="150292"/>
                  </a:lnTo>
                  <a:lnTo>
                    <a:pt x="525348" y="146139"/>
                  </a:lnTo>
                  <a:lnTo>
                    <a:pt x="520547" y="144323"/>
                  </a:lnTo>
                  <a:lnTo>
                    <a:pt x="516039" y="141402"/>
                  </a:lnTo>
                  <a:lnTo>
                    <a:pt x="511479" y="138799"/>
                  </a:lnTo>
                  <a:lnTo>
                    <a:pt x="475411" y="126365"/>
                  </a:lnTo>
                  <a:lnTo>
                    <a:pt x="467461" y="125565"/>
                  </a:lnTo>
                  <a:lnTo>
                    <a:pt x="465289" y="125134"/>
                  </a:lnTo>
                  <a:lnTo>
                    <a:pt x="415641" y="116699"/>
                  </a:lnTo>
                  <a:lnTo>
                    <a:pt x="383667" y="101397"/>
                  </a:lnTo>
                  <a:lnTo>
                    <a:pt x="369759" y="98679"/>
                  </a:lnTo>
                  <a:lnTo>
                    <a:pt x="325348" y="103239"/>
                  </a:lnTo>
                  <a:lnTo>
                    <a:pt x="308457" y="143129"/>
                  </a:lnTo>
                  <a:lnTo>
                    <a:pt x="262191" y="168187"/>
                  </a:lnTo>
                  <a:lnTo>
                    <a:pt x="220297" y="145688"/>
                  </a:lnTo>
                  <a:lnTo>
                    <a:pt x="182575" y="117577"/>
                  </a:lnTo>
                  <a:lnTo>
                    <a:pt x="173045" y="105292"/>
                  </a:lnTo>
                  <a:lnTo>
                    <a:pt x="162410" y="93858"/>
                  </a:lnTo>
                  <a:lnTo>
                    <a:pt x="149913" y="82403"/>
                  </a:lnTo>
                  <a:lnTo>
                    <a:pt x="135597" y="70968"/>
                  </a:lnTo>
                  <a:lnTo>
                    <a:pt x="119895" y="61326"/>
                  </a:lnTo>
                  <a:lnTo>
                    <a:pt x="105314" y="51207"/>
                  </a:lnTo>
                  <a:lnTo>
                    <a:pt x="91953" y="40679"/>
                  </a:lnTo>
                  <a:lnTo>
                    <a:pt x="79908" y="29807"/>
                  </a:lnTo>
                  <a:lnTo>
                    <a:pt x="78701" y="28017"/>
                  </a:lnTo>
                  <a:lnTo>
                    <a:pt x="74788" y="20212"/>
                  </a:lnTo>
                  <a:lnTo>
                    <a:pt x="69408" y="13043"/>
                  </a:lnTo>
                  <a:lnTo>
                    <a:pt x="62585" y="6532"/>
                  </a:lnTo>
                  <a:lnTo>
                    <a:pt x="54343" y="699"/>
                  </a:lnTo>
                  <a:lnTo>
                    <a:pt x="47787" y="0"/>
                  </a:lnTo>
                  <a:close/>
                </a:path>
              </a:pathLst>
            </a:custGeom>
            <a:solidFill>
              <a:srgbClr val="0072BC">
                <a:alpha val="34999"/>
              </a:srgbClr>
            </a:solidFill>
          </p:spPr>
          <p:txBody>
            <a:bodyPr wrap="square" lIns="0" tIns="0" rIns="0" bIns="0" rtlCol="0"/>
            <a:lstStyle/>
            <a:p>
              <a:pPr defTabSz="913303"/>
              <a:endParaRPr sz="1798" kern="0">
                <a:solidFill>
                  <a:sysClr val="windowText" lastClr="000000"/>
                </a:solidFill>
              </a:endParaRPr>
            </a:p>
          </p:txBody>
        </p:sp>
        <p:sp>
          <p:nvSpPr>
            <p:cNvPr id="192" name="object 192"/>
            <p:cNvSpPr/>
            <p:nvPr/>
          </p:nvSpPr>
          <p:spPr>
            <a:xfrm>
              <a:off x="4175582" y="2771520"/>
              <a:ext cx="433070" cy="455295"/>
            </a:xfrm>
            <a:custGeom>
              <a:avLst/>
              <a:gdLst/>
              <a:ahLst/>
              <a:cxnLst/>
              <a:rect l="l" t="t" r="r" b="b"/>
              <a:pathLst>
                <a:path w="433070" h="455294">
                  <a:moveTo>
                    <a:pt x="1993" y="400100"/>
                  </a:moveTo>
                  <a:lnTo>
                    <a:pt x="990" y="399503"/>
                  </a:lnTo>
                  <a:lnTo>
                    <a:pt x="0" y="400875"/>
                  </a:lnTo>
                  <a:lnTo>
                    <a:pt x="1993" y="401548"/>
                  </a:lnTo>
                  <a:lnTo>
                    <a:pt x="1993" y="400100"/>
                  </a:lnTo>
                  <a:close/>
                </a:path>
                <a:path w="433070" h="455294">
                  <a:moveTo>
                    <a:pt x="74396" y="421944"/>
                  </a:moveTo>
                  <a:lnTo>
                    <a:pt x="69596" y="423672"/>
                  </a:lnTo>
                  <a:lnTo>
                    <a:pt x="74396" y="421944"/>
                  </a:lnTo>
                  <a:close/>
                </a:path>
                <a:path w="433070" h="455294">
                  <a:moveTo>
                    <a:pt x="284340" y="2882"/>
                  </a:moveTo>
                  <a:lnTo>
                    <a:pt x="281736" y="1879"/>
                  </a:lnTo>
                  <a:lnTo>
                    <a:pt x="279501" y="927"/>
                  </a:lnTo>
                  <a:lnTo>
                    <a:pt x="277736" y="0"/>
                  </a:lnTo>
                  <a:lnTo>
                    <a:pt x="275945" y="939"/>
                  </a:lnTo>
                  <a:lnTo>
                    <a:pt x="273519" y="4724"/>
                  </a:lnTo>
                  <a:lnTo>
                    <a:pt x="271259" y="13081"/>
                  </a:lnTo>
                  <a:lnTo>
                    <a:pt x="270268" y="16725"/>
                  </a:lnTo>
                  <a:lnTo>
                    <a:pt x="269621" y="20523"/>
                  </a:lnTo>
                  <a:lnTo>
                    <a:pt x="269024" y="24333"/>
                  </a:lnTo>
                  <a:lnTo>
                    <a:pt x="284340" y="2882"/>
                  </a:lnTo>
                  <a:close/>
                </a:path>
                <a:path w="433070" h="455294">
                  <a:moveTo>
                    <a:pt x="418973" y="454025"/>
                  </a:moveTo>
                  <a:lnTo>
                    <a:pt x="417880" y="454431"/>
                  </a:lnTo>
                  <a:lnTo>
                    <a:pt x="416509" y="454977"/>
                  </a:lnTo>
                  <a:lnTo>
                    <a:pt x="418973" y="454025"/>
                  </a:lnTo>
                  <a:close/>
                </a:path>
                <a:path w="433070" h="455294">
                  <a:moveTo>
                    <a:pt x="432714" y="449275"/>
                  </a:moveTo>
                  <a:lnTo>
                    <a:pt x="428358" y="450672"/>
                  </a:lnTo>
                  <a:lnTo>
                    <a:pt x="428091" y="450773"/>
                  </a:lnTo>
                  <a:lnTo>
                    <a:pt x="432181" y="449478"/>
                  </a:lnTo>
                  <a:lnTo>
                    <a:pt x="432714" y="449275"/>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grpSp>
      <p:sp>
        <p:nvSpPr>
          <p:cNvPr id="193" name="object 193"/>
          <p:cNvSpPr/>
          <p:nvPr/>
        </p:nvSpPr>
        <p:spPr>
          <a:xfrm>
            <a:off x="4572392" y="3472263"/>
            <a:ext cx="25369" cy="4440"/>
          </a:xfrm>
          <a:custGeom>
            <a:avLst/>
            <a:gdLst/>
            <a:ahLst/>
            <a:cxnLst/>
            <a:rect l="l" t="t" r="r" b="b"/>
            <a:pathLst>
              <a:path w="25400" h="4445">
                <a:moveTo>
                  <a:pt x="0" y="0"/>
                </a:moveTo>
                <a:lnTo>
                  <a:pt x="25222" y="4203"/>
                </a:lnTo>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94" name="object 194"/>
          <p:cNvSpPr/>
          <p:nvPr/>
        </p:nvSpPr>
        <p:spPr>
          <a:xfrm>
            <a:off x="6223666" y="3085440"/>
            <a:ext cx="131283" cy="353893"/>
          </a:xfrm>
          <a:custGeom>
            <a:avLst/>
            <a:gdLst/>
            <a:ahLst/>
            <a:cxnLst/>
            <a:rect l="l" t="t" r="r" b="b"/>
            <a:pathLst>
              <a:path w="131445" h="354329">
                <a:moveTo>
                  <a:pt x="43484" y="0"/>
                </a:moveTo>
                <a:lnTo>
                  <a:pt x="38136" y="9376"/>
                </a:lnTo>
                <a:lnTo>
                  <a:pt x="32923" y="17880"/>
                </a:lnTo>
                <a:lnTo>
                  <a:pt x="27888" y="25419"/>
                </a:lnTo>
                <a:lnTo>
                  <a:pt x="23075" y="31902"/>
                </a:lnTo>
                <a:lnTo>
                  <a:pt x="22466" y="33337"/>
                </a:lnTo>
                <a:lnTo>
                  <a:pt x="8369" y="45338"/>
                </a:lnTo>
                <a:lnTo>
                  <a:pt x="4368" y="49009"/>
                </a:lnTo>
                <a:lnTo>
                  <a:pt x="2260" y="52908"/>
                </a:lnTo>
                <a:lnTo>
                  <a:pt x="2260" y="56794"/>
                </a:lnTo>
                <a:lnTo>
                  <a:pt x="1828" y="66751"/>
                </a:lnTo>
                <a:lnTo>
                  <a:pt x="0" y="76542"/>
                </a:lnTo>
                <a:lnTo>
                  <a:pt x="1001" y="81759"/>
                </a:lnTo>
                <a:lnTo>
                  <a:pt x="3886" y="87360"/>
                </a:lnTo>
                <a:lnTo>
                  <a:pt x="8647" y="93241"/>
                </a:lnTo>
                <a:lnTo>
                  <a:pt x="15278" y="99301"/>
                </a:lnTo>
                <a:lnTo>
                  <a:pt x="24575" y="107037"/>
                </a:lnTo>
                <a:lnTo>
                  <a:pt x="31727" y="114387"/>
                </a:lnTo>
                <a:lnTo>
                  <a:pt x="45283" y="151309"/>
                </a:lnTo>
                <a:lnTo>
                  <a:pt x="49542" y="177507"/>
                </a:lnTo>
                <a:lnTo>
                  <a:pt x="50177" y="179679"/>
                </a:lnTo>
                <a:lnTo>
                  <a:pt x="52450" y="185077"/>
                </a:lnTo>
                <a:lnTo>
                  <a:pt x="58800" y="194614"/>
                </a:lnTo>
                <a:lnTo>
                  <a:pt x="59474" y="196113"/>
                </a:lnTo>
                <a:lnTo>
                  <a:pt x="61899" y="205965"/>
                </a:lnTo>
                <a:lnTo>
                  <a:pt x="64484" y="218119"/>
                </a:lnTo>
                <a:lnTo>
                  <a:pt x="70103" y="249173"/>
                </a:lnTo>
                <a:lnTo>
                  <a:pt x="70332" y="251282"/>
                </a:lnTo>
                <a:lnTo>
                  <a:pt x="75476" y="273684"/>
                </a:lnTo>
                <a:lnTo>
                  <a:pt x="77254" y="278777"/>
                </a:lnTo>
                <a:lnTo>
                  <a:pt x="79273" y="282854"/>
                </a:lnTo>
                <a:lnTo>
                  <a:pt x="83531" y="285735"/>
                </a:lnTo>
                <a:lnTo>
                  <a:pt x="87668" y="290064"/>
                </a:lnTo>
                <a:lnTo>
                  <a:pt x="104343" y="328434"/>
                </a:lnTo>
                <a:lnTo>
                  <a:pt x="104343" y="335013"/>
                </a:lnTo>
                <a:lnTo>
                  <a:pt x="110502" y="334276"/>
                </a:lnTo>
                <a:lnTo>
                  <a:pt x="114325" y="334149"/>
                </a:lnTo>
                <a:lnTo>
                  <a:pt x="119354" y="337921"/>
                </a:lnTo>
                <a:lnTo>
                  <a:pt x="121919" y="340601"/>
                </a:lnTo>
                <a:lnTo>
                  <a:pt x="126644" y="349935"/>
                </a:lnTo>
                <a:lnTo>
                  <a:pt x="131292" y="353923"/>
                </a:lnTo>
                <a:lnTo>
                  <a:pt x="43484"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95" name="object 195"/>
          <p:cNvSpPr/>
          <p:nvPr/>
        </p:nvSpPr>
        <p:spPr>
          <a:xfrm>
            <a:off x="6153700" y="2713966"/>
            <a:ext cx="90693" cy="277787"/>
          </a:xfrm>
          <a:custGeom>
            <a:avLst/>
            <a:gdLst/>
            <a:ahLst/>
            <a:cxnLst/>
            <a:rect l="l" t="t" r="r" b="b"/>
            <a:pathLst>
              <a:path w="90804" h="278130">
                <a:moveTo>
                  <a:pt x="37820" y="66789"/>
                </a:moveTo>
                <a:lnTo>
                  <a:pt x="21247" y="0"/>
                </a:lnTo>
                <a:lnTo>
                  <a:pt x="17843" y="4914"/>
                </a:lnTo>
                <a:lnTo>
                  <a:pt x="13423" y="15862"/>
                </a:lnTo>
                <a:lnTo>
                  <a:pt x="8953" y="26352"/>
                </a:lnTo>
                <a:lnTo>
                  <a:pt x="0" y="46418"/>
                </a:lnTo>
                <a:lnTo>
                  <a:pt x="4508" y="50101"/>
                </a:lnTo>
                <a:lnTo>
                  <a:pt x="14605" y="54787"/>
                </a:lnTo>
                <a:lnTo>
                  <a:pt x="29565" y="62331"/>
                </a:lnTo>
                <a:lnTo>
                  <a:pt x="34391" y="64871"/>
                </a:lnTo>
                <a:lnTo>
                  <a:pt x="37820" y="66789"/>
                </a:lnTo>
                <a:close/>
              </a:path>
              <a:path w="90804" h="278130">
                <a:moveTo>
                  <a:pt x="90233" y="278003"/>
                </a:moveTo>
                <a:lnTo>
                  <a:pt x="46812" y="103035"/>
                </a:lnTo>
                <a:lnTo>
                  <a:pt x="44373" y="108026"/>
                </a:lnTo>
                <a:lnTo>
                  <a:pt x="40652" y="114071"/>
                </a:lnTo>
                <a:lnTo>
                  <a:pt x="35483" y="121462"/>
                </a:lnTo>
                <a:lnTo>
                  <a:pt x="28879" y="130162"/>
                </a:lnTo>
                <a:lnTo>
                  <a:pt x="25476" y="135521"/>
                </a:lnTo>
                <a:lnTo>
                  <a:pt x="23723" y="138671"/>
                </a:lnTo>
                <a:lnTo>
                  <a:pt x="28333" y="139750"/>
                </a:lnTo>
                <a:lnTo>
                  <a:pt x="31457" y="141579"/>
                </a:lnTo>
                <a:lnTo>
                  <a:pt x="33972" y="144729"/>
                </a:lnTo>
                <a:lnTo>
                  <a:pt x="35572" y="146278"/>
                </a:lnTo>
                <a:lnTo>
                  <a:pt x="37388" y="150114"/>
                </a:lnTo>
                <a:lnTo>
                  <a:pt x="34023" y="159067"/>
                </a:lnTo>
                <a:lnTo>
                  <a:pt x="33756" y="160616"/>
                </a:lnTo>
                <a:lnTo>
                  <a:pt x="36423" y="163791"/>
                </a:lnTo>
                <a:lnTo>
                  <a:pt x="46253" y="172326"/>
                </a:lnTo>
                <a:lnTo>
                  <a:pt x="50419" y="176860"/>
                </a:lnTo>
                <a:lnTo>
                  <a:pt x="50419" y="187350"/>
                </a:lnTo>
                <a:lnTo>
                  <a:pt x="46266" y="191490"/>
                </a:lnTo>
                <a:lnTo>
                  <a:pt x="38506" y="194132"/>
                </a:lnTo>
                <a:lnTo>
                  <a:pt x="44818" y="196621"/>
                </a:lnTo>
                <a:lnTo>
                  <a:pt x="49250" y="200850"/>
                </a:lnTo>
                <a:lnTo>
                  <a:pt x="54914" y="205155"/>
                </a:lnTo>
                <a:lnTo>
                  <a:pt x="72758" y="217487"/>
                </a:lnTo>
                <a:lnTo>
                  <a:pt x="72758" y="227609"/>
                </a:lnTo>
                <a:lnTo>
                  <a:pt x="72021" y="234454"/>
                </a:lnTo>
                <a:lnTo>
                  <a:pt x="70561" y="240499"/>
                </a:lnTo>
                <a:lnTo>
                  <a:pt x="70637" y="248920"/>
                </a:lnTo>
                <a:lnTo>
                  <a:pt x="72212" y="255244"/>
                </a:lnTo>
                <a:lnTo>
                  <a:pt x="82130" y="270256"/>
                </a:lnTo>
                <a:lnTo>
                  <a:pt x="86906" y="275450"/>
                </a:lnTo>
                <a:lnTo>
                  <a:pt x="90233" y="278003"/>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96" name="object 196"/>
          <p:cNvSpPr/>
          <p:nvPr/>
        </p:nvSpPr>
        <p:spPr>
          <a:xfrm>
            <a:off x="6353338" y="3437748"/>
            <a:ext cx="1903" cy="1268"/>
          </a:xfrm>
          <a:custGeom>
            <a:avLst/>
            <a:gdLst/>
            <a:ahLst/>
            <a:cxnLst/>
            <a:rect l="l" t="t" r="r" b="b"/>
            <a:pathLst>
              <a:path w="1904" h="1270">
                <a:moveTo>
                  <a:pt x="0" y="0"/>
                </a:moveTo>
                <a:lnTo>
                  <a:pt x="431" y="381"/>
                </a:lnTo>
                <a:lnTo>
                  <a:pt x="1460" y="1193"/>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97" name="object 197"/>
          <p:cNvSpPr/>
          <p:nvPr/>
        </p:nvSpPr>
        <p:spPr>
          <a:xfrm>
            <a:off x="6246866" y="2996155"/>
            <a:ext cx="28540" cy="76106"/>
          </a:xfrm>
          <a:custGeom>
            <a:avLst/>
            <a:gdLst/>
            <a:ahLst/>
            <a:cxnLst/>
            <a:rect l="l" t="t" r="r" b="b"/>
            <a:pathLst>
              <a:path w="28575" h="76200">
                <a:moveTo>
                  <a:pt x="12064" y="0"/>
                </a:moveTo>
                <a:lnTo>
                  <a:pt x="9372" y="6489"/>
                </a:lnTo>
                <a:lnTo>
                  <a:pt x="5257" y="8000"/>
                </a:lnTo>
                <a:lnTo>
                  <a:pt x="1346" y="8000"/>
                </a:lnTo>
                <a:lnTo>
                  <a:pt x="0" y="7772"/>
                </a:lnTo>
                <a:lnTo>
                  <a:pt x="16954" y="76111"/>
                </a:lnTo>
                <a:lnTo>
                  <a:pt x="26974" y="62674"/>
                </a:lnTo>
                <a:lnTo>
                  <a:pt x="28460" y="58407"/>
                </a:lnTo>
                <a:lnTo>
                  <a:pt x="28460" y="54190"/>
                </a:lnTo>
                <a:lnTo>
                  <a:pt x="28460" y="38341"/>
                </a:lnTo>
                <a:lnTo>
                  <a:pt x="27317" y="33985"/>
                </a:lnTo>
                <a:lnTo>
                  <a:pt x="22682" y="26098"/>
                </a:lnTo>
                <a:lnTo>
                  <a:pt x="17259" y="16344"/>
                </a:lnTo>
                <a:lnTo>
                  <a:pt x="13398" y="4813"/>
                </a:lnTo>
                <a:lnTo>
                  <a:pt x="12064"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98" name="object 198"/>
          <p:cNvSpPr/>
          <p:nvPr/>
        </p:nvSpPr>
        <p:spPr>
          <a:xfrm>
            <a:off x="6093652" y="2647717"/>
            <a:ext cx="79277" cy="110353"/>
          </a:xfrm>
          <a:custGeom>
            <a:avLst/>
            <a:gdLst/>
            <a:ahLst/>
            <a:cxnLst/>
            <a:rect l="l" t="t" r="r" b="b"/>
            <a:pathLst>
              <a:path w="79375" h="110489">
                <a:moveTo>
                  <a:pt x="49860" y="0"/>
                </a:moveTo>
                <a:lnTo>
                  <a:pt x="13385" y="27635"/>
                </a:lnTo>
                <a:lnTo>
                  <a:pt x="5067" y="70916"/>
                </a:lnTo>
                <a:lnTo>
                  <a:pt x="4064" y="80137"/>
                </a:lnTo>
                <a:lnTo>
                  <a:pt x="0" y="109943"/>
                </a:lnTo>
                <a:lnTo>
                  <a:pt x="49860" y="0"/>
                </a:lnTo>
                <a:close/>
              </a:path>
              <a:path w="79375" h="110489">
                <a:moveTo>
                  <a:pt x="78905" y="48615"/>
                </a:moveTo>
                <a:lnTo>
                  <a:pt x="78549" y="44361"/>
                </a:lnTo>
                <a:lnTo>
                  <a:pt x="77279" y="38836"/>
                </a:lnTo>
                <a:lnTo>
                  <a:pt x="74815" y="32029"/>
                </a:lnTo>
                <a:lnTo>
                  <a:pt x="70853" y="23952"/>
                </a:lnTo>
                <a:lnTo>
                  <a:pt x="77787" y="51904"/>
                </a:lnTo>
                <a:lnTo>
                  <a:pt x="78486" y="50279"/>
                </a:lnTo>
                <a:lnTo>
                  <a:pt x="78879" y="49034"/>
                </a:lnTo>
                <a:lnTo>
                  <a:pt x="78905" y="48615"/>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199" name="object 199"/>
          <p:cNvSpPr/>
          <p:nvPr/>
        </p:nvSpPr>
        <p:spPr>
          <a:xfrm>
            <a:off x="5935732" y="2933012"/>
            <a:ext cx="106548" cy="387507"/>
          </a:xfrm>
          <a:custGeom>
            <a:avLst/>
            <a:gdLst/>
            <a:ahLst/>
            <a:cxnLst/>
            <a:rect l="l" t="t" r="r" b="b"/>
            <a:pathLst>
              <a:path w="106679" h="387985">
                <a:moveTo>
                  <a:pt x="75361" y="367652"/>
                </a:moveTo>
                <a:lnTo>
                  <a:pt x="73177" y="370865"/>
                </a:lnTo>
                <a:lnTo>
                  <a:pt x="71932" y="373951"/>
                </a:lnTo>
                <a:lnTo>
                  <a:pt x="71932" y="381431"/>
                </a:lnTo>
                <a:lnTo>
                  <a:pt x="72605" y="384924"/>
                </a:lnTo>
                <a:lnTo>
                  <a:pt x="73685" y="387642"/>
                </a:lnTo>
                <a:lnTo>
                  <a:pt x="75361" y="367652"/>
                </a:lnTo>
                <a:close/>
              </a:path>
              <a:path w="106679" h="387985">
                <a:moveTo>
                  <a:pt x="106146" y="0"/>
                </a:moveTo>
                <a:lnTo>
                  <a:pt x="99009" y="12865"/>
                </a:lnTo>
                <a:lnTo>
                  <a:pt x="95389" y="18618"/>
                </a:lnTo>
                <a:lnTo>
                  <a:pt x="91732" y="23914"/>
                </a:lnTo>
                <a:lnTo>
                  <a:pt x="91909" y="25971"/>
                </a:lnTo>
                <a:lnTo>
                  <a:pt x="92481" y="28054"/>
                </a:lnTo>
                <a:lnTo>
                  <a:pt x="93306" y="29692"/>
                </a:lnTo>
                <a:lnTo>
                  <a:pt x="95389" y="33324"/>
                </a:lnTo>
                <a:lnTo>
                  <a:pt x="96481" y="37312"/>
                </a:lnTo>
                <a:lnTo>
                  <a:pt x="96481" y="47675"/>
                </a:lnTo>
                <a:lnTo>
                  <a:pt x="93687" y="55359"/>
                </a:lnTo>
                <a:lnTo>
                  <a:pt x="80403" y="57581"/>
                </a:lnTo>
                <a:lnTo>
                  <a:pt x="67221" y="59334"/>
                </a:lnTo>
                <a:lnTo>
                  <a:pt x="60718" y="61010"/>
                </a:lnTo>
                <a:lnTo>
                  <a:pt x="56870" y="62661"/>
                </a:lnTo>
                <a:lnTo>
                  <a:pt x="51943" y="65684"/>
                </a:lnTo>
                <a:lnTo>
                  <a:pt x="33832" y="80772"/>
                </a:lnTo>
                <a:lnTo>
                  <a:pt x="27343" y="84823"/>
                </a:lnTo>
                <a:lnTo>
                  <a:pt x="330" y="113322"/>
                </a:lnTo>
                <a:lnTo>
                  <a:pt x="0" y="123799"/>
                </a:lnTo>
                <a:lnTo>
                  <a:pt x="1422" y="134823"/>
                </a:lnTo>
                <a:lnTo>
                  <a:pt x="4622" y="146431"/>
                </a:lnTo>
                <a:lnTo>
                  <a:pt x="21234" y="192760"/>
                </a:lnTo>
                <a:lnTo>
                  <a:pt x="28803" y="220319"/>
                </a:lnTo>
                <a:lnTo>
                  <a:pt x="29298" y="222681"/>
                </a:lnTo>
                <a:lnTo>
                  <a:pt x="29006" y="233222"/>
                </a:lnTo>
                <a:lnTo>
                  <a:pt x="31318" y="234365"/>
                </a:lnTo>
                <a:lnTo>
                  <a:pt x="36068" y="235267"/>
                </a:lnTo>
                <a:lnTo>
                  <a:pt x="56603" y="236651"/>
                </a:lnTo>
                <a:lnTo>
                  <a:pt x="56603" y="252222"/>
                </a:lnTo>
                <a:lnTo>
                  <a:pt x="53962" y="259359"/>
                </a:lnTo>
                <a:lnTo>
                  <a:pt x="48780" y="267385"/>
                </a:lnTo>
                <a:lnTo>
                  <a:pt x="44081" y="273646"/>
                </a:lnTo>
                <a:lnTo>
                  <a:pt x="41719" y="278955"/>
                </a:lnTo>
                <a:lnTo>
                  <a:pt x="41719" y="299224"/>
                </a:lnTo>
                <a:lnTo>
                  <a:pt x="42138" y="305104"/>
                </a:lnTo>
                <a:lnTo>
                  <a:pt x="43434" y="311404"/>
                </a:lnTo>
                <a:lnTo>
                  <a:pt x="45580" y="318135"/>
                </a:lnTo>
                <a:lnTo>
                  <a:pt x="48577" y="325259"/>
                </a:lnTo>
                <a:lnTo>
                  <a:pt x="73037" y="324802"/>
                </a:lnTo>
                <a:lnTo>
                  <a:pt x="78968" y="324472"/>
                </a:lnTo>
                <a:lnTo>
                  <a:pt x="106146"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200" name="object 200"/>
          <p:cNvSpPr/>
          <p:nvPr/>
        </p:nvSpPr>
        <p:spPr>
          <a:xfrm>
            <a:off x="5759482" y="2942615"/>
            <a:ext cx="16490" cy="8245"/>
          </a:xfrm>
          <a:custGeom>
            <a:avLst/>
            <a:gdLst/>
            <a:ahLst/>
            <a:cxnLst/>
            <a:rect l="l" t="t" r="r" b="b"/>
            <a:pathLst>
              <a:path w="16510" h="8255">
                <a:moveTo>
                  <a:pt x="2882" y="1587"/>
                </a:moveTo>
                <a:lnTo>
                  <a:pt x="0" y="1828"/>
                </a:lnTo>
                <a:lnTo>
                  <a:pt x="952" y="1765"/>
                </a:lnTo>
                <a:lnTo>
                  <a:pt x="2882" y="1587"/>
                </a:lnTo>
                <a:close/>
              </a:path>
              <a:path w="16510" h="8255">
                <a:moveTo>
                  <a:pt x="14058" y="5372"/>
                </a:moveTo>
                <a:lnTo>
                  <a:pt x="13462" y="7048"/>
                </a:lnTo>
                <a:lnTo>
                  <a:pt x="13093" y="8178"/>
                </a:lnTo>
                <a:lnTo>
                  <a:pt x="14058" y="5372"/>
                </a:lnTo>
                <a:close/>
              </a:path>
              <a:path w="16510" h="8255">
                <a:moveTo>
                  <a:pt x="16103" y="0"/>
                </a:moveTo>
                <a:lnTo>
                  <a:pt x="15697" y="863"/>
                </a:lnTo>
                <a:lnTo>
                  <a:pt x="15417" y="1676"/>
                </a:lnTo>
                <a:lnTo>
                  <a:pt x="16090" y="25"/>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201" name="object 201"/>
          <p:cNvSpPr/>
          <p:nvPr/>
        </p:nvSpPr>
        <p:spPr>
          <a:xfrm>
            <a:off x="5608158" y="3044609"/>
            <a:ext cx="29173" cy="10147"/>
          </a:xfrm>
          <a:custGeom>
            <a:avLst/>
            <a:gdLst/>
            <a:ahLst/>
            <a:cxnLst/>
            <a:rect l="l" t="t" r="r" b="b"/>
            <a:pathLst>
              <a:path w="29210" h="10160">
                <a:moveTo>
                  <a:pt x="0" y="0"/>
                </a:moveTo>
                <a:lnTo>
                  <a:pt x="5428" y="1694"/>
                </a:lnTo>
                <a:lnTo>
                  <a:pt x="11888" y="3905"/>
                </a:lnTo>
                <a:lnTo>
                  <a:pt x="19561" y="6697"/>
                </a:lnTo>
                <a:lnTo>
                  <a:pt x="28625" y="10134"/>
                </a:lnTo>
                <a:lnTo>
                  <a:pt x="19561" y="6695"/>
                </a:lnTo>
                <a:lnTo>
                  <a:pt x="11888" y="3900"/>
                </a:lnTo>
                <a:lnTo>
                  <a:pt x="5428" y="1688"/>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grpSp>
        <p:nvGrpSpPr>
          <p:cNvPr id="202" name="object 202"/>
          <p:cNvGrpSpPr/>
          <p:nvPr/>
        </p:nvGrpSpPr>
        <p:grpSpPr>
          <a:xfrm>
            <a:off x="5325449" y="2376005"/>
            <a:ext cx="815603" cy="683686"/>
            <a:chOff x="5326379" y="2378938"/>
            <a:chExt cx="816610" cy="684530"/>
          </a:xfrm>
        </p:grpSpPr>
        <p:sp>
          <p:nvSpPr>
            <p:cNvPr id="203" name="object 203"/>
            <p:cNvSpPr/>
            <p:nvPr/>
          </p:nvSpPr>
          <p:spPr>
            <a:xfrm>
              <a:off x="5749035" y="2948406"/>
              <a:ext cx="8255" cy="635"/>
            </a:xfrm>
            <a:custGeom>
              <a:avLst/>
              <a:gdLst/>
              <a:ahLst/>
              <a:cxnLst/>
              <a:rect l="l" t="t" r="r" b="b"/>
              <a:pathLst>
                <a:path w="8254" h="635">
                  <a:moveTo>
                    <a:pt x="7759" y="0"/>
                  </a:moveTo>
                  <a:lnTo>
                    <a:pt x="3746" y="241"/>
                  </a:lnTo>
                  <a:lnTo>
                    <a:pt x="0" y="304"/>
                  </a:lnTo>
                  <a:lnTo>
                    <a:pt x="3746" y="253"/>
                  </a:lnTo>
                  <a:lnTo>
                    <a:pt x="7759"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204" name="object 204"/>
            <p:cNvSpPr/>
            <p:nvPr/>
          </p:nvSpPr>
          <p:spPr>
            <a:xfrm>
              <a:off x="5326379" y="2470124"/>
              <a:ext cx="453390" cy="593725"/>
            </a:xfrm>
            <a:custGeom>
              <a:avLst/>
              <a:gdLst/>
              <a:ahLst/>
              <a:cxnLst/>
              <a:rect l="l" t="t" r="r" b="b"/>
              <a:pathLst>
                <a:path w="453389" h="593725">
                  <a:moveTo>
                    <a:pt x="318798" y="360743"/>
                  </a:moveTo>
                  <a:lnTo>
                    <a:pt x="123050" y="360743"/>
                  </a:lnTo>
                  <a:lnTo>
                    <a:pt x="123304" y="360806"/>
                  </a:lnTo>
                  <a:lnTo>
                    <a:pt x="126593" y="360845"/>
                  </a:lnTo>
                  <a:lnTo>
                    <a:pt x="129527" y="361086"/>
                  </a:lnTo>
                  <a:lnTo>
                    <a:pt x="151193" y="368414"/>
                  </a:lnTo>
                  <a:lnTo>
                    <a:pt x="151701" y="368680"/>
                  </a:lnTo>
                  <a:lnTo>
                    <a:pt x="154609" y="370535"/>
                  </a:lnTo>
                  <a:lnTo>
                    <a:pt x="156933" y="372287"/>
                  </a:lnTo>
                  <a:lnTo>
                    <a:pt x="159588" y="374624"/>
                  </a:lnTo>
                  <a:lnTo>
                    <a:pt x="160451" y="375475"/>
                  </a:lnTo>
                  <a:lnTo>
                    <a:pt x="162725" y="377609"/>
                  </a:lnTo>
                  <a:lnTo>
                    <a:pt x="179412" y="403923"/>
                  </a:lnTo>
                  <a:lnTo>
                    <a:pt x="181279" y="408292"/>
                  </a:lnTo>
                  <a:lnTo>
                    <a:pt x="188641" y="446538"/>
                  </a:lnTo>
                  <a:lnTo>
                    <a:pt x="189204" y="462013"/>
                  </a:lnTo>
                  <a:lnTo>
                    <a:pt x="189706" y="473875"/>
                  </a:lnTo>
                  <a:lnTo>
                    <a:pt x="207645" y="522223"/>
                  </a:lnTo>
                  <a:lnTo>
                    <a:pt x="208000" y="522693"/>
                  </a:lnTo>
                  <a:lnTo>
                    <a:pt x="208318" y="523189"/>
                  </a:lnTo>
                  <a:lnTo>
                    <a:pt x="242522" y="558905"/>
                  </a:lnTo>
                  <a:lnTo>
                    <a:pt x="283057" y="578243"/>
                  </a:lnTo>
                  <a:lnTo>
                    <a:pt x="288491" y="579937"/>
                  </a:lnTo>
                  <a:lnTo>
                    <a:pt x="294952" y="582148"/>
                  </a:lnTo>
                  <a:lnTo>
                    <a:pt x="302626" y="584940"/>
                  </a:lnTo>
                  <a:lnTo>
                    <a:pt x="311696" y="588378"/>
                  </a:lnTo>
                  <a:lnTo>
                    <a:pt x="318736" y="590535"/>
                  </a:lnTo>
                  <a:lnTo>
                    <a:pt x="325648" y="592075"/>
                  </a:lnTo>
                  <a:lnTo>
                    <a:pt x="332468" y="592998"/>
                  </a:lnTo>
                  <a:lnTo>
                    <a:pt x="339229" y="593305"/>
                  </a:lnTo>
                  <a:lnTo>
                    <a:pt x="357619" y="593305"/>
                  </a:lnTo>
                  <a:lnTo>
                    <a:pt x="402116" y="581074"/>
                  </a:lnTo>
                  <a:lnTo>
                    <a:pt x="430022" y="543915"/>
                  </a:lnTo>
                  <a:lnTo>
                    <a:pt x="441604" y="505447"/>
                  </a:lnTo>
                  <a:lnTo>
                    <a:pt x="443585" y="497839"/>
                  </a:lnTo>
                  <a:lnTo>
                    <a:pt x="444144" y="495922"/>
                  </a:lnTo>
                  <a:lnTo>
                    <a:pt x="445325" y="491680"/>
                  </a:lnTo>
                  <a:lnTo>
                    <a:pt x="446227" y="488683"/>
                  </a:lnTo>
                  <a:lnTo>
                    <a:pt x="446874" y="486752"/>
                  </a:lnTo>
                  <a:lnTo>
                    <a:pt x="447446" y="484936"/>
                  </a:lnTo>
                  <a:lnTo>
                    <a:pt x="448030" y="483171"/>
                  </a:lnTo>
                  <a:lnTo>
                    <a:pt x="449387" y="479412"/>
                  </a:lnTo>
                  <a:lnTo>
                    <a:pt x="413232" y="479412"/>
                  </a:lnTo>
                  <a:lnTo>
                    <a:pt x="412800" y="478663"/>
                  </a:lnTo>
                  <a:lnTo>
                    <a:pt x="389347" y="444171"/>
                  </a:lnTo>
                  <a:lnTo>
                    <a:pt x="366027" y="415571"/>
                  </a:lnTo>
                  <a:lnTo>
                    <a:pt x="325348" y="369544"/>
                  </a:lnTo>
                  <a:lnTo>
                    <a:pt x="321692" y="364765"/>
                  </a:lnTo>
                  <a:lnTo>
                    <a:pt x="318798" y="360743"/>
                  </a:lnTo>
                  <a:close/>
                </a:path>
                <a:path w="453389" h="593725">
                  <a:moveTo>
                    <a:pt x="452932" y="470928"/>
                  </a:moveTo>
                  <a:lnTo>
                    <a:pt x="413232" y="479412"/>
                  </a:lnTo>
                  <a:lnTo>
                    <a:pt x="449387" y="479412"/>
                  </a:lnTo>
                  <a:lnTo>
                    <a:pt x="449948" y="477913"/>
                  </a:lnTo>
                  <a:lnTo>
                    <a:pt x="450265" y="476986"/>
                  </a:lnTo>
                  <a:lnTo>
                    <a:pt x="450585" y="476173"/>
                  </a:lnTo>
                  <a:lnTo>
                    <a:pt x="450443" y="476173"/>
                  </a:lnTo>
                  <a:lnTo>
                    <a:pt x="450672" y="476135"/>
                  </a:lnTo>
                  <a:lnTo>
                    <a:pt x="451104" y="475043"/>
                  </a:lnTo>
                  <a:lnTo>
                    <a:pt x="451535" y="473875"/>
                  </a:lnTo>
                  <a:lnTo>
                    <a:pt x="451980" y="472833"/>
                  </a:lnTo>
                  <a:lnTo>
                    <a:pt x="452932" y="470928"/>
                  </a:lnTo>
                  <a:close/>
                </a:path>
                <a:path w="453389" h="593725">
                  <a:moveTo>
                    <a:pt x="450596" y="476148"/>
                  </a:moveTo>
                  <a:lnTo>
                    <a:pt x="450443" y="476173"/>
                  </a:lnTo>
                  <a:lnTo>
                    <a:pt x="450585" y="476173"/>
                  </a:lnTo>
                  <a:close/>
                </a:path>
                <a:path w="453389" h="593725">
                  <a:moveTo>
                    <a:pt x="255182" y="290436"/>
                  </a:moveTo>
                  <a:lnTo>
                    <a:pt x="66903" y="290436"/>
                  </a:lnTo>
                  <a:lnTo>
                    <a:pt x="72669" y="313601"/>
                  </a:lnTo>
                  <a:lnTo>
                    <a:pt x="72669" y="319252"/>
                  </a:lnTo>
                  <a:lnTo>
                    <a:pt x="71729" y="325856"/>
                  </a:lnTo>
                  <a:lnTo>
                    <a:pt x="69100" y="336422"/>
                  </a:lnTo>
                  <a:lnTo>
                    <a:pt x="68491" y="339420"/>
                  </a:lnTo>
                  <a:lnTo>
                    <a:pt x="73672" y="373303"/>
                  </a:lnTo>
                  <a:lnTo>
                    <a:pt x="73926" y="373659"/>
                  </a:lnTo>
                  <a:lnTo>
                    <a:pt x="110172" y="361848"/>
                  </a:lnTo>
                  <a:lnTo>
                    <a:pt x="115468" y="361213"/>
                  </a:lnTo>
                  <a:lnTo>
                    <a:pt x="117398" y="361010"/>
                  </a:lnTo>
                  <a:lnTo>
                    <a:pt x="119291" y="360895"/>
                  </a:lnTo>
                  <a:lnTo>
                    <a:pt x="121678" y="360832"/>
                  </a:lnTo>
                  <a:lnTo>
                    <a:pt x="122262" y="360743"/>
                  </a:lnTo>
                  <a:lnTo>
                    <a:pt x="318798" y="360743"/>
                  </a:lnTo>
                  <a:lnTo>
                    <a:pt x="317042" y="358303"/>
                  </a:lnTo>
                  <a:lnTo>
                    <a:pt x="311507" y="350315"/>
                  </a:lnTo>
                  <a:lnTo>
                    <a:pt x="283159" y="317220"/>
                  </a:lnTo>
                  <a:lnTo>
                    <a:pt x="274585" y="310487"/>
                  </a:lnTo>
                  <a:lnTo>
                    <a:pt x="267303" y="304112"/>
                  </a:lnTo>
                  <a:lnTo>
                    <a:pt x="261335" y="298116"/>
                  </a:lnTo>
                  <a:lnTo>
                    <a:pt x="256705" y="292519"/>
                  </a:lnTo>
                  <a:lnTo>
                    <a:pt x="255182" y="290436"/>
                  </a:lnTo>
                  <a:close/>
                </a:path>
                <a:path w="453389" h="593725">
                  <a:moveTo>
                    <a:pt x="239074" y="261848"/>
                  </a:moveTo>
                  <a:lnTo>
                    <a:pt x="11023" y="261848"/>
                  </a:lnTo>
                  <a:lnTo>
                    <a:pt x="13550" y="269100"/>
                  </a:lnTo>
                  <a:lnTo>
                    <a:pt x="41351" y="295782"/>
                  </a:lnTo>
                  <a:lnTo>
                    <a:pt x="42443" y="296163"/>
                  </a:lnTo>
                  <a:lnTo>
                    <a:pt x="66903" y="290436"/>
                  </a:lnTo>
                  <a:lnTo>
                    <a:pt x="255182" y="290436"/>
                  </a:lnTo>
                  <a:lnTo>
                    <a:pt x="252827" y="287213"/>
                  </a:lnTo>
                  <a:lnTo>
                    <a:pt x="248361" y="279866"/>
                  </a:lnTo>
                  <a:lnTo>
                    <a:pt x="243342" y="270534"/>
                  </a:lnTo>
                  <a:lnTo>
                    <a:pt x="239074" y="261848"/>
                  </a:lnTo>
                  <a:close/>
                </a:path>
                <a:path w="453389" h="593725">
                  <a:moveTo>
                    <a:pt x="238999" y="261696"/>
                  </a:moveTo>
                  <a:lnTo>
                    <a:pt x="9359" y="261696"/>
                  </a:lnTo>
                  <a:lnTo>
                    <a:pt x="9906" y="262978"/>
                  </a:lnTo>
                  <a:lnTo>
                    <a:pt x="11023" y="261848"/>
                  </a:lnTo>
                  <a:lnTo>
                    <a:pt x="239074" y="261848"/>
                  </a:lnTo>
                  <a:lnTo>
                    <a:pt x="238999" y="261696"/>
                  </a:lnTo>
                  <a:close/>
                </a:path>
                <a:path w="453389" h="593725">
                  <a:moveTo>
                    <a:pt x="10896" y="238213"/>
                  </a:moveTo>
                  <a:lnTo>
                    <a:pt x="0" y="239458"/>
                  </a:lnTo>
                  <a:lnTo>
                    <a:pt x="9296" y="262242"/>
                  </a:lnTo>
                  <a:lnTo>
                    <a:pt x="9359" y="261696"/>
                  </a:lnTo>
                  <a:lnTo>
                    <a:pt x="238999" y="261696"/>
                  </a:lnTo>
                  <a:lnTo>
                    <a:pt x="237807" y="259270"/>
                  </a:lnTo>
                  <a:lnTo>
                    <a:pt x="232070" y="248249"/>
                  </a:lnTo>
                  <a:lnTo>
                    <a:pt x="230336" y="244513"/>
                  </a:lnTo>
                  <a:lnTo>
                    <a:pt x="22148" y="244513"/>
                  </a:lnTo>
                  <a:lnTo>
                    <a:pt x="10896" y="238213"/>
                  </a:lnTo>
                  <a:close/>
                </a:path>
                <a:path w="453389" h="593725">
                  <a:moveTo>
                    <a:pt x="47675" y="0"/>
                  </a:moveTo>
                  <a:lnTo>
                    <a:pt x="46901" y="380"/>
                  </a:lnTo>
                  <a:lnTo>
                    <a:pt x="45631" y="1142"/>
                  </a:lnTo>
                  <a:lnTo>
                    <a:pt x="44615" y="2158"/>
                  </a:lnTo>
                  <a:lnTo>
                    <a:pt x="41313" y="4521"/>
                  </a:lnTo>
                  <a:lnTo>
                    <a:pt x="40322" y="5359"/>
                  </a:lnTo>
                  <a:lnTo>
                    <a:pt x="27805" y="21248"/>
                  </a:lnTo>
                  <a:lnTo>
                    <a:pt x="21329" y="42854"/>
                  </a:lnTo>
                  <a:lnTo>
                    <a:pt x="20902" y="70344"/>
                  </a:lnTo>
                  <a:lnTo>
                    <a:pt x="26530" y="103885"/>
                  </a:lnTo>
                  <a:lnTo>
                    <a:pt x="51079" y="209499"/>
                  </a:lnTo>
                  <a:lnTo>
                    <a:pt x="59677" y="235826"/>
                  </a:lnTo>
                  <a:lnTo>
                    <a:pt x="22148" y="244513"/>
                  </a:lnTo>
                  <a:lnTo>
                    <a:pt x="230336" y="244513"/>
                  </a:lnTo>
                  <a:lnTo>
                    <a:pt x="227942" y="239356"/>
                  </a:lnTo>
                  <a:lnTo>
                    <a:pt x="225448" y="232645"/>
                  </a:lnTo>
                  <a:lnTo>
                    <a:pt x="224612" y="228168"/>
                  </a:lnTo>
                  <a:lnTo>
                    <a:pt x="224917" y="224027"/>
                  </a:lnTo>
                  <a:lnTo>
                    <a:pt x="225094" y="220065"/>
                  </a:lnTo>
                  <a:lnTo>
                    <a:pt x="221034" y="179491"/>
                  </a:lnTo>
                  <a:lnTo>
                    <a:pt x="174967" y="123863"/>
                  </a:lnTo>
                  <a:lnTo>
                    <a:pt x="173050" y="122656"/>
                  </a:lnTo>
                  <a:lnTo>
                    <a:pt x="173062" y="122161"/>
                  </a:lnTo>
                  <a:lnTo>
                    <a:pt x="167268" y="112894"/>
                  </a:lnTo>
                  <a:lnTo>
                    <a:pt x="163115" y="102550"/>
                  </a:lnTo>
                  <a:lnTo>
                    <a:pt x="160614" y="91166"/>
                  </a:lnTo>
                  <a:lnTo>
                    <a:pt x="159778" y="78778"/>
                  </a:lnTo>
                  <a:lnTo>
                    <a:pt x="160352" y="62918"/>
                  </a:lnTo>
                  <a:lnTo>
                    <a:pt x="160761" y="48925"/>
                  </a:lnTo>
                  <a:lnTo>
                    <a:pt x="161005" y="36824"/>
                  </a:lnTo>
                  <a:lnTo>
                    <a:pt x="161086" y="23545"/>
                  </a:lnTo>
                  <a:lnTo>
                    <a:pt x="160248" y="20967"/>
                  </a:lnTo>
                  <a:lnTo>
                    <a:pt x="158699" y="17424"/>
                  </a:lnTo>
                  <a:lnTo>
                    <a:pt x="156845" y="14973"/>
                  </a:lnTo>
                  <a:lnTo>
                    <a:pt x="155359" y="12623"/>
                  </a:lnTo>
                  <a:lnTo>
                    <a:pt x="154089" y="10401"/>
                  </a:lnTo>
                  <a:lnTo>
                    <a:pt x="153974" y="10248"/>
                  </a:lnTo>
                  <a:lnTo>
                    <a:pt x="145847" y="10193"/>
                  </a:lnTo>
                  <a:lnTo>
                    <a:pt x="113449" y="9372"/>
                  </a:lnTo>
                  <a:lnTo>
                    <a:pt x="95785" y="7661"/>
                  </a:lnTo>
                  <a:lnTo>
                    <a:pt x="78914" y="5524"/>
                  </a:lnTo>
                  <a:lnTo>
                    <a:pt x="62867" y="2968"/>
                  </a:lnTo>
                  <a:lnTo>
                    <a:pt x="47675"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205" name="object 205"/>
            <p:cNvSpPr/>
            <p:nvPr/>
          </p:nvSpPr>
          <p:spPr>
            <a:xfrm>
              <a:off x="5561355" y="2378938"/>
              <a:ext cx="581660" cy="495300"/>
            </a:xfrm>
            <a:custGeom>
              <a:avLst/>
              <a:gdLst/>
              <a:ahLst/>
              <a:cxnLst/>
              <a:rect l="l" t="t" r="r" b="b"/>
              <a:pathLst>
                <a:path w="581660" h="495300">
                  <a:moveTo>
                    <a:pt x="214515" y="12"/>
                  </a:moveTo>
                  <a:lnTo>
                    <a:pt x="171688" y="22731"/>
                  </a:lnTo>
                  <a:lnTo>
                    <a:pt x="147650" y="55511"/>
                  </a:lnTo>
                  <a:lnTo>
                    <a:pt x="134137" y="38811"/>
                  </a:lnTo>
                  <a:lnTo>
                    <a:pt x="130098" y="47586"/>
                  </a:lnTo>
                  <a:lnTo>
                    <a:pt x="131508" y="52895"/>
                  </a:lnTo>
                  <a:lnTo>
                    <a:pt x="134937" y="56159"/>
                  </a:lnTo>
                  <a:lnTo>
                    <a:pt x="101765" y="127838"/>
                  </a:lnTo>
                  <a:lnTo>
                    <a:pt x="89503" y="88111"/>
                  </a:lnTo>
                  <a:lnTo>
                    <a:pt x="61556" y="63766"/>
                  </a:lnTo>
                  <a:lnTo>
                    <a:pt x="3632" y="82283"/>
                  </a:lnTo>
                  <a:lnTo>
                    <a:pt x="0" y="105816"/>
                  </a:lnTo>
                  <a:lnTo>
                    <a:pt x="37323" y="115585"/>
                  </a:lnTo>
                  <a:lnTo>
                    <a:pt x="50812" y="118770"/>
                  </a:lnTo>
                  <a:lnTo>
                    <a:pt x="55651" y="120561"/>
                  </a:lnTo>
                  <a:lnTo>
                    <a:pt x="59042" y="124625"/>
                  </a:lnTo>
                  <a:lnTo>
                    <a:pt x="62941" y="137414"/>
                  </a:lnTo>
                  <a:lnTo>
                    <a:pt x="66840" y="142900"/>
                  </a:lnTo>
                  <a:lnTo>
                    <a:pt x="69735" y="145796"/>
                  </a:lnTo>
                  <a:lnTo>
                    <a:pt x="73444" y="149072"/>
                  </a:lnTo>
                  <a:lnTo>
                    <a:pt x="77495" y="153111"/>
                  </a:lnTo>
                  <a:lnTo>
                    <a:pt x="80162" y="157137"/>
                  </a:lnTo>
                  <a:lnTo>
                    <a:pt x="83832" y="166941"/>
                  </a:lnTo>
                  <a:lnTo>
                    <a:pt x="77165" y="168605"/>
                  </a:lnTo>
                  <a:lnTo>
                    <a:pt x="75018" y="170357"/>
                  </a:lnTo>
                  <a:lnTo>
                    <a:pt x="72453" y="174294"/>
                  </a:lnTo>
                  <a:lnTo>
                    <a:pt x="76250" y="180975"/>
                  </a:lnTo>
                  <a:lnTo>
                    <a:pt x="89674" y="198970"/>
                  </a:lnTo>
                  <a:lnTo>
                    <a:pt x="92989" y="205028"/>
                  </a:lnTo>
                  <a:lnTo>
                    <a:pt x="96939" y="215265"/>
                  </a:lnTo>
                  <a:lnTo>
                    <a:pt x="98145" y="219494"/>
                  </a:lnTo>
                  <a:lnTo>
                    <a:pt x="98590" y="223608"/>
                  </a:lnTo>
                  <a:lnTo>
                    <a:pt x="110375" y="222275"/>
                  </a:lnTo>
                  <a:lnTo>
                    <a:pt x="128625" y="253022"/>
                  </a:lnTo>
                  <a:lnTo>
                    <a:pt x="130276" y="259816"/>
                  </a:lnTo>
                  <a:lnTo>
                    <a:pt x="131698" y="263474"/>
                  </a:lnTo>
                  <a:lnTo>
                    <a:pt x="161886" y="255333"/>
                  </a:lnTo>
                  <a:lnTo>
                    <a:pt x="161886" y="264668"/>
                  </a:lnTo>
                  <a:lnTo>
                    <a:pt x="163588" y="271767"/>
                  </a:lnTo>
                  <a:lnTo>
                    <a:pt x="177339" y="309708"/>
                  </a:lnTo>
                  <a:lnTo>
                    <a:pt x="184198" y="330608"/>
                  </a:lnTo>
                  <a:lnTo>
                    <a:pt x="186296" y="338099"/>
                  </a:lnTo>
                  <a:lnTo>
                    <a:pt x="201015" y="338543"/>
                  </a:lnTo>
                  <a:lnTo>
                    <a:pt x="201396" y="343103"/>
                  </a:lnTo>
                  <a:lnTo>
                    <a:pt x="206971" y="342658"/>
                  </a:lnTo>
                  <a:lnTo>
                    <a:pt x="211505" y="371106"/>
                  </a:lnTo>
                  <a:lnTo>
                    <a:pt x="244830" y="368173"/>
                  </a:lnTo>
                  <a:lnTo>
                    <a:pt x="251447" y="367830"/>
                  </a:lnTo>
                  <a:lnTo>
                    <a:pt x="264064" y="366434"/>
                  </a:lnTo>
                  <a:lnTo>
                    <a:pt x="280492" y="364058"/>
                  </a:lnTo>
                  <a:lnTo>
                    <a:pt x="296113" y="348996"/>
                  </a:lnTo>
                  <a:lnTo>
                    <a:pt x="313105" y="333633"/>
                  </a:lnTo>
                  <a:lnTo>
                    <a:pt x="318162" y="329541"/>
                  </a:lnTo>
                  <a:lnTo>
                    <a:pt x="321716" y="327177"/>
                  </a:lnTo>
                  <a:lnTo>
                    <a:pt x="327647" y="323900"/>
                  </a:lnTo>
                  <a:lnTo>
                    <a:pt x="341541" y="386565"/>
                  </a:lnTo>
                  <a:lnTo>
                    <a:pt x="345654" y="406107"/>
                  </a:lnTo>
                  <a:lnTo>
                    <a:pt x="347217" y="414870"/>
                  </a:lnTo>
                  <a:lnTo>
                    <a:pt x="346481" y="418426"/>
                  </a:lnTo>
                  <a:lnTo>
                    <a:pt x="344627" y="422998"/>
                  </a:lnTo>
                  <a:lnTo>
                    <a:pt x="345963" y="429841"/>
                  </a:lnTo>
                  <a:lnTo>
                    <a:pt x="349294" y="437038"/>
                  </a:lnTo>
                  <a:lnTo>
                    <a:pt x="354607" y="444569"/>
                  </a:lnTo>
                  <a:lnTo>
                    <a:pt x="365099" y="455625"/>
                  </a:lnTo>
                  <a:lnTo>
                    <a:pt x="367944" y="458914"/>
                  </a:lnTo>
                  <a:lnTo>
                    <a:pt x="383806" y="491223"/>
                  </a:lnTo>
                  <a:lnTo>
                    <a:pt x="410438" y="492645"/>
                  </a:lnTo>
                  <a:lnTo>
                    <a:pt x="432110" y="494890"/>
                  </a:lnTo>
                  <a:lnTo>
                    <a:pt x="440890" y="495222"/>
                  </a:lnTo>
                  <a:lnTo>
                    <a:pt x="448369" y="494932"/>
                  </a:lnTo>
                  <a:lnTo>
                    <a:pt x="488353" y="476300"/>
                  </a:lnTo>
                  <a:lnTo>
                    <a:pt x="511579" y="442625"/>
                  </a:lnTo>
                  <a:lnTo>
                    <a:pt x="526803" y="361470"/>
                  </a:lnTo>
                  <a:lnTo>
                    <a:pt x="530413" y="321528"/>
                  </a:lnTo>
                  <a:lnTo>
                    <a:pt x="533473" y="307398"/>
                  </a:lnTo>
                  <a:lnTo>
                    <a:pt x="554405" y="274612"/>
                  </a:lnTo>
                  <a:lnTo>
                    <a:pt x="581482" y="261975"/>
                  </a:lnTo>
                  <a:lnTo>
                    <a:pt x="581456" y="260540"/>
                  </a:lnTo>
                  <a:lnTo>
                    <a:pt x="579970" y="250126"/>
                  </a:lnTo>
                  <a:lnTo>
                    <a:pt x="577138" y="240703"/>
                  </a:lnTo>
                  <a:lnTo>
                    <a:pt x="571322" y="224497"/>
                  </a:lnTo>
                  <a:lnTo>
                    <a:pt x="570255" y="221030"/>
                  </a:lnTo>
                  <a:lnTo>
                    <a:pt x="568083" y="217462"/>
                  </a:lnTo>
                  <a:lnTo>
                    <a:pt x="567461" y="215709"/>
                  </a:lnTo>
                  <a:lnTo>
                    <a:pt x="567080" y="215303"/>
                  </a:lnTo>
                  <a:lnTo>
                    <a:pt x="559485" y="219417"/>
                  </a:lnTo>
                  <a:lnTo>
                    <a:pt x="553224" y="223774"/>
                  </a:lnTo>
                  <a:lnTo>
                    <a:pt x="547979" y="225869"/>
                  </a:lnTo>
                  <a:lnTo>
                    <a:pt x="543242" y="225869"/>
                  </a:lnTo>
                  <a:lnTo>
                    <a:pt x="526376" y="224663"/>
                  </a:lnTo>
                  <a:lnTo>
                    <a:pt x="523112" y="224586"/>
                  </a:lnTo>
                  <a:lnTo>
                    <a:pt x="487413" y="239991"/>
                  </a:lnTo>
                  <a:lnTo>
                    <a:pt x="477062" y="203492"/>
                  </a:lnTo>
                  <a:lnTo>
                    <a:pt x="464626" y="200380"/>
                  </a:lnTo>
                  <a:lnTo>
                    <a:pt x="453151" y="194925"/>
                  </a:lnTo>
                  <a:lnTo>
                    <a:pt x="442672" y="187147"/>
                  </a:lnTo>
                  <a:lnTo>
                    <a:pt x="433222" y="177063"/>
                  </a:lnTo>
                  <a:lnTo>
                    <a:pt x="428207" y="166726"/>
                  </a:lnTo>
                  <a:lnTo>
                    <a:pt x="423602" y="158937"/>
                  </a:lnTo>
                  <a:lnTo>
                    <a:pt x="394119" y="141630"/>
                  </a:lnTo>
                  <a:lnTo>
                    <a:pt x="383095" y="143205"/>
                  </a:lnTo>
                  <a:lnTo>
                    <a:pt x="350113" y="21221"/>
                  </a:lnTo>
                  <a:lnTo>
                    <a:pt x="315671" y="34658"/>
                  </a:lnTo>
                  <a:lnTo>
                    <a:pt x="306908" y="21704"/>
                  </a:lnTo>
                  <a:lnTo>
                    <a:pt x="281927" y="36766"/>
                  </a:lnTo>
                  <a:lnTo>
                    <a:pt x="259676" y="10693"/>
                  </a:lnTo>
                  <a:lnTo>
                    <a:pt x="249783" y="19342"/>
                  </a:lnTo>
                  <a:lnTo>
                    <a:pt x="243128" y="13817"/>
                  </a:lnTo>
                  <a:lnTo>
                    <a:pt x="227241" y="17526"/>
                  </a:lnTo>
                  <a:lnTo>
                    <a:pt x="224574" y="2628"/>
                  </a:lnTo>
                  <a:lnTo>
                    <a:pt x="217398" y="393"/>
                  </a:lnTo>
                  <a:lnTo>
                    <a:pt x="214515" y="12"/>
                  </a:lnTo>
                  <a:close/>
                </a:path>
              </a:pathLst>
            </a:custGeom>
            <a:solidFill>
              <a:srgbClr val="0072BC">
                <a:alpha val="69999"/>
              </a:srgbClr>
            </a:solidFill>
          </p:spPr>
          <p:txBody>
            <a:bodyPr wrap="square" lIns="0" tIns="0" rIns="0" bIns="0" rtlCol="0"/>
            <a:lstStyle/>
            <a:p>
              <a:pPr defTabSz="913303"/>
              <a:endParaRPr sz="1798" kern="0">
                <a:solidFill>
                  <a:sysClr val="windowText" lastClr="000000"/>
                </a:solidFill>
              </a:endParaRPr>
            </a:p>
          </p:txBody>
        </p:sp>
        <p:sp>
          <p:nvSpPr>
            <p:cNvPr id="206" name="object 206"/>
            <p:cNvSpPr/>
            <p:nvPr/>
          </p:nvSpPr>
          <p:spPr>
            <a:xfrm>
              <a:off x="5971806" y="2871584"/>
              <a:ext cx="7620" cy="1270"/>
            </a:xfrm>
            <a:custGeom>
              <a:avLst/>
              <a:gdLst/>
              <a:ahLst/>
              <a:cxnLst/>
              <a:rect l="l" t="t" r="r" b="b"/>
              <a:pathLst>
                <a:path w="7620" h="1269">
                  <a:moveTo>
                    <a:pt x="0" y="0"/>
                  </a:moveTo>
                  <a:lnTo>
                    <a:pt x="3619" y="368"/>
                  </a:lnTo>
                  <a:lnTo>
                    <a:pt x="7454" y="787"/>
                  </a:lnTo>
                  <a:lnTo>
                    <a:pt x="3619" y="355"/>
                  </a:lnTo>
                  <a:lnTo>
                    <a:pt x="0"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grpSp>
      <p:sp>
        <p:nvSpPr>
          <p:cNvPr id="207" name="object 207"/>
          <p:cNvSpPr/>
          <p:nvPr/>
        </p:nvSpPr>
        <p:spPr>
          <a:xfrm>
            <a:off x="5674624" y="3273764"/>
            <a:ext cx="38687" cy="13953"/>
          </a:xfrm>
          <a:custGeom>
            <a:avLst/>
            <a:gdLst/>
            <a:ahLst/>
            <a:cxnLst/>
            <a:rect l="l" t="t" r="r" b="b"/>
            <a:pathLst>
              <a:path w="38735" h="13970">
                <a:moveTo>
                  <a:pt x="38087" y="12"/>
                </a:moveTo>
                <a:lnTo>
                  <a:pt x="30500" y="1886"/>
                </a:lnTo>
                <a:lnTo>
                  <a:pt x="21149" y="5070"/>
                </a:lnTo>
                <a:lnTo>
                  <a:pt x="10735" y="9135"/>
                </a:lnTo>
                <a:lnTo>
                  <a:pt x="0" y="13652"/>
                </a:lnTo>
                <a:lnTo>
                  <a:pt x="10736" y="9135"/>
                </a:lnTo>
                <a:lnTo>
                  <a:pt x="21158" y="5068"/>
                </a:lnTo>
                <a:lnTo>
                  <a:pt x="30537" y="1881"/>
                </a:lnTo>
                <a:lnTo>
                  <a:pt x="38087" y="12"/>
                </a:lnTo>
                <a:close/>
              </a:path>
              <a:path w="38735" h="13970">
                <a:moveTo>
                  <a:pt x="38090" y="12"/>
                </a:moveTo>
                <a:lnTo>
                  <a:pt x="38227" y="482"/>
                </a:lnTo>
                <a:lnTo>
                  <a:pt x="38090" y="12"/>
                </a:lnTo>
                <a:close/>
              </a:path>
              <a:path w="38735" h="13970">
                <a:moveTo>
                  <a:pt x="38087" y="0"/>
                </a:move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pic>
        <p:nvPicPr>
          <p:cNvPr id="208" name="object 208"/>
          <p:cNvPicPr/>
          <p:nvPr/>
        </p:nvPicPr>
        <p:blipFill>
          <a:blip r:embed="rId11" cstate="print"/>
          <a:stretch>
            <a:fillRect/>
          </a:stretch>
        </p:blipFill>
        <p:spPr>
          <a:xfrm>
            <a:off x="6084557" y="3434869"/>
            <a:ext cx="243019" cy="99115"/>
          </a:xfrm>
          <a:prstGeom prst="rect">
            <a:avLst/>
          </a:prstGeom>
        </p:spPr>
      </p:pic>
      <p:sp>
        <p:nvSpPr>
          <p:cNvPr id="209" name="object 209"/>
          <p:cNvSpPr/>
          <p:nvPr/>
        </p:nvSpPr>
        <p:spPr>
          <a:xfrm>
            <a:off x="6383096" y="3398147"/>
            <a:ext cx="634" cy="634"/>
          </a:xfrm>
          <a:custGeom>
            <a:avLst/>
            <a:gdLst/>
            <a:ahLst/>
            <a:cxnLst/>
            <a:rect l="l" t="t" r="r" b="b"/>
            <a:pathLst>
              <a:path w="635" h="635">
                <a:moveTo>
                  <a:pt x="101" y="0"/>
                </a:moveTo>
                <a:lnTo>
                  <a:pt x="0" y="228"/>
                </a:lnTo>
                <a:lnTo>
                  <a:pt x="88" y="101"/>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grpSp>
        <p:nvGrpSpPr>
          <p:cNvPr id="210" name="object 210"/>
          <p:cNvGrpSpPr/>
          <p:nvPr/>
        </p:nvGrpSpPr>
        <p:grpSpPr>
          <a:xfrm>
            <a:off x="4160177" y="2729352"/>
            <a:ext cx="1246236" cy="747108"/>
            <a:chOff x="4159668" y="2732722"/>
            <a:chExt cx="1247775" cy="748030"/>
          </a:xfrm>
        </p:grpSpPr>
        <p:sp>
          <p:nvSpPr>
            <p:cNvPr id="211" name="object 211"/>
            <p:cNvSpPr/>
            <p:nvPr/>
          </p:nvSpPr>
          <p:spPr>
            <a:xfrm>
              <a:off x="4159668" y="2732722"/>
              <a:ext cx="1232535" cy="748030"/>
            </a:xfrm>
            <a:custGeom>
              <a:avLst/>
              <a:gdLst/>
              <a:ahLst/>
              <a:cxnLst/>
              <a:rect l="l" t="t" r="r" b="b"/>
              <a:pathLst>
                <a:path w="1232535" h="748029">
                  <a:moveTo>
                    <a:pt x="432540" y="730250"/>
                  </a:moveTo>
                  <a:lnTo>
                    <a:pt x="367420" y="730250"/>
                  </a:lnTo>
                  <a:lnTo>
                    <a:pt x="387849" y="732790"/>
                  </a:lnTo>
                  <a:lnTo>
                    <a:pt x="408482" y="742950"/>
                  </a:lnTo>
                  <a:lnTo>
                    <a:pt x="409562" y="744220"/>
                  </a:lnTo>
                  <a:lnTo>
                    <a:pt x="437946" y="748030"/>
                  </a:lnTo>
                  <a:lnTo>
                    <a:pt x="436892" y="742950"/>
                  </a:lnTo>
                  <a:lnTo>
                    <a:pt x="434898" y="736600"/>
                  </a:lnTo>
                  <a:lnTo>
                    <a:pt x="432540" y="730250"/>
                  </a:lnTo>
                  <a:close/>
                </a:path>
                <a:path w="1232535" h="748029">
                  <a:moveTo>
                    <a:pt x="442655" y="652780"/>
                  </a:moveTo>
                  <a:lnTo>
                    <a:pt x="246578" y="652780"/>
                  </a:lnTo>
                  <a:lnTo>
                    <a:pt x="254792" y="656590"/>
                  </a:lnTo>
                  <a:lnTo>
                    <a:pt x="261086" y="662940"/>
                  </a:lnTo>
                  <a:lnTo>
                    <a:pt x="272884" y="669290"/>
                  </a:lnTo>
                  <a:lnTo>
                    <a:pt x="272884" y="680720"/>
                  </a:lnTo>
                  <a:lnTo>
                    <a:pt x="278104" y="688340"/>
                  </a:lnTo>
                  <a:lnTo>
                    <a:pt x="293573" y="694690"/>
                  </a:lnTo>
                  <a:lnTo>
                    <a:pt x="294424" y="695960"/>
                  </a:lnTo>
                  <a:lnTo>
                    <a:pt x="297639" y="702310"/>
                  </a:lnTo>
                  <a:lnTo>
                    <a:pt x="303652" y="712470"/>
                  </a:lnTo>
                  <a:lnTo>
                    <a:pt x="313296" y="725170"/>
                  </a:lnTo>
                  <a:lnTo>
                    <a:pt x="327405" y="741680"/>
                  </a:lnTo>
                  <a:lnTo>
                    <a:pt x="347253" y="732790"/>
                  </a:lnTo>
                  <a:lnTo>
                    <a:pt x="367420" y="730250"/>
                  </a:lnTo>
                  <a:lnTo>
                    <a:pt x="432540" y="730250"/>
                  </a:lnTo>
                  <a:lnTo>
                    <a:pt x="431596" y="727710"/>
                  </a:lnTo>
                  <a:lnTo>
                    <a:pt x="430961" y="725170"/>
                  </a:lnTo>
                  <a:lnTo>
                    <a:pt x="430021" y="722630"/>
                  </a:lnTo>
                  <a:lnTo>
                    <a:pt x="426923" y="716280"/>
                  </a:lnTo>
                  <a:lnTo>
                    <a:pt x="423403" y="708660"/>
                  </a:lnTo>
                  <a:lnTo>
                    <a:pt x="420409" y="702310"/>
                  </a:lnTo>
                  <a:lnTo>
                    <a:pt x="417941" y="697230"/>
                  </a:lnTo>
                  <a:lnTo>
                    <a:pt x="416001" y="692150"/>
                  </a:lnTo>
                  <a:lnTo>
                    <a:pt x="415239" y="690880"/>
                  </a:lnTo>
                  <a:lnTo>
                    <a:pt x="416001" y="688340"/>
                  </a:lnTo>
                  <a:lnTo>
                    <a:pt x="418652" y="683260"/>
                  </a:lnTo>
                  <a:lnTo>
                    <a:pt x="423379" y="676910"/>
                  </a:lnTo>
                  <a:lnTo>
                    <a:pt x="428945" y="668020"/>
                  </a:lnTo>
                  <a:lnTo>
                    <a:pt x="434111" y="661670"/>
                  </a:lnTo>
                  <a:lnTo>
                    <a:pt x="439542" y="655320"/>
                  </a:lnTo>
                  <a:lnTo>
                    <a:pt x="442655" y="652780"/>
                  </a:lnTo>
                  <a:close/>
                </a:path>
                <a:path w="1232535" h="748029">
                  <a:moveTo>
                    <a:pt x="521087" y="581660"/>
                  </a:moveTo>
                  <a:lnTo>
                    <a:pt x="89992" y="581660"/>
                  </a:lnTo>
                  <a:lnTo>
                    <a:pt x="85813" y="627380"/>
                  </a:lnTo>
                  <a:lnTo>
                    <a:pt x="131483" y="631190"/>
                  </a:lnTo>
                  <a:lnTo>
                    <a:pt x="130594" y="669290"/>
                  </a:lnTo>
                  <a:lnTo>
                    <a:pt x="186347" y="684530"/>
                  </a:lnTo>
                  <a:lnTo>
                    <a:pt x="190703" y="678180"/>
                  </a:lnTo>
                  <a:lnTo>
                    <a:pt x="224154" y="659130"/>
                  </a:lnTo>
                  <a:lnTo>
                    <a:pt x="236385" y="652780"/>
                  </a:lnTo>
                  <a:lnTo>
                    <a:pt x="442655" y="652780"/>
                  </a:lnTo>
                  <a:lnTo>
                    <a:pt x="447325" y="648970"/>
                  </a:lnTo>
                  <a:lnTo>
                    <a:pt x="465188" y="636270"/>
                  </a:lnTo>
                  <a:lnTo>
                    <a:pt x="465048" y="636270"/>
                  </a:lnTo>
                  <a:lnTo>
                    <a:pt x="466585" y="635000"/>
                  </a:lnTo>
                  <a:lnTo>
                    <a:pt x="481190" y="628650"/>
                  </a:lnTo>
                  <a:lnTo>
                    <a:pt x="482612" y="628650"/>
                  </a:lnTo>
                  <a:lnTo>
                    <a:pt x="485178" y="627380"/>
                  </a:lnTo>
                  <a:lnTo>
                    <a:pt x="485660" y="624840"/>
                  </a:lnTo>
                  <a:lnTo>
                    <a:pt x="483323" y="618490"/>
                  </a:lnTo>
                  <a:lnTo>
                    <a:pt x="482231" y="613410"/>
                  </a:lnTo>
                  <a:lnTo>
                    <a:pt x="482231" y="608330"/>
                  </a:lnTo>
                  <a:lnTo>
                    <a:pt x="483323" y="607060"/>
                  </a:lnTo>
                  <a:lnTo>
                    <a:pt x="489465" y="600710"/>
                  </a:lnTo>
                  <a:lnTo>
                    <a:pt x="497341" y="594360"/>
                  </a:lnTo>
                  <a:lnTo>
                    <a:pt x="507012" y="588010"/>
                  </a:lnTo>
                  <a:lnTo>
                    <a:pt x="518540" y="582930"/>
                  </a:lnTo>
                  <a:lnTo>
                    <a:pt x="521087" y="581660"/>
                  </a:lnTo>
                  <a:close/>
                </a:path>
                <a:path w="1232535" h="748029">
                  <a:moveTo>
                    <a:pt x="419923" y="502920"/>
                  </a:moveTo>
                  <a:lnTo>
                    <a:pt x="25641" y="502920"/>
                  </a:lnTo>
                  <a:lnTo>
                    <a:pt x="27419" y="567690"/>
                  </a:lnTo>
                  <a:lnTo>
                    <a:pt x="37020" y="567690"/>
                  </a:lnTo>
                  <a:lnTo>
                    <a:pt x="32537" y="600710"/>
                  </a:lnTo>
                  <a:lnTo>
                    <a:pt x="89992" y="581660"/>
                  </a:lnTo>
                  <a:lnTo>
                    <a:pt x="521087" y="581660"/>
                  </a:lnTo>
                  <a:lnTo>
                    <a:pt x="523633" y="580390"/>
                  </a:lnTo>
                  <a:lnTo>
                    <a:pt x="526046" y="576580"/>
                  </a:lnTo>
                  <a:lnTo>
                    <a:pt x="526046" y="562610"/>
                  </a:lnTo>
                  <a:lnTo>
                    <a:pt x="484416" y="562610"/>
                  </a:lnTo>
                  <a:lnTo>
                    <a:pt x="478396" y="561340"/>
                  </a:lnTo>
                  <a:lnTo>
                    <a:pt x="473773" y="557530"/>
                  </a:lnTo>
                  <a:lnTo>
                    <a:pt x="470915" y="553720"/>
                  </a:lnTo>
                  <a:lnTo>
                    <a:pt x="465581" y="547370"/>
                  </a:lnTo>
                  <a:lnTo>
                    <a:pt x="464553" y="546100"/>
                  </a:lnTo>
                  <a:lnTo>
                    <a:pt x="457949" y="542290"/>
                  </a:lnTo>
                  <a:lnTo>
                    <a:pt x="451827" y="541020"/>
                  </a:lnTo>
                  <a:lnTo>
                    <a:pt x="444309" y="541020"/>
                  </a:lnTo>
                  <a:lnTo>
                    <a:pt x="443128" y="539750"/>
                  </a:lnTo>
                  <a:lnTo>
                    <a:pt x="434821" y="533400"/>
                  </a:lnTo>
                  <a:lnTo>
                    <a:pt x="427767" y="523240"/>
                  </a:lnTo>
                  <a:lnTo>
                    <a:pt x="421990" y="510540"/>
                  </a:lnTo>
                  <a:lnTo>
                    <a:pt x="419923" y="502920"/>
                  </a:lnTo>
                  <a:close/>
                </a:path>
                <a:path w="1232535" h="748029">
                  <a:moveTo>
                    <a:pt x="511860" y="558800"/>
                  </a:moveTo>
                  <a:lnTo>
                    <a:pt x="484416" y="562610"/>
                  </a:lnTo>
                  <a:lnTo>
                    <a:pt x="526046" y="562610"/>
                  </a:lnTo>
                  <a:lnTo>
                    <a:pt x="526046" y="561340"/>
                  </a:lnTo>
                  <a:lnTo>
                    <a:pt x="511860" y="558800"/>
                  </a:lnTo>
                  <a:close/>
                </a:path>
                <a:path w="1232535" h="748029">
                  <a:moveTo>
                    <a:pt x="17906" y="452120"/>
                  </a:moveTo>
                  <a:lnTo>
                    <a:pt x="17906" y="474980"/>
                  </a:lnTo>
                  <a:lnTo>
                    <a:pt x="0" y="478790"/>
                  </a:lnTo>
                  <a:lnTo>
                    <a:pt x="2882" y="504190"/>
                  </a:lnTo>
                  <a:lnTo>
                    <a:pt x="25641" y="502920"/>
                  </a:lnTo>
                  <a:lnTo>
                    <a:pt x="419923" y="502920"/>
                  </a:lnTo>
                  <a:lnTo>
                    <a:pt x="417512" y="494030"/>
                  </a:lnTo>
                  <a:lnTo>
                    <a:pt x="416661" y="490220"/>
                  </a:lnTo>
                  <a:lnTo>
                    <a:pt x="423113" y="487680"/>
                  </a:lnTo>
                  <a:lnTo>
                    <a:pt x="426618" y="485140"/>
                  </a:lnTo>
                  <a:lnTo>
                    <a:pt x="432434" y="483870"/>
                  </a:lnTo>
                  <a:lnTo>
                    <a:pt x="434339" y="482600"/>
                  </a:lnTo>
                  <a:lnTo>
                    <a:pt x="436308" y="482600"/>
                  </a:lnTo>
                  <a:lnTo>
                    <a:pt x="437248" y="481330"/>
                  </a:lnTo>
                  <a:lnTo>
                    <a:pt x="438848" y="481330"/>
                  </a:lnTo>
                  <a:lnTo>
                    <a:pt x="443179" y="480060"/>
                  </a:lnTo>
                  <a:lnTo>
                    <a:pt x="444753" y="478790"/>
                  </a:lnTo>
                  <a:lnTo>
                    <a:pt x="451218" y="476250"/>
                  </a:lnTo>
                  <a:lnTo>
                    <a:pt x="454380" y="472440"/>
                  </a:lnTo>
                  <a:lnTo>
                    <a:pt x="79565" y="472440"/>
                  </a:lnTo>
                  <a:lnTo>
                    <a:pt x="17906" y="452120"/>
                  </a:lnTo>
                  <a:close/>
                </a:path>
                <a:path w="1232535" h="748029">
                  <a:moveTo>
                    <a:pt x="300266" y="41910"/>
                  </a:moveTo>
                  <a:lnTo>
                    <a:pt x="284924" y="63500"/>
                  </a:lnTo>
                  <a:lnTo>
                    <a:pt x="284022" y="69850"/>
                  </a:lnTo>
                  <a:lnTo>
                    <a:pt x="283413" y="74930"/>
                  </a:lnTo>
                  <a:lnTo>
                    <a:pt x="283342" y="82550"/>
                  </a:lnTo>
                  <a:lnTo>
                    <a:pt x="283059" y="87630"/>
                  </a:lnTo>
                  <a:lnTo>
                    <a:pt x="282003" y="95250"/>
                  </a:lnTo>
                  <a:lnTo>
                    <a:pt x="280252" y="101600"/>
                  </a:lnTo>
                  <a:lnTo>
                    <a:pt x="277812" y="109220"/>
                  </a:lnTo>
                  <a:lnTo>
                    <a:pt x="274192" y="118110"/>
                  </a:lnTo>
                  <a:lnTo>
                    <a:pt x="272453" y="125730"/>
                  </a:lnTo>
                  <a:lnTo>
                    <a:pt x="272453" y="133350"/>
                  </a:lnTo>
                  <a:lnTo>
                    <a:pt x="267106" y="161290"/>
                  </a:lnTo>
                  <a:lnTo>
                    <a:pt x="263620" y="170180"/>
                  </a:lnTo>
                  <a:lnTo>
                    <a:pt x="259041" y="179070"/>
                  </a:lnTo>
                  <a:lnTo>
                    <a:pt x="253415" y="190500"/>
                  </a:lnTo>
                  <a:lnTo>
                    <a:pt x="246786" y="201930"/>
                  </a:lnTo>
                  <a:lnTo>
                    <a:pt x="253587" y="219710"/>
                  </a:lnTo>
                  <a:lnTo>
                    <a:pt x="258459" y="236220"/>
                  </a:lnTo>
                  <a:lnTo>
                    <a:pt x="261390" y="251460"/>
                  </a:lnTo>
                  <a:lnTo>
                    <a:pt x="262280" y="264160"/>
                  </a:lnTo>
                  <a:lnTo>
                    <a:pt x="262369" y="267970"/>
                  </a:lnTo>
                  <a:lnTo>
                    <a:pt x="261861" y="270510"/>
                  </a:lnTo>
                  <a:lnTo>
                    <a:pt x="260692" y="273050"/>
                  </a:lnTo>
                  <a:lnTo>
                    <a:pt x="261010" y="275590"/>
                  </a:lnTo>
                  <a:lnTo>
                    <a:pt x="262547" y="279400"/>
                  </a:lnTo>
                  <a:lnTo>
                    <a:pt x="268249" y="287020"/>
                  </a:lnTo>
                  <a:lnTo>
                    <a:pt x="274802" y="293370"/>
                  </a:lnTo>
                  <a:lnTo>
                    <a:pt x="278764" y="300990"/>
                  </a:lnTo>
                  <a:lnTo>
                    <a:pt x="279831" y="307340"/>
                  </a:lnTo>
                  <a:lnTo>
                    <a:pt x="279895" y="312420"/>
                  </a:lnTo>
                  <a:lnTo>
                    <a:pt x="278129" y="320040"/>
                  </a:lnTo>
                  <a:lnTo>
                    <a:pt x="272770" y="326390"/>
                  </a:lnTo>
                  <a:lnTo>
                    <a:pt x="259168" y="332740"/>
                  </a:lnTo>
                  <a:lnTo>
                    <a:pt x="253179" y="335280"/>
                  </a:lnTo>
                  <a:lnTo>
                    <a:pt x="245834" y="337820"/>
                  </a:lnTo>
                  <a:lnTo>
                    <a:pt x="237096" y="341630"/>
                  </a:lnTo>
                  <a:lnTo>
                    <a:pt x="226984" y="346710"/>
                  </a:lnTo>
                  <a:lnTo>
                    <a:pt x="215053" y="353060"/>
                  </a:lnTo>
                  <a:lnTo>
                    <a:pt x="200968" y="363220"/>
                  </a:lnTo>
                  <a:lnTo>
                    <a:pt x="184391" y="373380"/>
                  </a:lnTo>
                  <a:lnTo>
                    <a:pt x="154495" y="400050"/>
                  </a:lnTo>
                  <a:lnTo>
                    <a:pt x="153784" y="401320"/>
                  </a:lnTo>
                  <a:lnTo>
                    <a:pt x="147942" y="408940"/>
                  </a:lnTo>
                  <a:lnTo>
                    <a:pt x="145059" y="414020"/>
                  </a:lnTo>
                  <a:lnTo>
                    <a:pt x="140042" y="436880"/>
                  </a:lnTo>
                  <a:lnTo>
                    <a:pt x="121589" y="436880"/>
                  </a:lnTo>
                  <a:lnTo>
                    <a:pt x="118681" y="438150"/>
                  </a:lnTo>
                  <a:lnTo>
                    <a:pt x="118389" y="438150"/>
                  </a:lnTo>
                  <a:lnTo>
                    <a:pt x="115531" y="440690"/>
                  </a:lnTo>
                  <a:lnTo>
                    <a:pt x="111124" y="449580"/>
                  </a:lnTo>
                  <a:lnTo>
                    <a:pt x="107200" y="458470"/>
                  </a:lnTo>
                  <a:lnTo>
                    <a:pt x="104419" y="462280"/>
                  </a:lnTo>
                  <a:lnTo>
                    <a:pt x="101853" y="464820"/>
                  </a:lnTo>
                  <a:lnTo>
                    <a:pt x="98450" y="467360"/>
                  </a:lnTo>
                  <a:lnTo>
                    <a:pt x="96227" y="468630"/>
                  </a:lnTo>
                  <a:lnTo>
                    <a:pt x="95732" y="468630"/>
                  </a:lnTo>
                  <a:lnTo>
                    <a:pt x="93992" y="469900"/>
                  </a:lnTo>
                  <a:lnTo>
                    <a:pt x="92722" y="471170"/>
                  </a:lnTo>
                  <a:lnTo>
                    <a:pt x="90881" y="471170"/>
                  </a:lnTo>
                  <a:lnTo>
                    <a:pt x="88544" y="472440"/>
                  </a:lnTo>
                  <a:lnTo>
                    <a:pt x="454380" y="472440"/>
                  </a:lnTo>
                  <a:lnTo>
                    <a:pt x="455434" y="471170"/>
                  </a:lnTo>
                  <a:lnTo>
                    <a:pt x="458012" y="464820"/>
                  </a:lnTo>
                  <a:lnTo>
                    <a:pt x="467994" y="445770"/>
                  </a:lnTo>
                  <a:lnTo>
                    <a:pt x="469938" y="443230"/>
                  </a:lnTo>
                  <a:lnTo>
                    <a:pt x="473709" y="436880"/>
                  </a:lnTo>
                  <a:lnTo>
                    <a:pt x="479577" y="430530"/>
                  </a:lnTo>
                  <a:lnTo>
                    <a:pt x="487184" y="425450"/>
                  </a:lnTo>
                  <a:lnTo>
                    <a:pt x="488962" y="424180"/>
                  </a:lnTo>
                  <a:lnTo>
                    <a:pt x="490854" y="422910"/>
                  </a:lnTo>
                  <a:lnTo>
                    <a:pt x="498944" y="419100"/>
                  </a:lnTo>
                  <a:lnTo>
                    <a:pt x="506145" y="417830"/>
                  </a:lnTo>
                  <a:lnTo>
                    <a:pt x="514680" y="417830"/>
                  </a:lnTo>
                  <a:lnTo>
                    <a:pt x="521969" y="416560"/>
                  </a:lnTo>
                  <a:lnTo>
                    <a:pt x="530415" y="416560"/>
                  </a:lnTo>
                  <a:lnTo>
                    <a:pt x="537590" y="415290"/>
                  </a:lnTo>
                  <a:lnTo>
                    <a:pt x="540016" y="415290"/>
                  </a:lnTo>
                  <a:lnTo>
                    <a:pt x="551713" y="411480"/>
                  </a:lnTo>
                  <a:lnTo>
                    <a:pt x="561751" y="410210"/>
                  </a:lnTo>
                  <a:lnTo>
                    <a:pt x="586714" y="403860"/>
                  </a:lnTo>
                  <a:lnTo>
                    <a:pt x="587641" y="403860"/>
                  </a:lnTo>
                  <a:lnTo>
                    <a:pt x="588492" y="402590"/>
                  </a:lnTo>
                  <a:lnTo>
                    <a:pt x="676971" y="402590"/>
                  </a:lnTo>
                  <a:lnTo>
                    <a:pt x="687311" y="397510"/>
                  </a:lnTo>
                  <a:lnTo>
                    <a:pt x="765695" y="397510"/>
                  </a:lnTo>
                  <a:lnTo>
                    <a:pt x="763015" y="389890"/>
                  </a:lnTo>
                  <a:lnTo>
                    <a:pt x="760564" y="383540"/>
                  </a:lnTo>
                  <a:lnTo>
                    <a:pt x="759561" y="379730"/>
                  </a:lnTo>
                  <a:lnTo>
                    <a:pt x="759561" y="375920"/>
                  </a:lnTo>
                  <a:lnTo>
                    <a:pt x="760979" y="364490"/>
                  </a:lnTo>
                  <a:lnTo>
                    <a:pt x="765221" y="354330"/>
                  </a:lnTo>
                  <a:lnTo>
                    <a:pt x="772264" y="346710"/>
                  </a:lnTo>
                  <a:lnTo>
                    <a:pt x="782091" y="340360"/>
                  </a:lnTo>
                  <a:lnTo>
                    <a:pt x="785609" y="337820"/>
                  </a:lnTo>
                  <a:lnTo>
                    <a:pt x="790244" y="335280"/>
                  </a:lnTo>
                  <a:lnTo>
                    <a:pt x="795921" y="335280"/>
                  </a:lnTo>
                  <a:lnTo>
                    <a:pt x="796002" y="318770"/>
                  </a:lnTo>
                  <a:lnTo>
                    <a:pt x="807135" y="278130"/>
                  </a:lnTo>
                  <a:lnTo>
                    <a:pt x="807923" y="276860"/>
                  </a:lnTo>
                  <a:lnTo>
                    <a:pt x="809078" y="276860"/>
                  </a:lnTo>
                  <a:lnTo>
                    <a:pt x="834917" y="264160"/>
                  </a:lnTo>
                  <a:lnTo>
                    <a:pt x="852530" y="254000"/>
                  </a:lnTo>
                  <a:lnTo>
                    <a:pt x="863473" y="243840"/>
                  </a:lnTo>
                  <a:lnTo>
                    <a:pt x="869302" y="236220"/>
                  </a:lnTo>
                  <a:lnTo>
                    <a:pt x="878531" y="219710"/>
                  </a:lnTo>
                  <a:lnTo>
                    <a:pt x="887917" y="205740"/>
                  </a:lnTo>
                  <a:lnTo>
                    <a:pt x="897527" y="191770"/>
                  </a:lnTo>
                  <a:lnTo>
                    <a:pt x="914823" y="168910"/>
                  </a:lnTo>
                  <a:lnTo>
                    <a:pt x="921178" y="160020"/>
                  </a:lnTo>
                  <a:lnTo>
                    <a:pt x="926119" y="153670"/>
                  </a:lnTo>
                  <a:lnTo>
                    <a:pt x="929271" y="151130"/>
                  </a:lnTo>
                  <a:lnTo>
                    <a:pt x="941793" y="138430"/>
                  </a:lnTo>
                  <a:lnTo>
                    <a:pt x="944346" y="135890"/>
                  </a:lnTo>
                  <a:lnTo>
                    <a:pt x="946264" y="134620"/>
                  </a:lnTo>
                  <a:lnTo>
                    <a:pt x="951623" y="130810"/>
                  </a:lnTo>
                  <a:lnTo>
                    <a:pt x="959065" y="129540"/>
                  </a:lnTo>
                  <a:lnTo>
                    <a:pt x="1221638" y="129540"/>
                  </a:lnTo>
                  <a:lnTo>
                    <a:pt x="1222451" y="128270"/>
                  </a:lnTo>
                  <a:lnTo>
                    <a:pt x="1224127" y="127000"/>
                  </a:lnTo>
                  <a:lnTo>
                    <a:pt x="1226261" y="124460"/>
                  </a:lnTo>
                  <a:lnTo>
                    <a:pt x="1227480" y="123190"/>
                  </a:lnTo>
                  <a:lnTo>
                    <a:pt x="498411" y="123190"/>
                  </a:lnTo>
                  <a:lnTo>
                    <a:pt x="493255" y="118110"/>
                  </a:lnTo>
                  <a:lnTo>
                    <a:pt x="490524" y="114300"/>
                  </a:lnTo>
                  <a:lnTo>
                    <a:pt x="487210" y="106680"/>
                  </a:lnTo>
                  <a:lnTo>
                    <a:pt x="486409" y="105410"/>
                  </a:lnTo>
                  <a:lnTo>
                    <a:pt x="485622" y="102870"/>
                  </a:lnTo>
                  <a:lnTo>
                    <a:pt x="482536" y="95250"/>
                  </a:lnTo>
                  <a:lnTo>
                    <a:pt x="479437" y="90170"/>
                  </a:lnTo>
                  <a:lnTo>
                    <a:pt x="477380" y="86360"/>
                  </a:lnTo>
                  <a:lnTo>
                    <a:pt x="475773" y="83820"/>
                  </a:lnTo>
                  <a:lnTo>
                    <a:pt x="406272" y="83820"/>
                  </a:lnTo>
                  <a:lnTo>
                    <a:pt x="400607" y="81280"/>
                  </a:lnTo>
                  <a:lnTo>
                    <a:pt x="392664" y="77470"/>
                  </a:lnTo>
                  <a:lnTo>
                    <a:pt x="382169" y="73660"/>
                  </a:lnTo>
                  <a:lnTo>
                    <a:pt x="368846" y="69850"/>
                  </a:lnTo>
                  <a:lnTo>
                    <a:pt x="346474" y="60960"/>
                  </a:lnTo>
                  <a:lnTo>
                    <a:pt x="328107" y="53340"/>
                  </a:lnTo>
                  <a:lnTo>
                    <a:pt x="313232" y="48260"/>
                  </a:lnTo>
                  <a:lnTo>
                    <a:pt x="300266" y="41910"/>
                  </a:lnTo>
                  <a:close/>
                </a:path>
                <a:path w="1232535" h="748029">
                  <a:moveTo>
                    <a:pt x="765695" y="397510"/>
                  </a:moveTo>
                  <a:lnTo>
                    <a:pt x="687311" y="397510"/>
                  </a:lnTo>
                  <a:lnTo>
                    <a:pt x="688924" y="403860"/>
                  </a:lnTo>
                  <a:lnTo>
                    <a:pt x="691641" y="411480"/>
                  </a:lnTo>
                  <a:lnTo>
                    <a:pt x="695836" y="417830"/>
                  </a:lnTo>
                  <a:lnTo>
                    <a:pt x="701540" y="425450"/>
                  </a:lnTo>
                  <a:lnTo>
                    <a:pt x="708786" y="434340"/>
                  </a:lnTo>
                  <a:lnTo>
                    <a:pt x="715022" y="433070"/>
                  </a:lnTo>
                  <a:lnTo>
                    <a:pt x="721080" y="429260"/>
                  </a:lnTo>
                  <a:lnTo>
                    <a:pt x="727214" y="422910"/>
                  </a:lnTo>
                  <a:lnTo>
                    <a:pt x="735702" y="414020"/>
                  </a:lnTo>
                  <a:lnTo>
                    <a:pt x="742322" y="407670"/>
                  </a:lnTo>
                  <a:lnTo>
                    <a:pt x="747440" y="403860"/>
                  </a:lnTo>
                  <a:lnTo>
                    <a:pt x="751420" y="401320"/>
                  </a:lnTo>
                  <a:lnTo>
                    <a:pt x="765695" y="401320"/>
                  </a:lnTo>
                  <a:lnTo>
                    <a:pt x="765695" y="397510"/>
                  </a:lnTo>
                  <a:close/>
                </a:path>
                <a:path w="1232535" h="748029">
                  <a:moveTo>
                    <a:pt x="676971" y="402590"/>
                  </a:moveTo>
                  <a:lnTo>
                    <a:pt x="600197" y="402590"/>
                  </a:lnTo>
                  <a:lnTo>
                    <a:pt x="609072" y="403860"/>
                  </a:lnTo>
                  <a:lnTo>
                    <a:pt x="615586" y="407670"/>
                  </a:lnTo>
                  <a:lnTo>
                    <a:pt x="619988" y="412750"/>
                  </a:lnTo>
                  <a:lnTo>
                    <a:pt x="620547" y="414020"/>
                  </a:lnTo>
                  <a:lnTo>
                    <a:pt x="621715" y="416560"/>
                  </a:lnTo>
                  <a:lnTo>
                    <a:pt x="622338" y="417830"/>
                  </a:lnTo>
                  <a:lnTo>
                    <a:pt x="623150" y="419100"/>
                  </a:lnTo>
                  <a:lnTo>
                    <a:pt x="624103" y="420370"/>
                  </a:lnTo>
                  <a:lnTo>
                    <a:pt x="626643" y="420370"/>
                  </a:lnTo>
                  <a:lnTo>
                    <a:pt x="647406" y="416560"/>
                  </a:lnTo>
                  <a:lnTo>
                    <a:pt x="654227" y="412750"/>
                  </a:lnTo>
                  <a:lnTo>
                    <a:pt x="658875" y="411480"/>
                  </a:lnTo>
                  <a:lnTo>
                    <a:pt x="676971" y="402590"/>
                  </a:lnTo>
                  <a:close/>
                </a:path>
                <a:path w="1232535" h="748029">
                  <a:moveTo>
                    <a:pt x="765695" y="401320"/>
                  </a:moveTo>
                  <a:lnTo>
                    <a:pt x="758024" y="401320"/>
                  </a:lnTo>
                  <a:lnTo>
                    <a:pt x="761479" y="402590"/>
                  </a:lnTo>
                  <a:lnTo>
                    <a:pt x="764273" y="405130"/>
                  </a:lnTo>
                  <a:lnTo>
                    <a:pt x="765022" y="402590"/>
                  </a:lnTo>
                  <a:lnTo>
                    <a:pt x="765695" y="401320"/>
                  </a:lnTo>
                  <a:close/>
                </a:path>
                <a:path w="1232535" h="748029">
                  <a:moveTo>
                    <a:pt x="1221638" y="129540"/>
                  </a:moveTo>
                  <a:lnTo>
                    <a:pt x="974940" y="129540"/>
                  </a:lnTo>
                  <a:lnTo>
                    <a:pt x="978509" y="130810"/>
                  </a:lnTo>
                  <a:lnTo>
                    <a:pt x="986663" y="130810"/>
                  </a:lnTo>
                  <a:lnTo>
                    <a:pt x="994219" y="134620"/>
                  </a:lnTo>
                  <a:lnTo>
                    <a:pt x="1001394" y="140970"/>
                  </a:lnTo>
                  <a:lnTo>
                    <a:pt x="1012741" y="147320"/>
                  </a:lnTo>
                  <a:lnTo>
                    <a:pt x="1023588" y="156210"/>
                  </a:lnTo>
                  <a:lnTo>
                    <a:pt x="1046842" y="186690"/>
                  </a:lnTo>
                  <a:lnTo>
                    <a:pt x="1058913" y="213360"/>
                  </a:lnTo>
                  <a:lnTo>
                    <a:pt x="1062720" y="220980"/>
                  </a:lnTo>
                  <a:lnTo>
                    <a:pt x="1066695" y="228600"/>
                  </a:lnTo>
                  <a:lnTo>
                    <a:pt x="1070779" y="236220"/>
                  </a:lnTo>
                  <a:lnTo>
                    <a:pt x="1074915" y="241300"/>
                  </a:lnTo>
                  <a:lnTo>
                    <a:pt x="1075156" y="242570"/>
                  </a:lnTo>
                  <a:lnTo>
                    <a:pt x="1075689" y="242570"/>
                  </a:lnTo>
                  <a:lnTo>
                    <a:pt x="1084190" y="251460"/>
                  </a:lnTo>
                  <a:lnTo>
                    <a:pt x="1095409" y="259080"/>
                  </a:lnTo>
                  <a:lnTo>
                    <a:pt x="1109444" y="266700"/>
                  </a:lnTo>
                  <a:lnTo>
                    <a:pt x="1126388" y="273050"/>
                  </a:lnTo>
                  <a:lnTo>
                    <a:pt x="1126832" y="273050"/>
                  </a:lnTo>
                  <a:lnTo>
                    <a:pt x="1132484" y="274320"/>
                  </a:lnTo>
                  <a:lnTo>
                    <a:pt x="1146670" y="274320"/>
                  </a:lnTo>
                  <a:lnTo>
                    <a:pt x="1157578" y="273050"/>
                  </a:lnTo>
                  <a:lnTo>
                    <a:pt x="1192077" y="246380"/>
                  </a:lnTo>
                  <a:lnTo>
                    <a:pt x="1201253" y="203200"/>
                  </a:lnTo>
                  <a:lnTo>
                    <a:pt x="1201623" y="177800"/>
                  </a:lnTo>
                  <a:lnTo>
                    <a:pt x="1201958" y="170180"/>
                  </a:lnTo>
                  <a:lnTo>
                    <a:pt x="1202963" y="163830"/>
                  </a:lnTo>
                  <a:lnTo>
                    <a:pt x="1204634" y="157480"/>
                  </a:lnTo>
                  <a:lnTo>
                    <a:pt x="1206969" y="152400"/>
                  </a:lnTo>
                  <a:lnTo>
                    <a:pt x="1211719" y="146050"/>
                  </a:lnTo>
                  <a:lnTo>
                    <a:pt x="1218844" y="134620"/>
                  </a:lnTo>
                  <a:lnTo>
                    <a:pt x="1220825" y="130810"/>
                  </a:lnTo>
                  <a:lnTo>
                    <a:pt x="1221638" y="129540"/>
                  </a:lnTo>
                  <a:close/>
                </a:path>
                <a:path w="1232535" h="748029">
                  <a:moveTo>
                    <a:pt x="625500" y="44450"/>
                  </a:moveTo>
                  <a:lnTo>
                    <a:pt x="618870" y="44450"/>
                  </a:lnTo>
                  <a:lnTo>
                    <a:pt x="605260" y="46990"/>
                  </a:lnTo>
                  <a:lnTo>
                    <a:pt x="593448" y="50800"/>
                  </a:lnTo>
                  <a:lnTo>
                    <a:pt x="583898" y="53340"/>
                  </a:lnTo>
                  <a:lnTo>
                    <a:pt x="577075" y="54610"/>
                  </a:lnTo>
                  <a:lnTo>
                    <a:pt x="569787" y="59690"/>
                  </a:lnTo>
                  <a:lnTo>
                    <a:pt x="562136" y="64770"/>
                  </a:lnTo>
                  <a:lnTo>
                    <a:pt x="554100" y="73660"/>
                  </a:lnTo>
                  <a:lnTo>
                    <a:pt x="545655" y="83820"/>
                  </a:lnTo>
                  <a:lnTo>
                    <a:pt x="528485" y="105410"/>
                  </a:lnTo>
                  <a:lnTo>
                    <a:pt x="526656" y="107950"/>
                  </a:lnTo>
                  <a:lnTo>
                    <a:pt x="520456" y="113030"/>
                  </a:lnTo>
                  <a:lnTo>
                    <a:pt x="507623" y="120650"/>
                  </a:lnTo>
                  <a:lnTo>
                    <a:pt x="501116" y="123190"/>
                  </a:lnTo>
                  <a:lnTo>
                    <a:pt x="1227480" y="123190"/>
                  </a:lnTo>
                  <a:lnTo>
                    <a:pt x="1228699" y="121920"/>
                  </a:lnTo>
                  <a:lnTo>
                    <a:pt x="1230325" y="119380"/>
                  </a:lnTo>
                  <a:lnTo>
                    <a:pt x="1232090" y="118110"/>
                  </a:lnTo>
                  <a:lnTo>
                    <a:pt x="1232306" y="118110"/>
                  </a:lnTo>
                  <a:lnTo>
                    <a:pt x="1231963" y="116840"/>
                  </a:lnTo>
                  <a:lnTo>
                    <a:pt x="1231417" y="116840"/>
                  </a:lnTo>
                  <a:lnTo>
                    <a:pt x="1230376" y="114300"/>
                  </a:lnTo>
                  <a:lnTo>
                    <a:pt x="1229906" y="114300"/>
                  </a:lnTo>
                  <a:lnTo>
                    <a:pt x="1229067" y="111760"/>
                  </a:lnTo>
                  <a:lnTo>
                    <a:pt x="1228331" y="110490"/>
                  </a:lnTo>
                  <a:lnTo>
                    <a:pt x="1226921" y="106680"/>
                  </a:lnTo>
                  <a:lnTo>
                    <a:pt x="1225575" y="102870"/>
                  </a:lnTo>
                  <a:lnTo>
                    <a:pt x="1225016" y="99060"/>
                  </a:lnTo>
                  <a:lnTo>
                    <a:pt x="1224787" y="99060"/>
                  </a:lnTo>
                  <a:lnTo>
                    <a:pt x="1224445" y="96520"/>
                  </a:lnTo>
                  <a:lnTo>
                    <a:pt x="1224381" y="93980"/>
                  </a:lnTo>
                  <a:lnTo>
                    <a:pt x="1224152" y="91440"/>
                  </a:lnTo>
                  <a:lnTo>
                    <a:pt x="827392" y="91440"/>
                  </a:lnTo>
                  <a:lnTo>
                    <a:pt x="823874" y="85090"/>
                  </a:lnTo>
                  <a:lnTo>
                    <a:pt x="821689" y="80010"/>
                  </a:lnTo>
                  <a:lnTo>
                    <a:pt x="820324" y="76200"/>
                  </a:lnTo>
                  <a:lnTo>
                    <a:pt x="792772" y="76200"/>
                  </a:lnTo>
                  <a:lnTo>
                    <a:pt x="786917" y="73660"/>
                  </a:lnTo>
                  <a:lnTo>
                    <a:pt x="781766" y="68580"/>
                  </a:lnTo>
                  <a:lnTo>
                    <a:pt x="726224" y="68580"/>
                  </a:lnTo>
                  <a:lnTo>
                    <a:pt x="721131" y="66040"/>
                  </a:lnTo>
                  <a:lnTo>
                    <a:pt x="717016" y="63500"/>
                  </a:lnTo>
                  <a:lnTo>
                    <a:pt x="663435" y="63500"/>
                  </a:lnTo>
                  <a:lnTo>
                    <a:pt x="631977" y="46990"/>
                  </a:lnTo>
                  <a:lnTo>
                    <a:pt x="625500" y="44450"/>
                  </a:lnTo>
                  <a:close/>
                </a:path>
                <a:path w="1232535" h="748029">
                  <a:moveTo>
                    <a:pt x="878801" y="53340"/>
                  </a:moveTo>
                  <a:lnTo>
                    <a:pt x="878801" y="57150"/>
                  </a:lnTo>
                  <a:lnTo>
                    <a:pt x="880071" y="60960"/>
                  </a:lnTo>
                  <a:lnTo>
                    <a:pt x="882357" y="67310"/>
                  </a:lnTo>
                  <a:lnTo>
                    <a:pt x="882764" y="68580"/>
                  </a:lnTo>
                  <a:lnTo>
                    <a:pt x="882764" y="73660"/>
                  </a:lnTo>
                  <a:lnTo>
                    <a:pt x="879652" y="77470"/>
                  </a:lnTo>
                  <a:lnTo>
                    <a:pt x="874242" y="81280"/>
                  </a:lnTo>
                  <a:lnTo>
                    <a:pt x="861910" y="83820"/>
                  </a:lnTo>
                  <a:lnTo>
                    <a:pt x="851286" y="87630"/>
                  </a:lnTo>
                  <a:lnTo>
                    <a:pt x="842370" y="90170"/>
                  </a:lnTo>
                  <a:lnTo>
                    <a:pt x="835223" y="91440"/>
                  </a:lnTo>
                  <a:lnTo>
                    <a:pt x="1224152" y="91440"/>
                  </a:lnTo>
                  <a:lnTo>
                    <a:pt x="1223975" y="90170"/>
                  </a:lnTo>
                  <a:lnTo>
                    <a:pt x="1223975" y="82550"/>
                  </a:lnTo>
                  <a:lnTo>
                    <a:pt x="1224940" y="76200"/>
                  </a:lnTo>
                  <a:lnTo>
                    <a:pt x="899464" y="76200"/>
                  </a:lnTo>
                  <a:lnTo>
                    <a:pt x="893317" y="72390"/>
                  </a:lnTo>
                  <a:lnTo>
                    <a:pt x="887425" y="62230"/>
                  </a:lnTo>
                  <a:lnTo>
                    <a:pt x="884440" y="57150"/>
                  </a:lnTo>
                  <a:lnTo>
                    <a:pt x="881405" y="54610"/>
                  </a:lnTo>
                  <a:lnTo>
                    <a:pt x="878801" y="53340"/>
                  </a:lnTo>
                  <a:close/>
                </a:path>
                <a:path w="1232535" h="748029">
                  <a:moveTo>
                    <a:pt x="465023" y="66040"/>
                  </a:moveTo>
                  <a:lnTo>
                    <a:pt x="464616" y="66040"/>
                  </a:lnTo>
                  <a:lnTo>
                    <a:pt x="459270" y="68580"/>
                  </a:lnTo>
                  <a:lnTo>
                    <a:pt x="448005" y="76200"/>
                  </a:lnTo>
                  <a:lnTo>
                    <a:pt x="438708" y="81280"/>
                  </a:lnTo>
                  <a:lnTo>
                    <a:pt x="432104" y="82550"/>
                  </a:lnTo>
                  <a:lnTo>
                    <a:pt x="425538" y="82550"/>
                  </a:lnTo>
                  <a:lnTo>
                    <a:pt x="407428" y="83820"/>
                  </a:lnTo>
                  <a:lnTo>
                    <a:pt x="475773" y="83820"/>
                  </a:lnTo>
                  <a:lnTo>
                    <a:pt x="474167" y="81280"/>
                  </a:lnTo>
                  <a:lnTo>
                    <a:pt x="469874" y="72390"/>
                  </a:lnTo>
                  <a:lnTo>
                    <a:pt x="469379" y="71120"/>
                  </a:lnTo>
                  <a:lnTo>
                    <a:pt x="469125" y="71120"/>
                  </a:lnTo>
                  <a:lnTo>
                    <a:pt x="466699" y="67310"/>
                  </a:lnTo>
                  <a:lnTo>
                    <a:pt x="465023" y="66040"/>
                  </a:lnTo>
                  <a:close/>
                </a:path>
                <a:path w="1232535" h="748029">
                  <a:moveTo>
                    <a:pt x="815746" y="63500"/>
                  </a:moveTo>
                  <a:lnTo>
                    <a:pt x="814832" y="64770"/>
                  </a:lnTo>
                  <a:lnTo>
                    <a:pt x="813815" y="66040"/>
                  </a:lnTo>
                  <a:lnTo>
                    <a:pt x="812711" y="67310"/>
                  </a:lnTo>
                  <a:lnTo>
                    <a:pt x="807262" y="74930"/>
                  </a:lnTo>
                  <a:lnTo>
                    <a:pt x="801928" y="76200"/>
                  </a:lnTo>
                  <a:lnTo>
                    <a:pt x="820324" y="76200"/>
                  </a:lnTo>
                  <a:lnTo>
                    <a:pt x="818959" y="72390"/>
                  </a:lnTo>
                  <a:lnTo>
                    <a:pt x="817879" y="68580"/>
                  </a:lnTo>
                  <a:lnTo>
                    <a:pt x="815746" y="63500"/>
                  </a:lnTo>
                  <a:close/>
                </a:path>
                <a:path w="1232535" h="748029">
                  <a:moveTo>
                    <a:pt x="953398" y="13970"/>
                  </a:moveTo>
                  <a:lnTo>
                    <a:pt x="935202" y="13970"/>
                  </a:lnTo>
                  <a:lnTo>
                    <a:pt x="930948" y="16510"/>
                  </a:lnTo>
                  <a:lnTo>
                    <a:pt x="920927" y="20320"/>
                  </a:lnTo>
                  <a:lnTo>
                    <a:pt x="915288" y="24130"/>
                  </a:lnTo>
                  <a:lnTo>
                    <a:pt x="910005" y="27940"/>
                  </a:lnTo>
                  <a:lnTo>
                    <a:pt x="910310" y="31750"/>
                  </a:lnTo>
                  <a:lnTo>
                    <a:pt x="911301" y="35560"/>
                  </a:lnTo>
                  <a:lnTo>
                    <a:pt x="913764" y="41910"/>
                  </a:lnTo>
                  <a:lnTo>
                    <a:pt x="919949" y="54610"/>
                  </a:lnTo>
                  <a:lnTo>
                    <a:pt x="920521" y="57150"/>
                  </a:lnTo>
                  <a:lnTo>
                    <a:pt x="921143" y="59690"/>
                  </a:lnTo>
                  <a:lnTo>
                    <a:pt x="920191" y="74930"/>
                  </a:lnTo>
                  <a:lnTo>
                    <a:pt x="912482" y="76200"/>
                  </a:lnTo>
                  <a:lnTo>
                    <a:pt x="1224940" y="76200"/>
                  </a:lnTo>
                  <a:lnTo>
                    <a:pt x="1225861" y="72390"/>
                  </a:lnTo>
                  <a:lnTo>
                    <a:pt x="1075613" y="72390"/>
                  </a:lnTo>
                  <a:lnTo>
                    <a:pt x="1069467" y="69850"/>
                  </a:lnTo>
                  <a:lnTo>
                    <a:pt x="1064691" y="66040"/>
                  </a:lnTo>
                  <a:lnTo>
                    <a:pt x="1064259" y="66040"/>
                  </a:lnTo>
                  <a:lnTo>
                    <a:pt x="1052791" y="54610"/>
                  </a:lnTo>
                  <a:lnTo>
                    <a:pt x="1048892" y="50800"/>
                  </a:lnTo>
                  <a:lnTo>
                    <a:pt x="1041155" y="41910"/>
                  </a:lnTo>
                  <a:lnTo>
                    <a:pt x="1034578" y="35560"/>
                  </a:lnTo>
                  <a:lnTo>
                    <a:pt x="1029170" y="29210"/>
                  </a:lnTo>
                  <a:lnTo>
                    <a:pt x="1024940" y="24130"/>
                  </a:lnTo>
                  <a:lnTo>
                    <a:pt x="1022273" y="21590"/>
                  </a:lnTo>
                  <a:lnTo>
                    <a:pt x="1020038" y="17780"/>
                  </a:lnTo>
                  <a:lnTo>
                    <a:pt x="975372" y="17780"/>
                  </a:lnTo>
                  <a:lnTo>
                    <a:pt x="973785" y="16510"/>
                  </a:lnTo>
                  <a:lnTo>
                    <a:pt x="972388" y="16510"/>
                  </a:lnTo>
                  <a:lnTo>
                    <a:pt x="961669" y="15240"/>
                  </a:lnTo>
                  <a:lnTo>
                    <a:pt x="953398" y="13970"/>
                  </a:lnTo>
                  <a:close/>
                </a:path>
                <a:path w="1232535" h="748029">
                  <a:moveTo>
                    <a:pt x="1145781" y="66040"/>
                  </a:moveTo>
                  <a:lnTo>
                    <a:pt x="1145298" y="66040"/>
                  </a:lnTo>
                  <a:lnTo>
                    <a:pt x="1143457" y="67310"/>
                  </a:lnTo>
                  <a:lnTo>
                    <a:pt x="1140218" y="67310"/>
                  </a:lnTo>
                  <a:lnTo>
                    <a:pt x="1131658" y="68580"/>
                  </a:lnTo>
                  <a:lnTo>
                    <a:pt x="1125105" y="69850"/>
                  </a:lnTo>
                  <a:lnTo>
                    <a:pt x="1089342" y="69850"/>
                  </a:lnTo>
                  <a:lnTo>
                    <a:pt x="1087666" y="71120"/>
                  </a:lnTo>
                  <a:lnTo>
                    <a:pt x="1085811" y="72390"/>
                  </a:lnTo>
                  <a:lnTo>
                    <a:pt x="1225861" y="72390"/>
                  </a:lnTo>
                  <a:lnTo>
                    <a:pt x="1226168" y="71120"/>
                  </a:lnTo>
                  <a:lnTo>
                    <a:pt x="1160919" y="71120"/>
                  </a:lnTo>
                  <a:lnTo>
                    <a:pt x="1145781" y="66040"/>
                  </a:lnTo>
                  <a:close/>
                </a:path>
                <a:path w="1232535" h="748029">
                  <a:moveTo>
                    <a:pt x="1176020" y="19050"/>
                  </a:moveTo>
                  <a:lnTo>
                    <a:pt x="1175308" y="19050"/>
                  </a:lnTo>
                  <a:lnTo>
                    <a:pt x="1174991" y="20320"/>
                  </a:lnTo>
                  <a:lnTo>
                    <a:pt x="1174140" y="22860"/>
                  </a:lnTo>
                  <a:lnTo>
                    <a:pt x="1173530" y="25400"/>
                  </a:lnTo>
                  <a:lnTo>
                    <a:pt x="1172616" y="30480"/>
                  </a:lnTo>
                  <a:lnTo>
                    <a:pt x="1170812" y="41910"/>
                  </a:lnTo>
                  <a:lnTo>
                    <a:pt x="1169619" y="44450"/>
                  </a:lnTo>
                  <a:lnTo>
                    <a:pt x="1160919" y="71120"/>
                  </a:lnTo>
                  <a:lnTo>
                    <a:pt x="1226168" y="71120"/>
                  </a:lnTo>
                  <a:lnTo>
                    <a:pt x="1228318" y="62230"/>
                  </a:lnTo>
                  <a:lnTo>
                    <a:pt x="1229156" y="57150"/>
                  </a:lnTo>
                  <a:lnTo>
                    <a:pt x="1229207" y="52070"/>
                  </a:lnTo>
                  <a:lnTo>
                    <a:pt x="1227217" y="44450"/>
                  </a:lnTo>
                  <a:lnTo>
                    <a:pt x="1206398" y="44450"/>
                  </a:lnTo>
                  <a:lnTo>
                    <a:pt x="1201978" y="43180"/>
                  </a:lnTo>
                  <a:lnTo>
                    <a:pt x="1188834" y="33020"/>
                  </a:lnTo>
                  <a:lnTo>
                    <a:pt x="1188262" y="31750"/>
                  </a:lnTo>
                  <a:lnTo>
                    <a:pt x="1184554" y="29210"/>
                  </a:lnTo>
                  <a:lnTo>
                    <a:pt x="1182865" y="27940"/>
                  </a:lnTo>
                  <a:lnTo>
                    <a:pt x="1182598" y="26670"/>
                  </a:lnTo>
                  <a:lnTo>
                    <a:pt x="1181608" y="26670"/>
                  </a:lnTo>
                  <a:lnTo>
                    <a:pt x="1181036" y="25400"/>
                  </a:lnTo>
                  <a:lnTo>
                    <a:pt x="1180388" y="24130"/>
                  </a:lnTo>
                  <a:lnTo>
                    <a:pt x="1179588" y="24130"/>
                  </a:lnTo>
                  <a:lnTo>
                    <a:pt x="1178712" y="22860"/>
                  </a:lnTo>
                  <a:lnTo>
                    <a:pt x="1177353" y="21590"/>
                  </a:lnTo>
                  <a:lnTo>
                    <a:pt x="1176883" y="20320"/>
                  </a:lnTo>
                  <a:lnTo>
                    <a:pt x="1176020" y="19050"/>
                  </a:lnTo>
                  <a:close/>
                </a:path>
                <a:path w="1232535" h="748029">
                  <a:moveTo>
                    <a:pt x="771778" y="60960"/>
                  </a:moveTo>
                  <a:lnTo>
                    <a:pt x="765619" y="60960"/>
                  </a:lnTo>
                  <a:lnTo>
                    <a:pt x="760044" y="62230"/>
                  </a:lnTo>
                  <a:lnTo>
                    <a:pt x="753719" y="64770"/>
                  </a:lnTo>
                  <a:lnTo>
                    <a:pt x="744727" y="67310"/>
                  </a:lnTo>
                  <a:lnTo>
                    <a:pt x="738568" y="68580"/>
                  </a:lnTo>
                  <a:lnTo>
                    <a:pt x="781766" y="68580"/>
                  </a:lnTo>
                  <a:lnTo>
                    <a:pt x="780478" y="67310"/>
                  </a:lnTo>
                  <a:lnTo>
                    <a:pt x="774915" y="62230"/>
                  </a:lnTo>
                  <a:lnTo>
                    <a:pt x="771778" y="60960"/>
                  </a:lnTo>
                  <a:close/>
                </a:path>
                <a:path w="1232535" h="748029">
                  <a:moveTo>
                    <a:pt x="1226223" y="40640"/>
                  </a:moveTo>
                  <a:lnTo>
                    <a:pt x="1209332" y="44450"/>
                  </a:lnTo>
                  <a:lnTo>
                    <a:pt x="1227217" y="44450"/>
                  </a:lnTo>
                  <a:lnTo>
                    <a:pt x="1226223" y="40640"/>
                  </a:lnTo>
                  <a:close/>
                </a:path>
                <a:path w="1232535" h="748029">
                  <a:moveTo>
                    <a:pt x="1009878" y="0"/>
                  </a:moveTo>
                  <a:lnTo>
                    <a:pt x="1006220" y="1270"/>
                  </a:lnTo>
                  <a:lnTo>
                    <a:pt x="1001979" y="3810"/>
                  </a:lnTo>
                  <a:lnTo>
                    <a:pt x="997407" y="7620"/>
                  </a:lnTo>
                  <a:lnTo>
                    <a:pt x="992327" y="11430"/>
                  </a:lnTo>
                  <a:lnTo>
                    <a:pt x="987094" y="15240"/>
                  </a:lnTo>
                  <a:lnTo>
                    <a:pt x="979754" y="16510"/>
                  </a:lnTo>
                  <a:lnTo>
                    <a:pt x="977518" y="17780"/>
                  </a:lnTo>
                  <a:lnTo>
                    <a:pt x="1020038" y="17780"/>
                  </a:lnTo>
                  <a:lnTo>
                    <a:pt x="1014323" y="10160"/>
                  </a:lnTo>
                  <a:lnTo>
                    <a:pt x="1011554" y="5080"/>
                  </a:lnTo>
                  <a:lnTo>
                    <a:pt x="1009878"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212" name="object 212"/>
            <p:cNvSpPr/>
            <p:nvPr/>
          </p:nvSpPr>
          <p:spPr>
            <a:xfrm>
              <a:off x="5383644" y="2822066"/>
              <a:ext cx="23495" cy="33020"/>
            </a:xfrm>
            <a:custGeom>
              <a:avLst/>
              <a:gdLst/>
              <a:ahLst/>
              <a:cxnLst/>
              <a:rect l="l" t="t" r="r" b="b"/>
              <a:pathLst>
                <a:path w="23495" h="33019">
                  <a:moveTo>
                    <a:pt x="355" y="3187"/>
                  </a:moveTo>
                  <a:lnTo>
                    <a:pt x="215" y="1409"/>
                  </a:lnTo>
                  <a:lnTo>
                    <a:pt x="0" y="0"/>
                  </a:lnTo>
                  <a:lnTo>
                    <a:pt x="165" y="1409"/>
                  </a:lnTo>
                  <a:lnTo>
                    <a:pt x="279" y="3073"/>
                  </a:lnTo>
                  <a:close/>
                </a:path>
                <a:path w="23495" h="33019">
                  <a:moveTo>
                    <a:pt x="23393" y="29591"/>
                  </a:moveTo>
                  <a:lnTo>
                    <a:pt x="21996" y="30353"/>
                  </a:lnTo>
                  <a:lnTo>
                    <a:pt x="20523" y="31280"/>
                  </a:lnTo>
                  <a:lnTo>
                    <a:pt x="19011" y="32473"/>
                  </a:lnTo>
                  <a:lnTo>
                    <a:pt x="23393" y="29591"/>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grpSp>
      <p:grpSp>
        <p:nvGrpSpPr>
          <p:cNvPr id="213" name="object 213"/>
          <p:cNvGrpSpPr/>
          <p:nvPr/>
        </p:nvGrpSpPr>
        <p:grpSpPr>
          <a:xfrm>
            <a:off x="4013280" y="2437854"/>
            <a:ext cx="4797218" cy="1917238"/>
            <a:chOff x="4012590" y="2440863"/>
            <a:chExt cx="4803140" cy="1919605"/>
          </a:xfrm>
        </p:grpSpPr>
        <p:sp>
          <p:nvSpPr>
            <p:cNvPr id="214" name="object 214"/>
            <p:cNvSpPr/>
            <p:nvPr/>
          </p:nvSpPr>
          <p:spPr>
            <a:xfrm>
              <a:off x="5508167" y="3007321"/>
              <a:ext cx="4445" cy="635"/>
            </a:xfrm>
            <a:custGeom>
              <a:avLst/>
              <a:gdLst/>
              <a:ahLst/>
              <a:cxnLst/>
              <a:rect l="l" t="t" r="r" b="b"/>
              <a:pathLst>
                <a:path w="4445" h="635">
                  <a:moveTo>
                    <a:pt x="4076" y="0"/>
                  </a:moveTo>
                  <a:lnTo>
                    <a:pt x="1924" y="330"/>
                  </a:lnTo>
                  <a:lnTo>
                    <a:pt x="0" y="533"/>
                  </a:lnTo>
                  <a:lnTo>
                    <a:pt x="2122" y="317"/>
                  </a:lnTo>
                  <a:lnTo>
                    <a:pt x="4076" y="0"/>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215" name="object 215"/>
            <p:cNvSpPr/>
            <p:nvPr/>
          </p:nvSpPr>
          <p:spPr>
            <a:xfrm>
              <a:off x="4578921" y="2841573"/>
              <a:ext cx="943610" cy="903605"/>
            </a:xfrm>
            <a:custGeom>
              <a:avLst/>
              <a:gdLst/>
              <a:ahLst/>
              <a:cxnLst/>
              <a:rect l="l" t="t" r="r" b="b"/>
              <a:pathLst>
                <a:path w="943610" h="903604">
                  <a:moveTo>
                    <a:pt x="876907" y="0"/>
                  </a:moveTo>
                  <a:lnTo>
                    <a:pt x="838041" y="5951"/>
                  </a:lnTo>
                  <a:lnTo>
                    <a:pt x="800862" y="41771"/>
                  </a:lnTo>
                  <a:lnTo>
                    <a:pt x="796404" y="48045"/>
                  </a:lnTo>
                  <a:lnTo>
                    <a:pt x="793927" y="53150"/>
                  </a:lnTo>
                  <a:lnTo>
                    <a:pt x="792530" y="59856"/>
                  </a:lnTo>
                  <a:lnTo>
                    <a:pt x="792419" y="83403"/>
                  </a:lnTo>
                  <a:lnTo>
                    <a:pt x="791641" y="104979"/>
                  </a:lnTo>
                  <a:lnTo>
                    <a:pt x="781501" y="142400"/>
                  </a:lnTo>
                  <a:lnTo>
                    <a:pt x="752500" y="169235"/>
                  </a:lnTo>
                  <a:lnTo>
                    <a:pt x="727417" y="174626"/>
                  </a:lnTo>
                  <a:lnTo>
                    <a:pt x="707999" y="174524"/>
                  </a:lnTo>
                  <a:lnTo>
                    <a:pt x="670223" y="158262"/>
                  </a:lnTo>
                  <a:lnTo>
                    <a:pt x="638659" y="124700"/>
                  </a:lnTo>
                  <a:lnTo>
                    <a:pt x="621895" y="88524"/>
                  </a:lnTo>
                  <a:lnTo>
                    <a:pt x="618756" y="82147"/>
                  </a:lnTo>
                  <a:lnTo>
                    <a:pt x="587587" y="45686"/>
                  </a:lnTo>
                  <a:lnTo>
                    <a:pt x="575881" y="39193"/>
                  </a:lnTo>
                  <a:lnTo>
                    <a:pt x="570230" y="33910"/>
                  </a:lnTo>
                  <a:lnTo>
                    <a:pt x="564680" y="31281"/>
                  </a:lnTo>
                  <a:lnTo>
                    <a:pt x="548362" y="30429"/>
                  </a:lnTo>
                  <a:lnTo>
                    <a:pt x="540878" y="31051"/>
                  </a:lnTo>
                  <a:lnTo>
                    <a:pt x="511224" y="55414"/>
                  </a:lnTo>
                  <a:lnTo>
                    <a:pt x="486523" y="87703"/>
                  </a:lnTo>
                  <a:lnTo>
                    <a:pt x="458927" y="131687"/>
                  </a:lnTo>
                  <a:lnTo>
                    <a:pt x="450191" y="142888"/>
                  </a:lnTo>
                  <a:lnTo>
                    <a:pt x="436594" y="154083"/>
                  </a:lnTo>
                  <a:lnTo>
                    <a:pt x="418186" y="165241"/>
                  </a:lnTo>
                  <a:lnTo>
                    <a:pt x="395020" y="176327"/>
                  </a:lnTo>
                  <a:lnTo>
                    <a:pt x="390309" y="182576"/>
                  </a:lnTo>
                  <a:lnTo>
                    <a:pt x="387629" y="190577"/>
                  </a:lnTo>
                  <a:lnTo>
                    <a:pt x="386884" y="211961"/>
                  </a:lnTo>
                  <a:lnTo>
                    <a:pt x="386829" y="234798"/>
                  </a:lnTo>
                  <a:lnTo>
                    <a:pt x="376021" y="235433"/>
                  </a:lnTo>
                  <a:lnTo>
                    <a:pt x="350469" y="266370"/>
                  </a:lnTo>
                  <a:lnTo>
                    <a:pt x="350469" y="269317"/>
                  </a:lnTo>
                  <a:lnTo>
                    <a:pt x="353225" y="276899"/>
                  </a:lnTo>
                  <a:lnTo>
                    <a:pt x="355473" y="282284"/>
                  </a:lnTo>
                  <a:lnTo>
                    <a:pt x="356603" y="286932"/>
                  </a:lnTo>
                  <a:lnTo>
                    <a:pt x="356603" y="293599"/>
                  </a:lnTo>
                  <a:lnTo>
                    <a:pt x="352196" y="305575"/>
                  </a:lnTo>
                  <a:lnTo>
                    <a:pt x="345147" y="306579"/>
                  </a:lnTo>
                  <a:lnTo>
                    <a:pt x="341553" y="305664"/>
                  </a:lnTo>
                  <a:lnTo>
                    <a:pt x="336880" y="301956"/>
                  </a:lnTo>
                  <a:lnTo>
                    <a:pt x="335635" y="301753"/>
                  </a:lnTo>
                  <a:lnTo>
                    <a:pt x="331342" y="305062"/>
                  </a:lnTo>
                  <a:lnTo>
                    <a:pt x="326113" y="309843"/>
                  </a:lnTo>
                  <a:lnTo>
                    <a:pt x="315315" y="320714"/>
                  </a:lnTo>
                  <a:lnTo>
                    <a:pt x="308666" y="326789"/>
                  </a:lnTo>
                  <a:lnTo>
                    <a:pt x="301853" y="331104"/>
                  </a:lnTo>
                  <a:lnTo>
                    <a:pt x="294830" y="333678"/>
                  </a:lnTo>
                  <a:lnTo>
                    <a:pt x="287553" y="334531"/>
                  </a:lnTo>
                  <a:lnTo>
                    <a:pt x="285496" y="334531"/>
                  </a:lnTo>
                  <a:lnTo>
                    <a:pt x="276524" y="325313"/>
                  </a:lnTo>
                  <a:lnTo>
                    <a:pt x="270336" y="317674"/>
                  </a:lnTo>
                  <a:lnTo>
                    <a:pt x="265442" y="310151"/>
                  </a:lnTo>
                  <a:lnTo>
                    <a:pt x="261810" y="302705"/>
                  </a:lnTo>
                  <a:lnTo>
                    <a:pt x="239179" y="313106"/>
                  </a:lnTo>
                  <a:lnTo>
                    <a:pt x="231411" y="316326"/>
                  </a:lnTo>
                  <a:lnTo>
                    <a:pt x="223494" y="318642"/>
                  </a:lnTo>
                  <a:lnTo>
                    <a:pt x="215472" y="320041"/>
                  </a:lnTo>
                  <a:lnTo>
                    <a:pt x="207391" y="320511"/>
                  </a:lnTo>
                  <a:lnTo>
                    <a:pt x="202120" y="320511"/>
                  </a:lnTo>
                  <a:lnTo>
                    <a:pt x="197878" y="318694"/>
                  </a:lnTo>
                  <a:lnTo>
                    <a:pt x="195427" y="315405"/>
                  </a:lnTo>
                  <a:lnTo>
                    <a:pt x="189572" y="304343"/>
                  </a:lnTo>
                  <a:lnTo>
                    <a:pt x="182410" y="302807"/>
                  </a:lnTo>
                  <a:lnTo>
                    <a:pt x="171170" y="303797"/>
                  </a:lnTo>
                  <a:lnTo>
                    <a:pt x="120011" y="315988"/>
                  </a:lnTo>
                  <a:lnTo>
                    <a:pt x="114471" y="316789"/>
                  </a:lnTo>
                  <a:lnTo>
                    <a:pt x="95986" y="318313"/>
                  </a:lnTo>
                  <a:lnTo>
                    <a:pt x="86410" y="318733"/>
                  </a:lnTo>
                  <a:lnTo>
                    <a:pt x="79095" y="320752"/>
                  </a:lnTo>
                  <a:lnTo>
                    <a:pt x="67221" y="328524"/>
                  </a:lnTo>
                  <a:lnTo>
                    <a:pt x="62484" y="333376"/>
                  </a:lnTo>
                  <a:lnTo>
                    <a:pt x="59334" y="338951"/>
                  </a:lnTo>
                  <a:lnTo>
                    <a:pt x="57416" y="341885"/>
                  </a:lnTo>
                  <a:lnTo>
                    <a:pt x="47967" y="359487"/>
                  </a:lnTo>
                  <a:lnTo>
                    <a:pt x="44985" y="365785"/>
                  </a:lnTo>
                  <a:lnTo>
                    <a:pt x="40895" y="371193"/>
                  </a:lnTo>
                  <a:lnTo>
                    <a:pt x="35693" y="375682"/>
                  </a:lnTo>
                  <a:lnTo>
                    <a:pt x="28854" y="379426"/>
                  </a:lnTo>
                  <a:lnTo>
                    <a:pt x="9105" y="386639"/>
                  </a:lnTo>
                  <a:lnTo>
                    <a:pt x="12703" y="398503"/>
                  </a:lnTo>
                  <a:lnTo>
                    <a:pt x="17049" y="408168"/>
                  </a:lnTo>
                  <a:lnTo>
                    <a:pt x="22128" y="415606"/>
                  </a:lnTo>
                  <a:lnTo>
                    <a:pt x="27927" y="420790"/>
                  </a:lnTo>
                  <a:lnTo>
                    <a:pt x="35572" y="421082"/>
                  </a:lnTo>
                  <a:lnTo>
                    <a:pt x="43027" y="423635"/>
                  </a:lnTo>
                  <a:lnTo>
                    <a:pt x="53149" y="430061"/>
                  </a:lnTo>
                  <a:lnTo>
                    <a:pt x="61214" y="440462"/>
                  </a:lnTo>
                  <a:lnTo>
                    <a:pt x="63322" y="441884"/>
                  </a:lnTo>
                  <a:lnTo>
                    <a:pt x="65773" y="442596"/>
                  </a:lnTo>
                  <a:lnTo>
                    <a:pt x="93129" y="439637"/>
                  </a:lnTo>
                  <a:lnTo>
                    <a:pt x="105601" y="442832"/>
                  </a:lnTo>
                  <a:lnTo>
                    <a:pt x="112818" y="448282"/>
                  </a:lnTo>
                  <a:lnTo>
                    <a:pt x="116148" y="454613"/>
                  </a:lnTo>
                  <a:lnTo>
                    <a:pt x="116954" y="460452"/>
                  </a:lnTo>
                  <a:lnTo>
                    <a:pt x="116088" y="467709"/>
                  </a:lnTo>
                  <a:lnTo>
                    <a:pt x="113525" y="473866"/>
                  </a:lnTo>
                  <a:lnTo>
                    <a:pt x="109314" y="478847"/>
                  </a:lnTo>
                  <a:lnTo>
                    <a:pt x="103505" y="482575"/>
                  </a:lnTo>
                  <a:lnTo>
                    <a:pt x="93652" y="487350"/>
                  </a:lnTo>
                  <a:lnTo>
                    <a:pt x="85359" y="492230"/>
                  </a:lnTo>
                  <a:lnTo>
                    <a:pt x="78576" y="497249"/>
                  </a:lnTo>
                  <a:lnTo>
                    <a:pt x="73253" y="502438"/>
                  </a:lnTo>
                  <a:lnTo>
                    <a:pt x="73533" y="504521"/>
                  </a:lnTo>
                  <a:lnTo>
                    <a:pt x="74333" y="507823"/>
                  </a:lnTo>
                  <a:lnTo>
                    <a:pt x="76301" y="512954"/>
                  </a:lnTo>
                  <a:lnTo>
                    <a:pt x="76644" y="514782"/>
                  </a:lnTo>
                  <a:lnTo>
                    <a:pt x="76644" y="520980"/>
                  </a:lnTo>
                  <a:lnTo>
                    <a:pt x="72618" y="526200"/>
                  </a:lnTo>
                  <a:lnTo>
                    <a:pt x="65620" y="529108"/>
                  </a:lnTo>
                  <a:lnTo>
                    <a:pt x="56819" y="532308"/>
                  </a:lnTo>
                  <a:lnTo>
                    <a:pt x="51638" y="534747"/>
                  </a:lnTo>
                  <a:lnTo>
                    <a:pt x="8995" y="578112"/>
                  </a:lnTo>
                  <a:lnTo>
                    <a:pt x="7061" y="581203"/>
                  </a:lnTo>
                  <a:lnTo>
                    <a:pt x="20675" y="610921"/>
                  </a:lnTo>
                  <a:lnTo>
                    <a:pt x="24753" y="622428"/>
                  </a:lnTo>
                  <a:lnTo>
                    <a:pt x="27127" y="630484"/>
                  </a:lnTo>
                  <a:lnTo>
                    <a:pt x="28786" y="637928"/>
                  </a:lnTo>
                  <a:lnTo>
                    <a:pt x="29743" y="644869"/>
                  </a:lnTo>
                  <a:lnTo>
                    <a:pt x="30340" y="651422"/>
                  </a:lnTo>
                  <a:lnTo>
                    <a:pt x="6565" y="647472"/>
                  </a:lnTo>
                  <a:lnTo>
                    <a:pt x="18897" y="657188"/>
                  </a:lnTo>
                  <a:lnTo>
                    <a:pt x="6832" y="666611"/>
                  </a:lnTo>
                  <a:lnTo>
                    <a:pt x="27520" y="713131"/>
                  </a:lnTo>
                  <a:lnTo>
                    <a:pt x="0" y="714515"/>
                  </a:lnTo>
                  <a:lnTo>
                    <a:pt x="4394" y="740334"/>
                  </a:lnTo>
                  <a:lnTo>
                    <a:pt x="11723" y="740274"/>
                  </a:lnTo>
                  <a:lnTo>
                    <a:pt x="19270" y="740592"/>
                  </a:lnTo>
                  <a:lnTo>
                    <a:pt x="27063" y="741295"/>
                  </a:lnTo>
                  <a:lnTo>
                    <a:pt x="39395" y="743103"/>
                  </a:lnTo>
                  <a:lnTo>
                    <a:pt x="39395" y="756413"/>
                  </a:lnTo>
                  <a:lnTo>
                    <a:pt x="48806" y="759461"/>
                  </a:lnTo>
                  <a:lnTo>
                    <a:pt x="61453" y="759046"/>
                  </a:lnTo>
                  <a:lnTo>
                    <a:pt x="73159" y="756743"/>
                  </a:lnTo>
                  <a:lnTo>
                    <a:pt x="83972" y="752535"/>
                  </a:lnTo>
                  <a:lnTo>
                    <a:pt x="94830" y="745884"/>
                  </a:lnTo>
                  <a:lnTo>
                    <a:pt x="140309" y="724764"/>
                  </a:lnTo>
                  <a:lnTo>
                    <a:pt x="149161" y="722770"/>
                  </a:lnTo>
                  <a:lnTo>
                    <a:pt x="156946" y="722453"/>
                  </a:lnTo>
                  <a:lnTo>
                    <a:pt x="168071" y="724053"/>
                  </a:lnTo>
                  <a:lnTo>
                    <a:pt x="181825" y="728104"/>
                  </a:lnTo>
                  <a:lnTo>
                    <a:pt x="191046" y="731825"/>
                  </a:lnTo>
                  <a:lnTo>
                    <a:pt x="192138" y="732486"/>
                  </a:lnTo>
                  <a:lnTo>
                    <a:pt x="259168" y="785496"/>
                  </a:lnTo>
                  <a:lnTo>
                    <a:pt x="268117" y="791531"/>
                  </a:lnTo>
                  <a:lnTo>
                    <a:pt x="295910" y="819595"/>
                  </a:lnTo>
                  <a:lnTo>
                    <a:pt x="330949" y="862394"/>
                  </a:lnTo>
                  <a:lnTo>
                    <a:pt x="334539" y="871517"/>
                  </a:lnTo>
                  <a:lnTo>
                    <a:pt x="339350" y="880385"/>
                  </a:lnTo>
                  <a:lnTo>
                    <a:pt x="368668" y="903479"/>
                  </a:lnTo>
                  <a:lnTo>
                    <a:pt x="375043" y="902475"/>
                  </a:lnTo>
                  <a:lnTo>
                    <a:pt x="382016" y="900050"/>
                  </a:lnTo>
                  <a:lnTo>
                    <a:pt x="389597" y="896214"/>
                  </a:lnTo>
                  <a:lnTo>
                    <a:pt x="397852" y="890906"/>
                  </a:lnTo>
                  <a:lnTo>
                    <a:pt x="404710" y="885737"/>
                  </a:lnTo>
                  <a:lnTo>
                    <a:pt x="404710" y="876161"/>
                  </a:lnTo>
                  <a:lnTo>
                    <a:pt x="409689" y="880936"/>
                  </a:lnTo>
                  <a:lnTo>
                    <a:pt x="441210" y="845554"/>
                  </a:lnTo>
                  <a:lnTo>
                    <a:pt x="447840" y="835635"/>
                  </a:lnTo>
                  <a:lnTo>
                    <a:pt x="450608" y="829577"/>
                  </a:lnTo>
                  <a:lnTo>
                    <a:pt x="456844" y="802069"/>
                  </a:lnTo>
                  <a:lnTo>
                    <a:pt x="456844" y="774193"/>
                  </a:lnTo>
                  <a:lnTo>
                    <a:pt x="456184" y="769024"/>
                  </a:lnTo>
                  <a:lnTo>
                    <a:pt x="453504" y="758318"/>
                  </a:lnTo>
                  <a:lnTo>
                    <a:pt x="452894" y="752501"/>
                  </a:lnTo>
                  <a:lnTo>
                    <a:pt x="452894" y="737769"/>
                  </a:lnTo>
                  <a:lnTo>
                    <a:pt x="452572" y="717314"/>
                  </a:lnTo>
                  <a:lnTo>
                    <a:pt x="452907" y="703289"/>
                  </a:lnTo>
                  <a:lnTo>
                    <a:pt x="453695" y="695029"/>
                  </a:lnTo>
                  <a:lnTo>
                    <a:pt x="455375" y="686564"/>
                  </a:lnTo>
                  <a:lnTo>
                    <a:pt x="457920" y="678016"/>
                  </a:lnTo>
                  <a:lnTo>
                    <a:pt x="461302" y="669507"/>
                  </a:lnTo>
                  <a:lnTo>
                    <a:pt x="462114" y="660947"/>
                  </a:lnTo>
                  <a:lnTo>
                    <a:pt x="464019" y="650787"/>
                  </a:lnTo>
                  <a:lnTo>
                    <a:pt x="466153" y="641173"/>
                  </a:lnTo>
                  <a:lnTo>
                    <a:pt x="466879" y="632413"/>
                  </a:lnTo>
                  <a:lnTo>
                    <a:pt x="446951" y="594196"/>
                  </a:lnTo>
                  <a:lnTo>
                    <a:pt x="435114" y="587541"/>
                  </a:lnTo>
                  <a:lnTo>
                    <a:pt x="432257" y="585509"/>
                  </a:lnTo>
                  <a:lnTo>
                    <a:pt x="423341" y="580759"/>
                  </a:lnTo>
                  <a:lnTo>
                    <a:pt x="421347" y="574168"/>
                  </a:lnTo>
                  <a:lnTo>
                    <a:pt x="421347" y="567449"/>
                  </a:lnTo>
                  <a:lnTo>
                    <a:pt x="422998" y="557086"/>
                  </a:lnTo>
                  <a:lnTo>
                    <a:pt x="425716" y="551130"/>
                  </a:lnTo>
                  <a:lnTo>
                    <a:pt x="439686" y="532677"/>
                  </a:lnTo>
                  <a:lnTo>
                    <a:pt x="443928" y="526289"/>
                  </a:lnTo>
                  <a:lnTo>
                    <a:pt x="446316" y="522098"/>
                  </a:lnTo>
                  <a:lnTo>
                    <a:pt x="453961" y="525946"/>
                  </a:lnTo>
                  <a:lnTo>
                    <a:pt x="457708" y="529629"/>
                  </a:lnTo>
                  <a:lnTo>
                    <a:pt x="466001" y="538722"/>
                  </a:lnTo>
                  <a:lnTo>
                    <a:pt x="468693" y="540373"/>
                  </a:lnTo>
                  <a:lnTo>
                    <a:pt x="471995" y="540373"/>
                  </a:lnTo>
                  <a:lnTo>
                    <a:pt x="476135" y="538595"/>
                  </a:lnTo>
                  <a:lnTo>
                    <a:pt x="478853" y="536677"/>
                  </a:lnTo>
                  <a:lnTo>
                    <a:pt x="481914" y="535547"/>
                  </a:lnTo>
                  <a:lnTo>
                    <a:pt x="484708" y="535547"/>
                  </a:lnTo>
                  <a:lnTo>
                    <a:pt x="491978" y="536200"/>
                  </a:lnTo>
                  <a:lnTo>
                    <a:pt x="529234" y="566598"/>
                  </a:lnTo>
                  <a:lnTo>
                    <a:pt x="536905" y="580772"/>
                  </a:lnTo>
                  <a:lnTo>
                    <a:pt x="538454" y="581102"/>
                  </a:lnTo>
                  <a:lnTo>
                    <a:pt x="539330" y="580378"/>
                  </a:lnTo>
                  <a:lnTo>
                    <a:pt x="541312" y="578079"/>
                  </a:lnTo>
                  <a:lnTo>
                    <a:pt x="546954" y="572485"/>
                  </a:lnTo>
                  <a:lnTo>
                    <a:pt x="553807" y="571574"/>
                  </a:lnTo>
                  <a:lnTo>
                    <a:pt x="561162" y="575383"/>
                  </a:lnTo>
                  <a:lnTo>
                    <a:pt x="568312" y="583947"/>
                  </a:lnTo>
                  <a:lnTo>
                    <a:pt x="570636" y="588100"/>
                  </a:lnTo>
                  <a:lnTo>
                    <a:pt x="585927" y="634137"/>
                  </a:lnTo>
                  <a:lnTo>
                    <a:pt x="613003" y="622745"/>
                  </a:lnTo>
                  <a:lnTo>
                    <a:pt x="635277" y="595581"/>
                  </a:lnTo>
                  <a:lnTo>
                    <a:pt x="645180" y="584502"/>
                  </a:lnTo>
                  <a:lnTo>
                    <a:pt x="657737" y="571931"/>
                  </a:lnTo>
                  <a:lnTo>
                    <a:pt x="671635" y="557167"/>
                  </a:lnTo>
                  <a:lnTo>
                    <a:pt x="677113" y="550914"/>
                  </a:lnTo>
                  <a:lnTo>
                    <a:pt x="723900" y="506515"/>
                  </a:lnTo>
                  <a:lnTo>
                    <a:pt x="737293" y="497777"/>
                  </a:lnTo>
                  <a:lnTo>
                    <a:pt x="742507" y="493992"/>
                  </a:lnTo>
                  <a:lnTo>
                    <a:pt x="764093" y="475793"/>
                  </a:lnTo>
                  <a:lnTo>
                    <a:pt x="769670" y="471437"/>
                  </a:lnTo>
                  <a:lnTo>
                    <a:pt x="769645" y="471272"/>
                  </a:lnTo>
                  <a:lnTo>
                    <a:pt x="778814" y="464516"/>
                  </a:lnTo>
                  <a:lnTo>
                    <a:pt x="778840" y="464706"/>
                  </a:lnTo>
                  <a:lnTo>
                    <a:pt x="785647" y="459918"/>
                  </a:lnTo>
                  <a:lnTo>
                    <a:pt x="813193" y="437643"/>
                  </a:lnTo>
                  <a:lnTo>
                    <a:pt x="825258" y="430747"/>
                  </a:lnTo>
                  <a:lnTo>
                    <a:pt x="827138" y="429502"/>
                  </a:lnTo>
                  <a:lnTo>
                    <a:pt x="830503" y="427775"/>
                  </a:lnTo>
                  <a:lnTo>
                    <a:pt x="832078" y="426098"/>
                  </a:lnTo>
                  <a:lnTo>
                    <a:pt x="831888" y="423622"/>
                  </a:lnTo>
                  <a:lnTo>
                    <a:pt x="832688" y="415227"/>
                  </a:lnTo>
                  <a:lnTo>
                    <a:pt x="831481" y="408496"/>
                  </a:lnTo>
                  <a:lnTo>
                    <a:pt x="828217" y="403035"/>
                  </a:lnTo>
                  <a:lnTo>
                    <a:pt x="825842" y="398285"/>
                  </a:lnTo>
                  <a:lnTo>
                    <a:pt x="803567" y="367221"/>
                  </a:lnTo>
                  <a:lnTo>
                    <a:pt x="768972" y="340767"/>
                  </a:lnTo>
                  <a:lnTo>
                    <a:pt x="761481" y="336133"/>
                  </a:lnTo>
                  <a:lnTo>
                    <a:pt x="754892" y="331666"/>
                  </a:lnTo>
                  <a:lnTo>
                    <a:pt x="735939" y="300241"/>
                  </a:lnTo>
                  <a:lnTo>
                    <a:pt x="738058" y="290155"/>
                  </a:lnTo>
                  <a:lnTo>
                    <a:pt x="751078" y="246774"/>
                  </a:lnTo>
                  <a:lnTo>
                    <a:pt x="765009" y="225972"/>
                  </a:lnTo>
                  <a:lnTo>
                    <a:pt x="770191" y="219330"/>
                  </a:lnTo>
                  <a:lnTo>
                    <a:pt x="777595" y="215736"/>
                  </a:lnTo>
                  <a:lnTo>
                    <a:pt x="786574" y="215736"/>
                  </a:lnTo>
                  <a:lnTo>
                    <a:pt x="791489" y="214910"/>
                  </a:lnTo>
                  <a:lnTo>
                    <a:pt x="795896" y="214796"/>
                  </a:lnTo>
                  <a:lnTo>
                    <a:pt x="801636" y="215570"/>
                  </a:lnTo>
                  <a:lnTo>
                    <a:pt x="809459" y="217133"/>
                  </a:lnTo>
                  <a:lnTo>
                    <a:pt x="846874" y="217031"/>
                  </a:lnTo>
                  <a:lnTo>
                    <a:pt x="852843" y="218276"/>
                  </a:lnTo>
                  <a:lnTo>
                    <a:pt x="864082" y="222149"/>
                  </a:lnTo>
                  <a:lnTo>
                    <a:pt x="867321" y="223076"/>
                  </a:lnTo>
                  <a:lnTo>
                    <a:pt x="870267" y="223584"/>
                  </a:lnTo>
                  <a:lnTo>
                    <a:pt x="870343" y="217869"/>
                  </a:lnTo>
                  <a:lnTo>
                    <a:pt x="871004" y="211506"/>
                  </a:lnTo>
                  <a:lnTo>
                    <a:pt x="874090" y="193587"/>
                  </a:lnTo>
                  <a:lnTo>
                    <a:pt x="874737" y="186538"/>
                  </a:lnTo>
                  <a:lnTo>
                    <a:pt x="873912" y="171222"/>
                  </a:lnTo>
                  <a:lnTo>
                    <a:pt x="874796" y="162389"/>
                  </a:lnTo>
                  <a:lnTo>
                    <a:pt x="877045" y="155213"/>
                  </a:lnTo>
                  <a:lnTo>
                    <a:pt x="880668" y="149645"/>
                  </a:lnTo>
                  <a:lnTo>
                    <a:pt x="886923" y="145145"/>
                  </a:lnTo>
                  <a:lnTo>
                    <a:pt x="894886" y="143523"/>
                  </a:lnTo>
                  <a:lnTo>
                    <a:pt x="904153" y="145169"/>
                  </a:lnTo>
                  <a:lnTo>
                    <a:pt x="914323" y="150470"/>
                  </a:lnTo>
                  <a:lnTo>
                    <a:pt x="920877" y="155169"/>
                  </a:lnTo>
                  <a:lnTo>
                    <a:pt x="924941" y="156134"/>
                  </a:lnTo>
                  <a:lnTo>
                    <a:pt x="930275" y="155969"/>
                  </a:lnTo>
                  <a:lnTo>
                    <a:pt x="939228" y="153480"/>
                  </a:lnTo>
                  <a:lnTo>
                    <a:pt x="943559" y="151232"/>
                  </a:lnTo>
                  <a:lnTo>
                    <a:pt x="938555" y="142711"/>
                  </a:lnTo>
                  <a:lnTo>
                    <a:pt x="936244" y="138075"/>
                  </a:lnTo>
                  <a:lnTo>
                    <a:pt x="931605" y="126717"/>
                  </a:lnTo>
                  <a:lnTo>
                    <a:pt x="928779" y="115887"/>
                  </a:lnTo>
                  <a:lnTo>
                    <a:pt x="927082" y="103901"/>
                  </a:lnTo>
                  <a:lnTo>
                    <a:pt x="925987" y="76145"/>
                  </a:lnTo>
                  <a:lnTo>
                    <a:pt x="925068" y="64390"/>
                  </a:lnTo>
                  <a:lnTo>
                    <a:pt x="923729" y="55121"/>
                  </a:lnTo>
                  <a:lnTo>
                    <a:pt x="921943" y="48045"/>
                  </a:lnTo>
                  <a:lnTo>
                    <a:pt x="910603" y="23206"/>
                  </a:lnTo>
                  <a:lnTo>
                    <a:pt x="895630" y="7224"/>
                  </a:lnTo>
                  <a:lnTo>
                    <a:pt x="876907" y="0"/>
                  </a:lnTo>
                  <a:close/>
                </a:path>
              </a:pathLst>
            </a:custGeom>
            <a:solidFill>
              <a:srgbClr val="0072BC">
                <a:alpha val="69999"/>
              </a:srgbClr>
            </a:solidFill>
          </p:spPr>
          <p:txBody>
            <a:bodyPr wrap="square" lIns="0" tIns="0" rIns="0" bIns="0" rtlCol="0"/>
            <a:lstStyle/>
            <a:p>
              <a:pPr defTabSz="913303"/>
              <a:endParaRPr sz="1798" kern="0">
                <a:solidFill>
                  <a:sysClr val="windowText" lastClr="000000"/>
                </a:solidFill>
              </a:endParaRPr>
            </a:p>
          </p:txBody>
        </p:sp>
        <p:sp>
          <p:nvSpPr>
            <p:cNvPr id="216" name="object 216"/>
            <p:cNvSpPr/>
            <p:nvPr/>
          </p:nvSpPr>
          <p:spPr>
            <a:xfrm>
              <a:off x="5324652" y="2868904"/>
              <a:ext cx="744220" cy="610235"/>
            </a:xfrm>
            <a:custGeom>
              <a:avLst/>
              <a:gdLst/>
              <a:ahLst/>
              <a:cxnLst/>
              <a:rect l="l" t="t" r="r" b="b"/>
              <a:pathLst>
                <a:path w="744220" h="610235">
                  <a:moveTo>
                    <a:pt x="724141" y="0"/>
                  </a:moveTo>
                  <a:lnTo>
                    <a:pt x="684809" y="15189"/>
                  </a:lnTo>
                  <a:lnTo>
                    <a:pt x="675055" y="15405"/>
                  </a:lnTo>
                  <a:lnTo>
                    <a:pt x="661454" y="14516"/>
                  </a:lnTo>
                  <a:lnTo>
                    <a:pt x="643086" y="12478"/>
                  </a:lnTo>
                  <a:lnTo>
                    <a:pt x="632348" y="11637"/>
                  </a:lnTo>
                  <a:lnTo>
                    <a:pt x="624797" y="11356"/>
                  </a:lnTo>
                  <a:lnTo>
                    <a:pt x="616419" y="11468"/>
                  </a:lnTo>
                  <a:lnTo>
                    <a:pt x="607199" y="12712"/>
                  </a:lnTo>
                  <a:lnTo>
                    <a:pt x="559236" y="22450"/>
                  </a:lnTo>
                  <a:lnTo>
                    <a:pt x="519391" y="33883"/>
                  </a:lnTo>
                  <a:lnTo>
                    <a:pt x="484238" y="49847"/>
                  </a:lnTo>
                  <a:lnTo>
                    <a:pt x="460188" y="85249"/>
                  </a:lnTo>
                  <a:lnTo>
                    <a:pt x="449201" y="124509"/>
                  </a:lnTo>
                  <a:lnTo>
                    <a:pt x="446338" y="134319"/>
                  </a:lnTo>
                  <a:lnTo>
                    <a:pt x="427681" y="173271"/>
                  </a:lnTo>
                  <a:lnTo>
                    <a:pt x="386706" y="201165"/>
                  </a:lnTo>
                  <a:lnTo>
                    <a:pt x="359346" y="204673"/>
                  </a:lnTo>
                  <a:lnTo>
                    <a:pt x="340944" y="204673"/>
                  </a:lnTo>
                  <a:lnTo>
                    <a:pt x="287034" y="190809"/>
                  </a:lnTo>
                  <a:lnTo>
                    <a:pt x="281660" y="189128"/>
                  </a:lnTo>
                  <a:lnTo>
                    <a:pt x="238442" y="168457"/>
                  </a:lnTo>
                  <a:lnTo>
                    <a:pt x="203199" y="132613"/>
                  </a:lnTo>
                  <a:lnTo>
                    <a:pt x="193713" y="136880"/>
                  </a:lnTo>
                  <a:lnTo>
                    <a:pt x="185546" y="138747"/>
                  </a:lnTo>
                  <a:lnTo>
                    <a:pt x="175933" y="138963"/>
                  </a:lnTo>
                  <a:lnTo>
                    <a:pt x="169824" y="136486"/>
                  </a:lnTo>
                  <a:lnTo>
                    <a:pt x="158076" y="128206"/>
                  </a:lnTo>
                  <a:lnTo>
                    <a:pt x="153263" y="126263"/>
                  </a:lnTo>
                  <a:lnTo>
                    <a:pt x="146659" y="126263"/>
                  </a:lnTo>
                  <a:lnTo>
                    <a:pt x="144221" y="127190"/>
                  </a:lnTo>
                  <a:lnTo>
                    <a:pt x="139941" y="131914"/>
                  </a:lnTo>
                  <a:lnTo>
                    <a:pt x="137261" y="138404"/>
                  </a:lnTo>
                  <a:lnTo>
                    <a:pt x="138760" y="153530"/>
                  </a:lnTo>
                  <a:lnTo>
                    <a:pt x="138887" y="158263"/>
                  </a:lnTo>
                  <a:lnTo>
                    <a:pt x="138571" y="163909"/>
                  </a:lnTo>
                  <a:lnTo>
                    <a:pt x="137790" y="170721"/>
                  </a:lnTo>
                  <a:lnTo>
                    <a:pt x="134962" y="187642"/>
                  </a:lnTo>
                  <a:lnTo>
                    <a:pt x="134391" y="195173"/>
                  </a:lnTo>
                  <a:lnTo>
                    <a:pt x="135229" y="206870"/>
                  </a:lnTo>
                  <a:lnTo>
                    <a:pt x="124244" y="206870"/>
                  </a:lnTo>
                  <a:lnTo>
                    <a:pt x="118224" y="205625"/>
                  </a:lnTo>
                  <a:lnTo>
                    <a:pt x="111340" y="203034"/>
                  </a:lnTo>
                  <a:lnTo>
                    <a:pt x="105054" y="200952"/>
                  </a:lnTo>
                  <a:lnTo>
                    <a:pt x="99987" y="199859"/>
                  </a:lnTo>
                  <a:lnTo>
                    <a:pt x="62737" y="199859"/>
                  </a:lnTo>
                  <a:lnTo>
                    <a:pt x="54673" y="198348"/>
                  </a:lnTo>
                  <a:lnTo>
                    <a:pt x="49695" y="197662"/>
                  </a:lnTo>
                  <a:lnTo>
                    <a:pt x="46532" y="197662"/>
                  </a:lnTo>
                  <a:lnTo>
                    <a:pt x="41605" y="198488"/>
                  </a:lnTo>
                  <a:lnTo>
                    <a:pt x="35051" y="198551"/>
                  </a:lnTo>
                  <a:lnTo>
                    <a:pt x="9603" y="239086"/>
                  </a:lnTo>
                  <a:lnTo>
                    <a:pt x="0" y="279488"/>
                  </a:lnTo>
                  <a:lnTo>
                    <a:pt x="2082" y="284657"/>
                  </a:lnTo>
                  <a:lnTo>
                    <a:pt x="8730" y="291140"/>
                  </a:lnTo>
                  <a:lnTo>
                    <a:pt x="12758" y="294368"/>
                  </a:lnTo>
                  <a:lnTo>
                    <a:pt x="19227" y="298932"/>
                  </a:lnTo>
                  <a:lnTo>
                    <a:pt x="28524" y="304761"/>
                  </a:lnTo>
                  <a:lnTo>
                    <a:pt x="39431" y="311931"/>
                  </a:lnTo>
                  <a:lnTo>
                    <a:pt x="70637" y="338315"/>
                  </a:lnTo>
                  <a:lnTo>
                    <a:pt x="94045" y="376334"/>
                  </a:lnTo>
                  <a:lnTo>
                    <a:pt x="96518" y="389290"/>
                  </a:lnTo>
                  <a:lnTo>
                    <a:pt x="96316" y="396760"/>
                  </a:lnTo>
                  <a:lnTo>
                    <a:pt x="96519" y="399872"/>
                  </a:lnTo>
                  <a:lnTo>
                    <a:pt x="95681" y="406311"/>
                  </a:lnTo>
                  <a:lnTo>
                    <a:pt x="86474" y="410933"/>
                  </a:lnTo>
                  <a:lnTo>
                    <a:pt x="73151" y="418693"/>
                  </a:lnTo>
                  <a:lnTo>
                    <a:pt x="45758" y="440905"/>
                  </a:lnTo>
                  <a:lnTo>
                    <a:pt x="35153" y="448411"/>
                  </a:lnTo>
                  <a:lnTo>
                    <a:pt x="38620" y="458660"/>
                  </a:lnTo>
                  <a:lnTo>
                    <a:pt x="43052" y="467690"/>
                  </a:lnTo>
                  <a:lnTo>
                    <a:pt x="50342" y="480910"/>
                  </a:lnTo>
                  <a:lnTo>
                    <a:pt x="90068" y="464375"/>
                  </a:lnTo>
                  <a:lnTo>
                    <a:pt x="112077" y="456463"/>
                  </a:lnTo>
                  <a:lnTo>
                    <a:pt x="141767" y="446439"/>
                  </a:lnTo>
                  <a:lnTo>
                    <a:pt x="167544" y="438611"/>
                  </a:lnTo>
                  <a:lnTo>
                    <a:pt x="189540" y="432944"/>
                  </a:lnTo>
                  <a:lnTo>
                    <a:pt x="220637" y="427151"/>
                  </a:lnTo>
                  <a:lnTo>
                    <a:pt x="229501" y="427151"/>
                  </a:lnTo>
                  <a:lnTo>
                    <a:pt x="237020" y="428612"/>
                  </a:lnTo>
                  <a:lnTo>
                    <a:pt x="245287" y="431355"/>
                  </a:lnTo>
                  <a:lnTo>
                    <a:pt x="253491" y="433514"/>
                  </a:lnTo>
                  <a:lnTo>
                    <a:pt x="259803" y="434606"/>
                  </a:lnTo>
                  <a:lnTo>
                    <a:pt x="264274" y="434606"/>
                  </a:lnTo>
                  <a:lnTo>
                    <a:pt x="316991" y="425780"/>
                  </a:lnTo>
                  <a:lnTo>
                    <a:pt x="353134" y="410728"/>
                  </a:lnTo>
                  <a:lnTo>
                    <a:pt x="368511" y="404591"/>
                  </a:lnTo>
                  <a:lnTo>
                    <a:pt x="380252" y="400657"/>
                  </a:lnTo>
                  <a:lnTo>
                    <a:pt x="389077" y="398729"/>
                  </a:lnTo>
                  <a:lnTo>
                    <a:pt x="392925" y="398729"/>
                  </a:lnTo>
                  <a:lnTo>
                    <a:pt x="399910" y="400189"/>
                  </a:lnTo>
                  <a:lnTo>
                    <a:pt x="399910" y="415772"/>
                  </a:lnTo>
                  <a:lnTo>
                    <a:pt x="399478" y="420725"/>
                  </a:lnTo>
                  <a:lnTo>
                    <a:pt x="394195" y="477481"/>
                  </a:lnTo>
                  <a:lnTo>
                    <a:pt x="394220" y="486892"/>
                  </a:lnTo>
                  <a:lnTo>
                    <a:pt x="396443" y="490245"/>
                  </a:lnTo>
                  <a:lnTo>
                    <a:pt x="399453" y="490245"/>
                  </a:lnTo>
                  <a:lnTo>
                    <a:pt x="402132" y="489178"/>
                  </a:lnTo>
                  <a:lnTo>
                    <a:pt x="410425" y="483463"/>
                  </a:lnTo>
                  <a:lnTo>
                    <a:pt x="414324" y="481914"/>
                  </a:lnTo>
                  <a:lnTo>
                    <a:pt x="426605" y="481914"/>
                  </a:lnTo>
                  <a:lnTo>
                    <a:pt x="431457" y="487260"/>
                  </a:lnTo>
                  <a:lnTo>
                    <a:pt x="431901" y="536320"/>
                  </a:lnTo>
                  <a:lnTo>
                    <a:pt x="434378" y="540550"/>
                  </a:lnTo>
                  <a:lnTo>
                    <a:pt x="439712" y="544118"/>
                  </a:lnTo>
                  <a:lnTo>
                    <a:pt x="442480" y="546379"/>
                  </a:lnTo>
                  <a:lnTo>
                    <a:pt x="476327" y="560785"/>
                  </a:lnTo>
                  <a:lnTo>
                    <a:pt x="516748" y="580119"/>
                  </a:lnTo>
                  <a:lnTo>
                    <a:pt x="524776" y="585863"/>
                  </a:lnTo>
                  <a:lnTo>
                    <a:pt x="534365" y="590080"/>
                  </a:lnTo>
                  <a:lnTo>
                    <a:pt x="537883" y="592010"/>
                  </a:lnTo>
                  <a:lnTo>
                    <a:pt x="540016" y="592327"/>
                  </a:lnTo>
                  <a:lnTo>
                    <a:pt x="550329" y="592327"/>
                  </a:lnTo>
                  <a:lnTo>
                    <a:pt x="555370" y="590702"/>
                  </a:lnTo>
                  <a:lnTo>
                    <a:pt x="560108" y="576465"/>
                  </a:lnTo>
                  <a:lnTo>
                    <a:pt x="562940" y="568680"/>
                  </a:lnTo>
                  <a:lnTo>
                    <a:pt x="572566" y="568680"/>
                  </a:lnTo>
                  <a:lnTo>
                    <a:pt x="601926" y="582477"/>
                  </a:lnTo>
                  <a:lnTo>
                    <a:pt x="621391" y="591171"/>
                  </a:lnTo>
                  <a:lnTo>
                    <a:pt x="644347" y="601052"/>
                  </a:lnTo>
                  <a:lnTo>
                    <a:pt x="655853" y="606374"/>
                  </a:lnTo>
                  <a:lnTo>
                    <a:pt x="671220" y="609942"/>
                  </a:lnTo>
                  <a:lnTo>
                    <a:pt x="684618" y="578561"/>
                  </a:lnTo>
                  <a:lnTo>
                    <a:pt x="682636" y="562621"/>
                  </a:lnTo>
                  <a:lnTo>
                    <a:pt x="682141" y="556081"/>
                  </a:lnTo>
                  <a:lnTo>
                    <a:pt x="681977" y="550519"/>
                  </a:lnTo>
                  <a:lnTo>
                    <a:pt x="682733" y="536530"/>
                  </a:lnTo>
                  <a:lnTo>
                    <a:pt x="683264" y="511686"/>
                  </a:lnTo>
                  <a:lnTo>
                    <a:pt x="683285" y="493001"/>
                  </a:lnTo>
                  <a:lnTo>
                    <a:pt x="697534" y="498868"/>
                  </a:lnTo>
                  <a:lnTo>
                    <a:pt x="704595" y="501167"/>
                  </a:lnTo>
                  <a:lnTo>
                    <a:pt x="703021" y="494601"/>
                  </a:lnTo>
                  <a:lnTo>
                    <a:pt x="697776" y="478637"/>
                  </a:lnTo>
                  <a:lnTo>
                    <a:pt x="696937" y="473849"/>
                  </a:lnTo>
                  <a:lnTo>
                    <a:pt x="674522" y="444512"/>
                  </a:lnTo>
                  <a:lnTo>
                    <a:pt x="675286" y="438722"/>
                  </a:lnTo>
                  <a:lnTo>
                    <a:pt x="677571" y="432946"/>
                  </a:lnTo>
                  <a:lnTo>
                    <a:pt x="681364" y="427203"/>
                  </a:lnTo>
                  <a:lnTo>
                    <a:pt x="689559" y="418058"/>
                  </a:lnTo>
                  <a:lnTo>
                    <a:pt x="693153" y="413473"/>
                  </a:lnTo>
                  <a:lnTo>
                    <a:pt x="695121" y="409206"/>
                  </a:lnTo>
                  <a:lnTo>
                    <a:pt x="695236" y="404406"/>
                  </a:lnTo>
                  <a:lnTo>
                    <a:pt x="695718" y="402094"/>
                  </a:lnTo>
                  <a:lnTo>
                    <a:pt x="676898" y="402966"/>
                  </a:lnTo>
                  <a:lnTo>
                    <a:pt x="655015" y="403148"/>
                  </a:lnTo>
                  <a:lnTo>
                    <a:pt x="649543" y="391306"/>
                  </a:lnTo>
                  <a:lnTo>
                    <a:pt x="646637" y="382717"/>
                  </a:lnTo>
                  <a:lnTo>
                    <a:pt x="644891" y="374590"/>
                  </a:lnTo>
                  <a:lnTo>
                    <a:pt x="644309" y="366953"/>
                  </a:lnTo>
                  <a:lnTo>
                    <a:pt x="644309" y="344284"/>
                  </a:lnTo>
                  <a:lnTo>
                    <a:pt x="647217" y="337261"/>
                  </a:lnTo>
                  <a:lnTo>
                    <a:pt x="653211" y="329298"/>
                  </a:lnTo>
                  <a:lnTo>
                    <a:pt x="658126" y="321665"/>
                  </a:lnTo>
                  <a:lnTo>
                    <a:pt x="659206" y="316712"/>
                  </a:lnTo>
                  <a:lnTo>
                    <a:pt x="659206" y="313943"/>
                  </a:lnTo>
                  <a:lnTo>
                    <a:pt x="646861" y="312940"/>
                  </a:lnTo>
                  <a:lnTo>
                    <a:pt x="641210" y="312038"/>
                  </a:lnTo>
                  <a:lnTo>
                    <a:pt x="635253" y="309067"/>
                  </a:lnTo>
                  <a:lnTo>
                    <a:pt x="631596" y="305803"/>
                  </a:lnTo>
                  <a:lnTo>
                    <a:pt x="631697" y="290410"/>
                  </a:lnTo>
                  <a:lnTo>
                    <a:pt x="625640" y="267804"/>
                  </a:lnTo>
                  <a:lnTo>
                    <a:pt x="624370" y="263766"/>
                  </a:lnTo>
                  <a:lnTo>
                    <a:pt x="607745" y="217411"/>
                  </a:lnTo>
                  <a:lnTo>
                    <a:pt x="604156" y="204255"/>
                  </a:lnTo>
                  <a:lnTo>
                    <a:pt x="602589" y="191671"/>
                  </a:lnTo>
                  <a:lnTo>
                    <a:pt x="603041" y="179577"/>
                  </a:lnTo>
                  <a:lnTo>
                    <a:pt x="605510" y="167893"/>
                  </a:lnTo>
                  <a:lnTo>
                    <a:pt x="635584" y="143332"/>
                  </a:lnTo>
                  <a:lnTo>
                    <a:pt x="641222" y="139763"/>
                  </a:lnTo>
                  <a:lnTo>
                    <a:pt x="678599" y="116992"/>
                  </a:lnTo>
                  <a:lnTo>
                    <a:pt x="691654" y="115265"/>
                  </a:lnTo>
                  <a:lnTo>
                    <a:pt x="699058" y="114020"/>
                  </a:lnTo>
                  <a:lnTo>
                    <a:pt x="699058" y="106794"/>
                  </a:lnTo>
                  <a:lnTo>
                    <a:pt x="698461" y="104597"/>
                  </a:lnTo>
                  <a:lnTo>
                    <a:pt x="695236" y="98526"/>
                  </a:lnTo>
                  <a:lnTo>
                    <a:pt x="694245" y="94170"/>
                  </a:lnTo>
                  <a:lnTo>
                    <a:pt x="694245" y="88366"/>
                  </a:lnTo>
                  <a:lnTo>
                    <a:pt x="701944" y="77171"/>
                  </a:lnTo>
                  <a:lnTo>
                    <a:pt x="708515" y="65635"/>
                  </a:lnTo>
                  <a:lnTo>
                    <a:pt x="715003" y="52367"/>
                  </a:lnTo>
                  <a:lnTo>
                    <a:pt x="723595" y="32092"/>
                  </a:lnTo>
                  <a:lnTo>
                    <a:pt x="726198" y="30149"/>
                  </a:lnTo>
                  <a:lnTo>
                    <a:pt x="737857" y="23939"/>
                  </a:lnTo>
                  <a:lnTo>
                    <a:pt x="740613" y="21589"/>
                  </a:lnTo>
                  <a:lnTo>
                    <a:pt x="740613" y="16916"/>
                  </a:lnTo>
                  <a:lnTo>
                    <a:pt x="741603" y="11645"/>
                  </a:lnTo>
                  <a:lnTo>
                    <a:pt x="743686" y="5143"/>
                  </a:lnTo>
                  <a:lnTo>
                    <a:pt x="740765" y="4737"/>
                  </a:lnTo>
                  <a:lnTo>
                    <a:pt x="739051" y="6692"/>
                  </a:lnTo>
                  <a:lnTo>
                    <a:pt x="737539" y="8394"/>
                  </a:lnTo>
                  <a:lnTo>
                    <a:pt x="730681" y="8394"/>
                  </a:lnTo>
                  <a:lnTo>
                    <a:pt x="727595" y="4927"/>
                  </a:lnTo>
                  <a:lnTo>
                    <a:pt x="724141" y="0"/>
                  </a:lnTo>
                  <a:close/>
                </a:path>
              </a:pathLst>
            </a:custGeom>
            <a:solidFill>
              <a:srgbClr val="0072BC">
                <a:alpha val="34999"/>
              </a:srgbClr>
            </a:solidFill>
          </p:spPr>
          <p:txBody>
            <a:bodyPr wrap="square" lIns="0" tIns="0" rIns="0" bIns="0" rtlCol="0"/>
            <a:lstStyle/>
            <a:p>
              <a:pPr defTabSz="913303"/>
              <a:endParaRPr sz="1798" kern="0">
                <a:solidFill>
                  <a:sysClr val="windowText" lastClr="000000"/>
                </a:solidFill>
              </a:endParaRPr>
            </a:p>
          </p:txBody>
        </p:sp>
        <p:sp>
          <p:nvSpPr>
            <p:cNvPr id="217" name="object 217"/>
            <p:cNvSpPr/>
            <p:nvPr/>
          </p:nvSpPr>
          <p:spPr>
            <a:xfrm>
              <a:off x="5010429" y="3339401"/>
              <a:ext cx="843915" cy="490855"/>
            </a:xfrm>
            <a:custGeom>
              <a:avLst/>
              <a:gdLst/>
              <a:ahLst/>
              <a:cxnLst/>
              <a:rect l="l" t="t" r="r" b="b"/>
              <a:pathLst>
                <a:path w="843914" h="490854">
                  <a:moveTo>
                    <a:pt x="322275" y="0"/>
                  </a:moveTo>
                  <a:lnTo>
                    <a:pt x="317474" y="3987"/>
                  </a:lnTo>
                  <a:lnTo>
                    <a:pt x="312051" y="7950"/>
                  </a:lnTo>
                  <a:lnTo>
                    <a:pt x="298170" y="17043"/>
                  </a:lnTo>
                  <a:lnTo>
                    <a:pt x="264871" y="48933"/>
                  </a:lnTo>
                  <a:lnTo>
                    <a:pt x="252920" y="60096"/>
                  </a:lnTo>
                  <a:lnTo>
                    <a:pt x="241084" y="73266"/>
                  </a:lnTo>
                  <a:lnTo>
                    <a:pt x="220586" y="94145"/>
                  </a:lnTo>
                  <a:lnTo>
                    <a:pt x="210870" y="105067"/>
                  </a:lnTo>
                  <a:lnTo>
                    <a:pt x="187782" y="133286"/>
                  </a:lnTo>
                  <a:lnTo>
                    <a:pt x="148234" y="149936"/>
                  </a:lnTo>
                  <a:lnTo>
                    <a:pt x="129870" y="94335"/>
                  </a:lnTo>
                  <a:lnTo>
                    <a:pt x="124091" y="84950"/>
                  </a:lnTo>
                  <a:lnTo>
                    <a:pt x="121056" y="83400"/>
                  </a:lnTo>
                  <a:lnTo>
                    <a:pt x="120256" y="83362"/>
                  </a:lnTo>
                  <a:lnTo>
                    <a:pt x="119405" y="83896"/>
                  </a:lnTo>
                  <a:lnTo>
                    <a:pt x="117983" y="86220"/>
                  </a:lnTo>
                  <a:lnTo>
                    <a:pt x="114719" y="90106"/>
                  </a:lnTo>
                  <a:lnTo>
                    <a:pt x="111290" y="93433"/>
                  </a:lnTo>
                  <a:lnTo>
                    <a:pt x="103924" y="93433"/>
                  </a:lnTo>
                  <a:lnTo>
                    <a:pt x="98145" y="92214"/>
                  </a:lnTo>
                  <a:lnTo>
                    <a:pt x="94919" y="84099"/>
                  </a:lnTo>
                  <a:lnTo>
                    <a:pt x="89738" y="75082"/>
                  </a:lnTo>
                  <a:lnTo>
                    <a:pt x="72377" y="55587"/>
                  </a:lnTo>
                  <a:lnTo>
                    <a:pt x="66865" y="50431"/>
                  </a:lnTo>
                  <a:lnTo>
                    <a:pt x="60540" y="47866"/>
                  </a:lnTo>
                  <a:lnTo>
                    <a:pt x="52082" y="47891"/>
                  </a:lnTo>
                  <a:lnTo>
                    <a:pt x="49441" y="49657"/>
                  </a:lnTo>
                  <a:lnTo>
                    <a:pt x="42367" y="52692"/>
                  </a:lnTo>
                  <a:lnTo>
                    <a:pt x="34188" y="52692"/>
                  </a:lnTo>
                  <a:lnTo>
                    <a:pt x="28930" y="49911"/>
                  </a:lnTo>
                  <a:lnTo>
                    <a:pt x="20243" y="40335"/>
                  </a:lnTo>
                  <a:lnTo>
                    <a:pt x="18097" y="38303"/>
                  </a:lnTo>
                  <a:lnTo>
                    <a:pt x="6438" y="54152"/>
                  </a:lnTo>
                  <a:lnTo>
                    <a:pt x="2146" y="59626"/>
                  </a:lnTo>
                  <a:lnTo>
                    <a:pt x="0" y="65506"/>
                  </a:lnTo>
                  <a:lnTo>
                    <a:pt x="0" y="75793"/>
                  </a:lnTo>
                  <a:lnTo>
                    <a:pt x="6096" y="79057"/>
                  </a:lnTo>
                  <a:lnTo>
                    <a:pt x="9042" y="81127"/>
                  </a:lnTo>
                  <a:lnTo>
                    <a:pt x="39725" y="112687"/>
                  </a:lnTo>
                  <a:lnTo>
                    <a:pt x="45504" y="134518"/>
                  </a:lnTo>
                  <a:lnTo>
                    <a:pt x="44589" y="145427"/>
                  </a:lnTo>
                  <a:lnTo>
                    <a:pt x="42468" y="154990"/>
                  </a:lnTo>
                  <a:lnTo>
                    <a:pt x="40208" y="166890"/>
                  </a:lnTo>
                  <a:lnTo>
                    <a:pt x="39408" y="175044"/>
                  </a:lnTo>
                  <a:lnTo>
                    <a:pt x="36220" y="182854"/>
                  </a:lnTo>
                  <a:lnTo>
                    <a:pt x="33832" y="190690"/>
                  </a:lnTo>
                  <a:lnTo>
                    <a:pt x="32270" y="198437"/>
                  </a:lnTo>
                  <a:lnTo>
                    <a:pt x="31546" y="205981"/>
                  </a:lnTo>
                  <a:lnTo>
                    <a:pt x="31203" y="219671"/>
                  </a:lnTo>
                  <a:lnTo>
                    <a:pt x="31546" y="253822"/>
                  </a:lnTo>
                  <a:lnTo>
                    <a:pt x="32054" y="258851"/>
                  </a:lnTo>
                  <a:lnTo>
                    <a:pt x="34721" y="269532"/>
                  </a:lnTo>
                  <a:lnTo>
                    <a:pt x="35483" y="275526"/>
                  </a:lnTo>
                  <a:lnTo>
                    <a:pt x="35382" y="305854"/>
                  </a:lnTo>
                  <a:lnTo>
                    <a:pt x="30175" y="329311"/>
                  </a:lnTo>
                  <a:lnTo>
                    <a:pt x="29184" y="332384"/>
                  </a:lnTo>
                  <a:lnTo>
                    <a:pt x="322275" y="0"/>
                  </a:lnTo>
                  <a:close/>
                </a:path>
                <a:path w="843914" h="490854">
                  <a:moveTo>
                    <a:pt x="358152" y="22098"/>
                  </a:moveTo>
                  <a:lnTo>
                    <a:pt x="357936" y="20840"/>
                  </a:lnTo>
                  <a:lnTo>
                    <a:pt x="357886" y="20523"/>
                  </a:lnTo>
                  <a:lnTo>
                    <a:pt x="357695" y="19964"/>
                  </a:lnTo>
                  <a:lnTo>
                    <a:pt x="357530" y="19646"/>
                  </a:lnTo>
                  <a:lnTo>
                    <a:pt x="356793" y="17729"/>
                  </a:lnTo>
                  <a:lnTo>
                    <a:pt x="355434" y="14592"/>
                  </a:lnTo>
                  <a:lnTo>
                    <a:pt x="352742" y="9715"/>
                  </a:lnTo>
                  <a:lnTo>
                    <a:pt x="357111" y="26085"/>
                  </a:lnTo>
                  <a:lnTo>
                    <a:pt x="358076" y="23863"/>
                  </a:lnTo>
                  <a:lnTo>
                    <a:pt x="358152" y="22098"/>
                  </a:lnTo>
                  <a:close/>
                </a:path>
                <a:path w="843914" h="490854">
                  <a:moveTo>
                    <a:pt x="443293" y="413829"/>
                  </a:moveTo>
                  <a:lnTo>
                    <a:pt x="439851" y="415442"/>
                  </a:lnTo>
                  <a:lnTo>
                    <a:pt x="443293" y="413829"/>
                  </a:lnTo>
                  <a:close/>
                </a:path>
                <a:path w="843914" h="490854">
                  <a:moveTo>
                    <a:pt x="448310" y="409892"/>
                  </a:moveTo>
                  <a:lnTo>
                    <a:pt x="443293" y="413829"/>
                  </a:lnTo>
                  <a:lnTo>
                    <a:pt x="448310" y="409892"/>
                  </a:lnTo>
                  <a:close/>
                </a:path>
                <a:path w="843914" h="490854">
                  <a:moveTo>
                    <a:pt x="461860" y="440105"/>
                  </a:moveTo>
                  <a:lnTo>
                    <a:pt x="428828" y="468287"/>
                  </a:lnTo>
                  <a:lnTo>
                    <a:pt x="418287" y="490613"/>
                  </a:lnTo>
                  <a:lnTo>
                    <a:pt x="461860" y="440105"/>
                  </a:lnTo>
                  <a:close/>
                </a:path>
                <a:path w="843914" h="490854">
                  <a:moveTo>
                    <a:pt x="462153" y="418147"/>
                  </a:moveTo>
                  <a:lnTo>
                    <a:pt x="462089" y="416331"/>
                  </a:lnTo>
                  <a:lnTo>
                    <a:pt x="462064" y="415912"/>
                  </a:lnTo>
                  <a:lnTo>
                    <a:pt x="462051" y="415036"/>
                  </a:lnTo>
                  <a:lnTo>
                    <a:pt x="461975" y="413867"/>
                  </a:lnTo>
                  <a:lnTo>
                    <a:pt x="461886" y="412851"/>
                  </a:lnTo>
                  <a:lnTo>
                    <a:pt x="461772" y="412038"/>
                  </a:lnTo>
                  <a:lnTo>
                    <a:pt x="461543" y="412242"/>
                  </a:lnTo>
                  <a:lnTo>
                    <a:pt x="460806" y="412800"/>
                  </a:lnTo>
                  <a:lnTo>
                    <a:pt x="460502" y="413029"/>
                  </a:lnTo>
                  <a:lnTo>
                    <a:pt x="461937" y="418465"/>
                  </a:lnTo>
                  <a:lnTo>
                    <a:pt x="462153" y="419227"/>
                  </a:lnTo>
                  <a:lnTo>
                    <a:pt x="462153" y="418147"/>
                  </a:lnTo>
                  <a:close/>
                </a:path>
                <a:path w="843914" h="490854">
                  <a:moveTo>
                    <a:pt x="707758" y="423265"/>
                  </a:moveTo>
                  <a:lnTo>
                    <a:pt x="707351" y="422694"/>
                  </a:lnTo>
                  <a:lnTo>
                    <a:pt x="707758" y="423265"/>
                  </a:lnTo>
                  <a:close/>
                </a:path>
                <a:path w="843914" h="490854">
                  <a:moveTo>
                    <a:pt x="843711" y="405053"/>
                  </a:moveTo>
                  <a:lnTo>
                    <a:pt x="811911" y="379971"/>
                  </a:lnTo>
                  <a:lnTo>
                    <a:pt x="805789" y="378193"/>
                  </a:lnTo>
                  <a:lnTo>
                    <a:pt x="803732" y="380784"/>
                  </a:lnTo>
                  <a:lnTo>
                    <a:pt x="800290" y="385648"/>
                  </a:lnTo>
                  <a:lnTo>
                    <a:pt x="795121" y="393534"/>
                  </a:lnTo>
                  <a:lnTo>
                    <a:pt x="787869" y="405142"/>
                  </a:lnTo>
                  <a:lnTo>
                    <a:pt x="786739" y="406692"/>
                  </a:lnTo>
                  <a:lnTo>
                    <a:pt x="784021" y="409778"/>
                  </a:lnTo>
                  <a:lnTo>
                    <a:pt x="843711" y="405053"/>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pic>
          <p:nvPicPr>
            <p:cNvPr id="218" name="object 218"/>
            <p:cNvPicPr/>
            <p:nvPr/>
          </p:nvPicPr>
          <p:blipFill>
            <a:blip r:embed="rId12" cstate="print"/>
            <a:stretch>
              <a:fillRect/>
            </a:stretch>
          </p:blipFill>
          <p:spPr>
            <a:xfrm>
              <a:off x="5965393" y="3484283"/>
              <a:ext cx="111899" cy="130302"/>
            </a:xfrm>
            <a:prstGeom prst="rect">
              <a:avLst/>
            </a:prstGeom>
          </p:spPr>
        </p:pic>
        <p:sp>
          <p:nvSpPr>
            <p:cNvPr id="219" name="object 219"/>
            <p:cNvSpPr/>
            <p:nvPr/>
          </p:nvSpPr>
          <p:spPr>
            <a:xfrm>
              <a:off x="5362244" y="3277831"/>
              <a:ext cx="726440" cy="556260"/>
            </a:xfrm>
            <a:custGeom>
              <a:avLst/>
              <a:gdLst/>
              <a:ahLst/>
              <a:cxnLst/>
              <a:rect l="l" t="t" r="r" b="b"/>
              <a:pathLst>
                <a:path w="726439" h="556260">
                  <a:moveTo>
                    <a:pt x="351828" y="0"/>
                  </a:moveTo>
                  <a:lnTo>
                    <a:pt x="344253" y="1874"/>
                  </a:lnTo>
                  <a:lnTo>
                    <a:pt x="334892" y="5057"/>
                  </a:lnTo>
                  <a:lnTo>
                    <a:pt x="324474" y="9122"/>
                  </a:lnTo>
                  <a:lnTo>
                    <a:pt x="300189" y="19621"/>
                  </a:lnTo>
                  <a:lnTo>
                    <a:pt x="282621" y="26508"/>
                  </a:lnTo>
                  <a:lnTo>
                    <a:pt x="264615" y="31489"/>
                  </a:lnTo>
                  <a:lnTo>
                    <a:pt x="246045" y="34594"/>
                  </a:lnTo>
                  <a:lnTo>
                    <a:pt x="226783" y="35852"/>
                  </a:lnTo>
                  <a:lnTo>
                    <a:pt x="221335" y="35852"/>
                  </a:lnTo>
                  <a:lnTo>
                    <a:pt x="214172" y="34632"/>
                  </a:lnTo>
                  <a:lnTo>
                    <a:pt x="204800" y="32169"/>
                  </a:lnTo>
                  <a:lnTo>
                    <a:pt x="197358" y="29705"/>
                  </a:lnTo>
                  <a:lnTo>
                    <a:pt x="190766" y="28384"/>
                  </a:lnTo>
                  <a:lnTo>
                    <a:pt x="183934" y="28384"/>
                  </a:lnTo>
                  <a:lnTo>
                    <a:pt x="153560" y="34067"/>
                  </a:lnTo>
                  <a:lnTo>
                    <a:pt x="131438" y="39809"/>
                  </a:lnTo>
                  <a:lnTo>
                    <a:pt x="105420" y="47773"/>
                  </a:lnTo>
                  <a:lnTo>
                    <a:pt x="56261" y="64884"/>
                  </a:lnTo>
                  <a:lnTo>
                    <a:pt x="16217" y="81572"/>
                  </a:lnTo>
                  <a:lnTo>
                    <a:pt x="17259" y="87452"/>
                  </a:lnTo>
                  <a:lnTo>
                    <a:pt x="14719" y="93814"/>
                  </a:lnTo>
                  <a:lnTo>
                    <a:pt x="7721" y="101384"/>
                  </a:lnTo>
                  <a:lnTo>
                    <a:pt x="1993" y="106705"/>
                  </a:lnTo>
                  <a:lnTo>
                    <a:pt x="0" y="111150"/>
                  </a:lnTo>
                  <a:lnTo>
                    <a:pt x="0" y="116268"/>
                  </a:lnTo>
                  <a:lnTo>
                    <a:pt x="2768" y="124104"/>
                  </a:lnTo>
                  <a:lnTo>
                    <a:pt x="4953" y="128879"/>
                  </a:lnTo>
                  <a:lnTo>
                    <a:pt x="6146" y="133553"/>
                  </a:lnTo>
                  <a:lnTo>
                    <a:pt x="6146" y="146138"/>
                  </a:lnTo>
                  <a:lnTo>
                    <a:pt x="6819" y="153682"/>
                  </a:lnTo>
                  <a:lnTo>
                    <a:pt x="8229" y="160769"/>
                  </a:lnTo>
                  <a:lnTo>
                    <a:pt x="13004" y="176610"/>
                  </a:lnTo>
                  <a:lnTo>
                    <a:pt x="18542" y="192900"/>
                  </a:lnTo>
                  <a:lnTo>
                    <a:pt x="20613" y="200580"/>
                  </a:lnTo>
                  <a:lnTo>
                    <a:pt x="22075" y="209438"/>
                  </a:lnTo>
                  <a:lnTo>
                    <a:pt x="22942" y="219550"/>
                  </a:lnTo>
                  <a:lnTo>
                    <a:pt x="23388" y="234182"/>
                  </a:lnTo>
                  <a:lnTo>
                    <a:pt x="24846" y="248602"/>
                  </a:lnTo>
                  <a:lnTo>
                    <a:pt x="27461" y="271236"/>
                  </a:lnTo>
                  <a:lnTo>
                    <a:pt x="30383" y="282643"/>
                  </a:lnTo>
                  <a:lnTo>
                    <a:pt x="35016" y="294361"/>
                  </a:lnTo>
                  <a:lnTo>
                    <a:pt x="48226" y="319616"/>
                  </a:lnTo>
                  <a:lnTo>
                    <a:pt x="53098" y="331400"/>
                  </a:lnTo>
                  <a:lnTo>
                    <a:pt x="55999" y="341840"/>
                  </a:lnTo>
                  <a:lnTo>
                    <a:pt x="56959" y="351028"/>
                  </a:lnTo>
                  <a:lnTo>
                    <a:pt x="56959" y="355688"/>
                  </a:lnTo>
                  <a:lnTo>
                    <a:pt x="54813" y="362915"/>
                  </a:lnTo>
                  <a:lnTo>
                    <a:pt x="49999" y="374459"/>
                  </a:lnTo>
                  <a:lnTo>
                    <a:pt x="43446" y="403821"/>
                  </a:lnTo>
                  <a:lnTo>
                    <a:pt x="44373" y="410248"/>
                  </a:lnTo>
                  <a:lnTo>
                    <a:pt x="47205" y="415937"/>
                  </a:lnTo>
                  <a:lnTo>
                    <a:pt x="52082" y="421170"/>
                  </a:lnTo>
                  <a:lnTo>
                    <a:pt x="70370" y="439000"/>
                  </a:lnTo>
                  <a:lnTo>
                    <a:pt x="74754" y="445279"/>
                  </a:lnTo>
                  <a:lnTo>
                    <a:pt x="78174" y="453651"/>
                  </a:lnTo>
                  <a:lnTo>
                    <a:pt x="80661" y="464198"/>
                  </a:lnTo>
                  <a:lnTo>
                    <a:pt x="82245" y="476999"/>
                  </a:lnTo>
                  <a:lnTo>
                    <a:pt x="82956" y="477659"/>
                  </a:lnTo>
                  <a:lnTo>
                    <a:pt x="103403" y="465734"/>
                  </a:lnTo>
                  <a:lnTo>
                    <a:pt x="109880" y="462127"/>
                  </a:lnTo>
                  <a:lnTo>
                    <a:pt x="111874" y="461606"/>
                  </a:lnTo>
                  <a:lnTo>
                    <a:pt x="114617" y="461606"/>
                  </a:lnTo>
                  <a:lnTo>
                    <a:pt x="117995" y="465061"/>
                  </a:lnTo>
                  <a:lnTo>
                    <a:pt x="119697" y="470052"/>
                  </a:lnTo>
                  <a:lnTo>
                    <a:pt x="120523" y="481672"/>
                  </a:lnTo>
                  <a:lnTo>
                    <a:pt x="120002" y="492442"/>
                  </a:lnTo>
                  <a:lnTo>
                    <a:pt x="127012" y="495617"/>
                  </a:lnTo>
                  <a:lnTo>
                    <a:pt x="131241" y="498754"/>
                  </a:lnTo>
                  <a:lnTo>
                    <a:pt x="133731" y="501205"/>
                  </a:lnTo>
                  <a:lnTo>
                    <a:pt x="150126" y="522325"/>
                  </a:lnTo>
                  <a:lnTo>
                    <a:pt x="157037" y="528859"/>
                  </a:lnTo>
                  <a:lnTo>
                    <a:pt x="165906" y="536071"/>
                  </a:lnTo>
                  <a:lnTo>
                    <a:pt x="176765" y="543976"/>
                  </a:lnTo>
                  <a:lnTo>
                    <a:pt x="189649" y="552589"/>
                  </a:lnTo>
                  <a:lnTo>
                    <a:pt x="207124" y="556094"/>
                  </a:lnTo>
                  <a:lnTo>
                    <a:pt x="212140" y="547674"/>
                  </a:lnTo>
                  <a:lnTo>
                    <a:pt x="220310" y="532403"/>
                  </a:lnTo>
                  <a:lnTo>
                    <a:pt x="224359" y="525929"/>
                  </a:lnTo>
                  <a:lnTo>
                    <a:pt x="228316" y="520555"/>
                  </a:lnTo>
                  <a:lnTo>
                    <a:pt x="232295" y="516115"/>
                  </a:lnTo>
                  <a:lnTo>
                    <a:pt x="245710" y="499044"/>
                  </a:lnTo>
                  <a:lnTo>
                    <a:pt x="253580" y="490278"/>
                  </a:lnTo>
                  <a:lnTo>
                    <a:pt x="257841" y="487049"/>
                  </a:lnTo>
                  <a:lnTo>
                    <a:pt x="260426" y="486587"/>
                  </a:lnTo>
                  <a:lnTo>
                    <a:pt x="262547" y="486587"/>
                  </a:lnTo>
                  <a:lnTo>
                    <a:pt x="269163" y="493204"/>
                  </a:lnTo>
                  <a:lnTo>
                    <a:pt x="275170" y="498525"/>
                  </a:lnTo>
                  <a:lnTo>
                    <a:pt x="277495" y="499452"/>
                  </a:lnTo>
                  <a:lnTo>
                    <a:pt x="280746" y="499668"/>
                  </a:lnTo>
                  <a:lnTo>
                    <a:pt x="282270" y="495147"/>
                  </a:lnTo>
                  <a:lnTo>
                    <a:pt x="285432" y="493585"/>
                  </a:lnTo>
                  <a:lnTo>
                    <a:pt x="288023" y="493585"/>
                  </a:lnTo>
                  <a:lnTo>
                    <a:pt x="293509" y="494711"/>
                  </a:lnTo>
                  <a:lnTo>
                    <a:pt x="298845" y="498109"/>
                  </a:lnTo>
                  <a:lnTo>
                    <a:pt x="304059" y="503808"/>
                  </a:lnTo>
                  <a:lnTo>
                    <a:pt x="309181" y="511835"/>
                  </a:lnTo>
                  <a:lnTo>
                    <a:pt x="314096" y="508736"/>
                  </a:lnTo>
                  <a:lnTo>
                    <a:pt x="316623" y="507415"/>
                  </a:lnTo>
                  <a:lnTo>
                    <a:pt x="324334" y="497637"/>
                  </a:lnTo>
                  <a:lnTo>
                    <a:pt x="331600" y="489864"/>
                  </a:lnTo>
                  <a:lnTo>
                    <a:pt x="338394" y="484120"/>
                  </a:lnTo>
                  <a:lnTo>
                    <a:pt x="346684" y="479437"/>
                  </a:lnTo>
                  <a:lnTo>
                    <a:pt x="349034" y="479285"/>
                  </a:lnTo>
                  <a:lnTo>
                    <a:pt x="353009" y="480809"/>
                  </a:lnTo>
                  <a:lnTo>
                    <a:pt x="354571" y="482282"/>
                  </a:lnTo>
                  <a:lnTo>
                    <a:pt x="355942" y="484822"/>
                  </a:lnTo>
                  <a:lnTo>
                    <a:pt x="357314" y="484822"/>
                  </a:lnTo>
                  <a:lnTo>
                    <a:pt x="362877" y="495935"/>
                  </a:lnTo>
                  <a:lnTo>
                    <a:pt x="366915" y="502615"/>
                  </a:lnTo>
                  <a:lnTo>
                    <a:pt x="370827" y="507593"/>
                  </a:lnTo>
                  <a:lnTo>
                    <a:pt x="390448" y="493382"/>
                  </a:lnTo>
                  <a:lnTo>
                    <a:pt x="398373" y="487950"/>
                  </a:lnTo>
                  <a:lnTo>
                    <a:pt x="427634" y="461060"/>
                  </a:lnTo>
                  <a:lnTo>
                    <a:pt x="438942" y="443228"/>
                  </a:lnTo>
                  <a:lnTo>
                    <a:pt x="445684" y="433881"/>
                  </a:lnTo>
                  <a:lnTo>
                    <a:pt x="449429" y="430180"/>
                  </a:lnTo>
                  <a:lnTo>
                    <a:pt x="451751" y="429285"/>
                  </a:lnTo>
                  <a:lnTo>
                    <a:pt x="452805" y="429082"/>
                  </a:lnTo>
                  <a:lnTo>
                    <a:pt x="465111" y="432631"/>
                  </a:lnTo>
                  <a:lnTo>
                    <a:pt x="508812" y="472147"/>
                  </a:lnTo>
                  <a:lnTo>
                    <a:pt x="511568" y="476021"/>
                  </a:lnTo>
                  <a:lnTo>
                    <a:pt x="519290" y="472224"/>
                  </a:lnTo>
                  <a:lnTo>
                    <a:pt x="522554" y="471246"/>
                  </a:lnTo>
                  <a:lnTo>
                    <a:pt x="525487" y="471246"/>
                  </a:lnTo>
                  <a:lnTo>
                    <a:pt x="540562" y="469112"/>
                  </a:lnTo>
                  <a:lnTo>
                    <a:pt x="579996" y="463486"/>
                  </a:lnTo>
                  <a:lnTo>
                    <a:pt x="593369" y="458609"/>
                  </a:lnTo>
                  <a:lnTo>
                    <a:pt x="610365" y="452981"/>
                  </a:lnTo>
                  <a:lnTo>
                    <a:pt x="621772" y="449959"/>
                  </a:lnTo>
                  <a:lnTo>
                    <a:pt x="628913" y="448849"/>
                  </a:lnTo>
                  <a:lnTo>
                    <a:pt x="633107" y="448957"/>
                  </a:lnTo>
                  <a:lnTo>
                    <a:pt x="635279" y="449262"/>
                  </a:lnTo>
                  <a:lnTo>
                    <a:pt x="642975" y="459828"/>
                  </a:lnTo>
                  <a:lnTo>
                    <a:pt x="651066" y="459207"/>
                  </a:lnTo>
                  <a:lnTo>
                    <a:pt x="689787" y="441350"/>
                  </a:lnTo>
                  <a:lnTo>
                    <a:pt x="725855" y="389940"/>
                  </a:lnTo>
                  <a:lnTo>
                    <a:pt x="724303" y="381953"/>
                  </a:lnTo>
                  <a:lnTo>
                    <a:pt x="720496" y="373287"/>
                  </a:lnTo>
                  <a:lnTo>
                    <a:pt x="714450" y="363969"/>
                  </a:lnTo>
                  <a:lnTo>
                    <a:pt x="706183" y="354025"/>
                  </a:lnTo>
                  <a:lnTo>
                    <a:pt x="702386" y="349885"/>
                  </a:lnTo>
                  <a:lnTo>
                    <a:pt x="694131" y="339495"/>
                  </a:lnTo>
                  <a:lnTo>
                    <a:pt x="688192" y="329403"/>
                  </a:lnTo>
                  <a:lnTo>
                    <a:pt x="684603" y="319649"/>
                  </a:lnTo>
                  <a:lnTo>
                    <a:pt x="683399" y="310273"/>
                  </a:lnTo>
                  <a:lnTo>
                    <a:pt x="683399" y="288810"/>
                  </a:lnTo>
                  <a:lnTo>
                    <a:pt x="685698" y="281889"/>
                  </a:lnTo>
                  <a:lnTo>
                    <a:pt x="707174" y="271145"/>
                  </a:lnTo>
                  <a:lnTo>
                    <a:pt x="709320" y="266547"/>
                  </a:lnTo>
                  <a:lnTo>
                    <a:pt x="689343" y="264972"/>
                  </a:lnTo>
                  <a:lnTo>
                    <a:pt x="687463" y="264617"/>
                  </a:lnTo>
                  <a:lnTo>
                    <a:pt x="680504" y="261912"/>
                  </a:lnTo>
                  <a:lnTo>
                    <a:pt x="677900" y="262013"/>
                  </a:lnTo>
                  <a:lnTo>
                    <a:pt x="670915" y="266014"/>
                  </a:lnTo>
                  <a:lnTo>
                    <a:pt x="667639" y="267601"/>
                  </a:lnTo>
                  <a:lnTo>
                    <a:pt x="659257" y="267601"/>
                  </a:lnTo>
                  <a:lnTo>
                    <a:pt x="653008" y="265404"/>
                  </a:lnTo>
                  <a:lnTo>
                    <a:pt x="640778" y="257873"/>
                  </a:lnTo>
                  <a:lnTo>
                    <a:pt x="637057" y="257098"/>
                  </a:lnTo>
                  <a:lnTo>
                    <a:pt x="632472" y="257098"/>
                  </a:lnTo>
                  <a:lnTo>
                    <a:pt x="630631" y="257683"/>
                  </a:lnTo>
                  <a:lnTo>
                    <a:pt x="625817" y="261581"/>
                  </a:lnTo>
                  <a:lnTo>
                    <a:pt x="621131" y="263220"/>
                  </a:lnTo>
                  <a:lnTo>
                    <a:pt x="605917" y="263220"/>
                  </a:lnTo>
                  <a:lnTo>
                    <a:pt x="600710" y="263740"/>
                  </a:lnTo>
                  <a:lnTo>
                    <a:pt x="596849" y="262458"/>
                  </a:lnTo>
                  <a:lnTo>
                    <a:pt x="594728" y="260502"/>
                  </a:lnTo>
                  <a:lnTo>
                    <a:pt x="592201" y="254177"/>
                  </a:lnTo>
                  <a:lnTo>
                    <a:pt x="592963" y="249491"/>
                  </a:lnTo>
                  <a:lnTo>
                    <a:pt x="598660" y="238920"/>
                  </a:lnTo>
                  <a:lnTo>
                    <a:pt x="602461" y="233522"/>
                  </a:lnTo>
                  <a:lnTo>
                    <a:pt x="607373" y="227660"/>
                  </a:lnTo>
                  <a:lnTo>
                    <a:pt x="624713" y="209816"/>
                  </a:lnTo>
                  <a:lnTo>
                    <a:pt x="617194" y="207772"/>
                  </a:lnTo>
                  <a:lnTo>
                    <a:pt x="608241" y="204368"/>
                  </a:lnTo>
                  <a:lnTo>
                    <a:pt x="605066" y="202895"/>
                  </a:lnTo>
                  <a:lnTo>
                    <a:pt x="602183" y="201168"/>
                  </a:lnTo>
                  <a:lnTo>
                    <a:pt x="575536" y="189674"/>
                  </a:lnTo>
                  <a:lnTo>
                    <a:pt x="544452" y="175537"/>
                  </a:lnTo>
                  <a:lnTo>
                    <a:pt x="533082" y="170116"/>
                  </a:lnTo>
                  <a:lnTo>
                    <a:pt x="531964" y="171335"/>
                  </a:lnTo>
                  <a:lnTo>
                    <a:pt x="526630" y="186829"/>
                  </a:lnTo>
                  <a:lnTo>
                    <a:pt x="523595" y="191719"/>
                  </a:lnTo>
                  <a:lnTo>
                    <a:pt x="517271" y="193560"/>
                  </a:lnTo>
                  <a:lnTo>
                    <a:pt x="501650" y="193560"/>
                  </a:lnTo>
                  <a:lnTo>
                    <a:pt x="497509" y="193167"/>
                  </a:lnTo>
                  <a:lnTo>
                    <a:pt x="492353" y="190296"/>
                  </a:lnTo>
                  <a:lnTo>
                    <a:pt x="484276" y="186588"/>
                  </a:lnTo>
                  <a:lnTo>
                    <a:pt x="483514" y="186410"/>
                  </a:lnTo>
                  <a:lnTo>
                    <a:pt x="481545" y="185420"/>
                  </a:lnTo>
                  <a:lnTo>
                    <a:pt x="476009" y="181278"/>
                  </a:lnTo>
                  <a:lnTo>
                    <a:pt x="469795" y="177272"/>
                  </a:lnTo>
                  <a:lnTo>
                    <a:pt x="462775" y="173314"/>
                  </a:lnTo>
                  <a:lnTo>
                    <a:pt x="451510" y="167690"/>
                  </a:lnTo>
                  <a:lnTo>
                    <a:pt x="434874" y="161251"/>
                  </a:lnTo>
                  <a:lnTo>
                    <a:pt x="399072" y="145834"/>
                  </a:lnTo>
                  <a:lnTo>
                    <a:pt x="396074" y="143332"/>
                  </a:lnTo>
                  <a:lnTo>
                    <a:pt x="388302" y="138176"/>
                  </a:lnTo>
                  <a:lnTo>
                    <a:pt x="384149" y="130860"/>
                  </a:lnTo>
                  <a:lnTo>
                    <a:pt x="383717" y="83159"/>
                  </a:lnTo>
                  <a:lnTo>
                    <a:pt x="379577" y="83159"/>
                  </a:lnTo>
                  <a:lnTo>
                    <a:pt x="377659" y="83566"/>
                  </a:lnTo>
                  <a:lnTo>
                    <a:pt x="368363" y="89916"/>
                  </a:lnTo>
                  <a:lnTo>
                    <a:pt x="363994" y="91478"/>
                  </a:lnTo>
                  <a:lnTo>
                    <a:pt x="359879" y="91478"/>
                  </a:lnTo>
                  <a:lnTo>
                    <a:pt x="355675" y="90682"/>
                  </a:lnTo>
                  <a:lnTo>
                    <a:pt x="351304" y="87401"/>
                  </a:lnTo>
                  <a:lnTo>
                    <a:pt x="347871" y="80290"/>
                  </a:lnTo>
                  <a:lnTo>
                    <a:pt x="346481" y="68008"/>
                  </a:lnTo>
                  <a:lnTo>
                    <a:pt x="349875" y="33580"/>
                  </a:lnTo>
                  <a:lnTo>
                    <a:pt x="350850" y="18059"/>
                  </a:lnTo>
                  <a:lnTo>
                    <a:pt x="352171" y="6337"/>
                  </a:lnTo>
                  <a:lnTo>
                    <a:pt x="352171" y="1435"/>
                  </a:lnTo>
                  <a:lnTo>
                    <a:pt x="351828" y="0"/>
                  </a:lnTo>
                  <a:close/>
                </a:path>
              </a:pathLst>
            </a:custGeom>
            <a:solidFill>
              <a:srgbClr val="0072BC">
                <a:alpha val="34999"/>
              </a:srgbClr>
            </a:solidFill>
          </p:spPr>
          <p:txBody>
            <a:bodyPr wrap="square" lIns="0" tIns="0" rIns="0" bIns="0" rtlCol="0"/>
            <a:lstStyle/>
            <a:p>
              <a:pPr defTabSz="913303"/>
              <a:endParaRPr sz="1798" kern="0">
                <a:solidFill>
                  <a:sysClr val="windowText" lastClr="000000"/>
                </a:solidFill>
              </a:endParaRPr>
            </a:p>
          </p:txBody>
        </p:sp>
        <p:sp>
          <p:nvSpPr>
            <p:cNvPr id="220" name="object 220"/>
            <p:cNvSpPr/>
            <p:nvPr/>
          </p:nvSpPr>
          <p:spPr>
            <a:xfrm>
              <a:off x="5934913" y="3747719"/>
              <a:ext cx="212090" cy="612775"/>
            </a:xfrm>
            <a:custGeom>
              <a:avLst/>
              <a:gdLst/>
              <a:ahLst/>
              <a:cxnLst/>
              <a:rect l="l" t="t" r="r" b="b"/>
              <a:pathLst>
                <a:path w="212089" h="612775">
                  <a:moveTo>
                    <a:pt x="62217" y="536181"/>
                  </a:moveTo>
                  <a:lnTo>
                    <a:pt x="51828" y="516216"/>
                  </a:lnTo>
                  <a:lnTo>
                    <a:pt x="48475" y="509143"/>
                  </a:lnTo>
                  <a:lnTo>
                    <a:pt x="45643" y="501815"/>
                  </a:lnTo>
                  <a:lnTo>
                    <a:pt x="19812" y="501383"/>
                  </a:lnTo>
                  <a:lnTo>
                    <a:pt x="1117" y="606501"/>
                  </a:lnTo>
                  <a:lnTo>
                    <a:pt x="1117" y="611771"/>
                  </a:lnTo>
                  <a:lnTo>
                    <a:pt x="1016" y="611632"/>
                  </a:lnTo>
                  <a:lnTo>
                    <a:pt x="1117" y="611771"/>
                  </a:lnTo>
                  <a:lnTo>
                    <a:pt x="1117" y="606501"/>
                  </a:lnTo>
                  <a:lnTo>
                    <a:pt x="393" y="610565"/>
                  </a:lnTo>
                  <a:lnTo>
                    <a:pt x="711" y="611124"/>
                  </a:lnTo>
                  <a:lnTo>
                    <a:pt x="381" y="610552"/>
                  </a:lnTo>
                  <a:lnTo>
                    <a:pt x="0" y="612648"/>
                  </a:lnTo>
                  <a:lnTo>
                    <a:pt x="1206" y="611911"/>
                  </a:lnTo>
                  <a:lnTo>
                    <a:pt x="12827" y="604748"/>
                  </a:lnTo>
                  <a:lnTo>
                    <a:pt x="30022" y="608812"/>
                  </a:lnTo>
                  <a:lnTo>
                    <a:pt x="37096" y="606056"/>
                  </a:lnTo>
                  <a:lnTo>
                    <a:pt x="60756" y="579805"/>
                  </a:lnTo>
                  <a:lnTo>
                    <a:pt x="59867" y="578281"/>
                  </a:lnTo>
                  <a:lnTo>
                    <a:pt x="57759" y="575513"/>
                  </a:lnTo>
                  <a:lnTo>
                    <a:pt x="52793" y="570992"/>
                  </a:lnTo>
                  <a:lnTo>
                    <a:pt x="45415" y="565378"/>
                  </a:lnTo>
                  <a:lnTo>
                    <a:pt x="33528" y="553504"/>
                  </a:lnTo>
                  <a:lnTo>
                    <a:pt x="62217" y="536181"/>
                  </a:lnTo>
                  <a:close/>
                </a:path>
                <a:path w="212089" h="612775">
                  <a:moveTo>
                    <a:pt x="211734" y="396049"/>
                  </a:moveTo>
                  <a:lnTo>
                    <a:pt x="211112" y="389902"/>
                  </a:lnTo>
                  <a:lnTo>
                    <a:pt x="210083" y="382117"/>
                  </a:lnTo>
                  <a:lnTo>
                    <a:pt x="209664" y="379463"/>
                  </a:lnTo>
                  <a:lnTo>
                    <a:pt x="208622" y="372732"/>
                  </a:lnTo>
                  <a:lnTo>
                    <a:pt x="206743" y="361759"/>
                  </a:lnTo>
                  <a:lnTo>
                    <a:pt x="205041" y="353161"/>
                  </a:lnTo>
                  <a:lnTo>
                    <a:pt x="203581" y="345401"/>
                  </a:lnTo>
                  <a:lnTo>
                    <a:pt x="202387" y="338759"/>
                  </a:lnTo>
                  <a:lnTo>
                    <a:pt x="201536" y="333540"/>
                  </a:lnTo>
                  <a:lnTo>
                    <a:pt x="198412" y="333286"/>
                  </a:lnTo>
                  <a:lnTo>
                    <a:pt x="193078" y="332384"/>
                  </a:lnTo>
                  <a:lnTo>
                    <a:pt x="192036" y="322872"/>
                  </a:lnTo>
                  <a:lnTo>
                    <a:pt x="191046" y="315239"/>
                  </a:lnTo>
                  <a:lnTo>
                    <a:pt x="189712" y="307543"/>
                  </a:lnTo>
                  <a:lnTo>
                    <a:pt x="188417" y="302844"/>
                  </a:lnTo>
                  <a:lnTo>
                    <a:pt x="188087" y="301625"/>
                  </a:lnTo>
                  <a:lnTo>
                    <a:pt x="186740" y="301434"/>
                  </a:lnTo>
                  <a:lnTo>
                    <a:pt x="184086" y="301218"/>
                  </a:lnTo>
                  <a:lnTo>
                    <a:pt x="179197" y="301548"/>
                  </a:lnTo>
                  <a:lnTo>
                    <a:pt x="165011" y="302844"/>
                  </a:lnTo>
                  <a:lnTo>
                    <a:pt x="162852" y="289890"/>
                  </a:lnTo>
                  <a:lnTo>
                    <a:pt x="162852" y="273532"/>
                  </a:lnTo>
                  <a:lnTo>
                    <a:pt x="176339" y="272567"/>
                  </a:lnTo>
                  <a:lnTo>
                    <a:pt x="178079" y="272567"/>
                  </a:lnTo>
                  <a:lnTo>
                    <a:pt x="179247" y="272402"/>
                  </a:lnTo>
                  <a:lnTo>
                    <a:pt x="179971" y="272237"/>
                  </a:lnTo>
                  <a:lnTo>
                    <a:pt x="178435" y="265671"/>
                  </a:lnTo>
                  <a:lnTo>
                    <a:pt x="177736" y="260794"/>
                  </a:lnTo>
                  <a:lnTo>
                    <a:pt x="177736" y="251142"/>
                  </a:lnTo>
                  <a:lnTo>
                    <a:pt x="180606" y="245503"/>
                  </a:lnTo>
                  <a:lnTo>
                    <a:pt x="186245" y="239877"/>
                  </a:lnTo>
                  <a:lnTo>
                    <a:pt x="189509" y="236270"/>
                  </a:lnTo>
                  <a:lnTo>
                    <a:pt x="191325" y="232918"/>
                  </a:lnTo>
                  <a:lnTo>
                    <a:pt x="191325" y="230314"/>
                  </a:lnTo>
                  <a:lnTo>
                    <a:pt x="191147" y="229641"/>
                  </a:lnTo>
                  <a:lnTo>
                    <a:pt x="190334" y="229260"/>
                  </a:lnTo>
                  <a:lnTo>
                    <a:pt x="176377" y="229260"/>
                  </a:lnTo>
                  <a:lnTo>
                    <a:pt x="172567" y="228803"/>
                  </a:lnTo>
                  <a:lnTo>
                    <a:pt x="170243" y="228498"/>
                  </a:lnTo>
                  <a:lnTo>
                    <a:pt x="167513" y="224396"/>
                  </a:lnTo>
                  <a:lnTo>
                    <a:pt x="166801" y="222123"/>
                  </a:lnTo>
                  <a:lnTo>
                    <a:pt x="166801" y="214058"/>
                  </a:lnTo>
                  <a:lnTo>
                    <a:pt x="173736" y="209105"/>
                  </a:lnTo>
                  <a:lnTo>
                    <a:pt x="176466" y="207048"/>
                  </a:lnTo>
                  <a:lnTo>
                    <a:pt x="176974" y="205981"/>
                  </a:lnTo>
                  <a:lnTo>
                    <a:pt x="176860" y="202615"/>
                  </a:lnTo>
                  <a:lnTo>
                    <a:pt x="175971" y="198412"/>
                  </a:lnTo>
                  <a:lnTo>
                    <a:pt x="174193" y="194144"/>
                  </a:lnTo>
                  <a:lnTo>
                    <a:pt x="172186" y="187985"/>
                  </a:lnTo>
                  <a:lnTo>
                    <a:pt x="170853" y="183794"/>
                  </a:lnTo>
                  <a:lnTo>
                    <a:pt x="169862" y="180784"/>
                  </a:lnTo>
                  <a:lnTo>
                    <a:pt x="169494" y="178574"/>
                  </a:lnTo>
                  <a:lnTo>
                    <a:pt x="157607" y="141274"/>
                  </a:lnTo>
                  <a:lnTo>
                    <a:pt x="154495" y="134086"/>
                  </a:lnTo>
                  <a:lnTo>
                    <a:pt x="151765" y="126669"/>
                  </a:lnTo>
                  <a:lnTo>
                    <a:pt x="145249" y="99606"/>
                  </a:lnTo>
                  <a:lnTo>
                    <a:pt x="144272" y="96151"/>
                  </a:lnTo>
                  <a:lnTo>
                    <a:pt x="141325" y="88988"/>
                  </a:lnTo>
                  <a:lnTo>
                    <a:pt x="137147" y="78257"/>
                  </a:lnTo>
                  <a:lnTo>
                    <a:pt x="136398" y="77101"/>
                  </a:lnTo>
                  <a:lnTo>
                    <a:pt x="133477" y="72136"/>
                  </a:lnTo>
                  <a:lnTo>
                    <a:pt x="132575" y="67945"/>
                  </a:lnTo>
                  <a:lnTo>
                    <a:pt x="133096" y="63271"/>
                  </a:lnTo>
                  <a:lnTo>
                    <a:pt x="134010" y="58191"/>
                  </a:lnTo>
                  <a:lnTo>
                    <a:pt x="134378" y="55041"/>
                  </a:lnTo>
                  <a:lnTo>
                    <a:pt x="134378" y="51435"/>
                  </a:lnTo>
                  <a:lnTo>
                    <a:pt x="133464" y="48425"/>
                  </a:lnTo>
                  <a:lnTo>
                    <a:pt x="130035" y="43535"/>
                  </a:lnTo>
                  <a:lnTo>
                    <a:pt x="126619" y="38836"/>
                  </a:lnTo>
                  <a:lnTo>
                    <a:pt x="123418" y="33693"/>
                  </a:lnTo>
                  <a:lnTo>
                    <a:pt x="123418" y="28346"/>
                  </a:lnTo>
                  <a:lnTo>
                    <a:pt x="123837" y="26339"/>
                  </a:lnTo>
                  <a:lnTo>
                    <a:pt x="125603" y="22212"/>
                  </a:lnTo>
                  <a:lnTo>
                    <a:pt x="125603" y="18135"/>
                  </a:lnTo>
                  <a:lnTo>
                    <a:pt x="123621" y="14185"/>
                  </a:lnTo>
                  <a:lnTo>
                    <a:pt x="118033" y="10096"/>
                  </a:lnTo>
                  <a:lnTo>
                    <a:pt x="114935" y="7429"/>
                  </a:lnTo>
                  <a:lnTo>
                    <a:pt x="111379" y="4025"/>
                  </a:lnTo>
                  <a:lnTo>
                    <a:pt x="108991" y="0"/>
                  </a:lnTo>
                  <a:lnTo>
                    <a:pt x="19812" y="501370"/>
                  </a:lnTo>
                  <a:lnTo>
                    <a:pt x="45643" y="501802"/>
                  </a:lnTo>
                  <a:lnTo>
                    <a:pt x="42722" y="493560"/>
                  </a:lnTo>
                  <a:lnTo>
                    <a:pt x="40462" y="486587"/>
                  </a:lnTo>
                  <a:lnTo>
                    <a:pt x="39458" y="482600"/>
                  </a:lnTo>
                  <a:lnTo>
                    <a:pt x="37287" y="476097"/>
                  </a:lnTo>
                  <a:lnTo>
                    <a:pt x="38442" y="469341"/>
                  </a:lnTo>
                  <a:lnTo>
                    <a:pt x="42748" y="464439"/>
                  </a:lnTo>
                  <a:lnTo>
                    <a:pt x="44538" y="463118"/>
                  </a:lnTo>
                  <a:lnTo>
                    <a:pt x="50863" y="460362"/>
                  </a:lnTo>
                  <a:lnTo>
                    <a:pt x="56896" y="457504"/>
                  </a:lnTo>
                  <a:lnTo>
                    <a:pt x="62522" y="454634"/>
                  </a:lnTo>
                  <a:lnTo>
                    <a:pt x="56591" y="432612"/>
                  </a:lnTo>
                  <a:lnTo>
                    <a:pt x="59143" y="430542"/>
                  </a:lnTo>
                  <a:lnTo>
                    <a:pt x="107708" y="403593"/>
                  </a:lnTo>
                  <a:lnTo>
                    <a:pt x="113614" y="401370"/>
                  </a:lnTo>
                  <a:lnTo>
                    <a:pt x="118008" y="401370"/>
                  </a:lnTo>
                  <a:lnTo>
                    <a:pt x="122250" y="403212"/>
                  </a:lnTo>
                  <a:lnTo>
                    <a:pt x="126580" y="407009"/>
                  </a:lnTo>
                  <a:lnTo>
                    <a:pt x="127508" y="407555"/>
                  </a:lnTo>
                  <a:lnTo>
                    <a:pt x="131368" y="410121"/>
                  </a:lnTo>
                  <a:lnTo>
                    <a:pt x="132880" y="410121"/>
                  </a:lnTo>
                  <a:lnTo>
                    <a:pt x="133070" y="409714"/>
                  </a:lnTo>
                  <a:lnTo>
                    <a:pt x="133159" y="407009"/>
                  </a:lnTo>
                  <a:lnTo>
                    <a:pt x="133477" y="401370"/>
                  </a:lnTo>
                  <a:lnTo>
                    <a:pt x="153504" y="379463"/>
                  </a:lnTo>
                  <a:lnTo>
                    <a:pt x="167005" y="379463"/>
                  </a:lnTo>
                  <a:lnTo>
                    <a:pt x="170434" y="391236"/>
                  </a:lnTo>
                  <a:lnTo>
                    <a:pt x="171818" y="398945"/>
                  </a:lnTo>
                  <a:lnTo>
                    <a:pt x="195338" y="397573"/>
                  </a:lnTo>
                  <a:lnTo>
                    <a:pt x="204482" y="396849"/>
                  </a:lnTo>
                  <a:lnTo>
                    <a:pt x="211734" y="396049"/>
                  </a:lnTo>
                  <a:close/>
                </a:path>
              </a:pathLst>
            </a:custGeom>
            <a:solidFill>
              <a:srgbClr val="E6E7E8"/>
            </a:solidFill>
          </p:spPr>
          <p:txBody>
            <a:bodyPr wrap="square" lIns="0" tIns="0" rIns="0" bIns="0" rtlCol="0"/>
            <a:lstStyle/>
            <a:p>
              <a:pPr defTabSz="913303"/>
              <a:endParaRPr sz="1798" kern="0">
                <a:solidFill>
                  <a:sysClr val="windowText" lastClr="000000"/>
                </a:solidFill>
              </a:endParaRPr>
            </a:p>
          </p:txBody>
        </p:sp>
        <p:sp>
          <p:nvSpPr>
            <p:cNvPr id="221" name="object 221"/>
            <p:cNvSpPr/>
            <p:nvPr/>
          </p:nvSpPr>
          <p:spPr>
            <a:xfrm>
              <a:off x="4012590" y="2440863"/>
              <a:ext cx="4803140" cy="1447800"/>
            </a:xfrm>
            <a:custGeom>
              <a:avLst/>
              <a:gdLst/>
              <a:ahLst/>
              <a:cxnLst/>
              <a:rect l="l" t="t" r="r" b="b"/>
              <a:pathLst>
                <a:path w="4803140" h="1447800">
                  <a:moveTo>
                    <a:pt x="175247" y="1435100"/>
                  </a:moveTo>
                  <a:lnTo>
                    <a:pt x="154647" y="1435100"/>
                  </a:lnTo>
                  <a:lnTo>
                    <a:pt x="151155" y="1447800"/>
                  </a:lnTo>
                  <a:lnTo>
                    <a:pt x="159473" y="1447800"/>
                  </a:lnTo>
                  <a:lnTo>
                    <a:pt x="175247" y="1435100"/>
                  </a:lnTo>
                  <a:close/>
                </a:path>
                <a:path w="4803140" h="1447800">
                  <a:moveTo>
                    <a:pt x="193205" y="1422400"/>
                  </a:moveTo>
                  <a:lnTo>
                    <a:pt x="159473" y="1422400"/>
                  </a:lnTo>
                  <a:lnTo>
                    <a:pt x="159042" y="1435100"/>
                  </a:lnTo>
                  <a:lnTo>
                    <a:pt x="190576" y="1435100"/>
                  </a:lnTo>
                  <a:lnTo>
                    <a:pt x="193205" y="1422400"/>
                  </a:lnTo>
                  <a:close/>
                </a:path>
                <a:path w="4803140" h="1447800">
                  <a:moveTo>
                    <a:pt x="113030" y="1384300"/>
                  </a:moveTo>
                  <a:lnTo>
                    <a:pt x="107784" y="1384300"/>
                  </a:lnTo>
                  <a:lnTo>
                    <a:pt x="104279" y="1397000"/>
                  </a:lnTo>
                  <a:lnTo>
                    <a:pt x="105143" y="1409700"/>
                  </a:lnTo>
                  <a:lnTo>
                    <a:pt x="100774" y="1422400"/>
                  </a:lnTo>
                  <a:lnTo>
                    <a:pt x="112598" y="1422400"/>
                  </a:lnTo>
                  <a:lnTo>
                    <a:pt x="109524" y="1409700"/>
                  </a:lnTo>
                  <a:lnTo>
                    <a:pt x="112153" y="1397000"/>
                  </a:lnTo>
                  <a:lnTo>
                    <a:pt x="113906" y="1397000"/>
                  </a:lnTo>
                  <a:lnTo>
                    <a:pt x="113030" y="1384300"/>
                  </a:lnTo>
                  <a:close/>
                </a:path>
                <a:path w="4803140" h="1447800">
                  <a:moveTo>
                    <a:pt x="153339" y="1409700"/>
                  </a:moveTo>
                  <a:lnTo>
                    <a:pt x="144576" y="1409700"/>
                  </a:lnTo>
                  <a:lnTo>
                    <a:pt x="112598" y="1422400"/>
                  </a:lnTo>
                  <a:lnTo>
                    <a:pt x="155968" y="1422400"/>
                  </a:lnTo>
                  <a:lnTo>
                    <a:pt x="153339" y="1409700"/>
                  </a:lnTo>
                  <a:close/>
                </a:path>
                <a:path w="4803140" h="1447800">
                  <a:moveTo>
                    <a:pt x="233070" y="1409700"/>
                  </a:moveTo>
                  <a:lnTo>
                    <a:pt x="184442" y="1409700"/>
                  </a:lnTo>
                  <a:lnTo>
                    <a:pt x="177876" y="1422400"/>
                  </a:lnTo>
                  <a:lnTo>
                    <a:pt x="228701" y="1422400"/>
                  </a:lnTo>
                  <a:lnTo>
                    <a:pt x="233070" y="1409700"/>
                  </a:lnTo>
                  <a:close/>
                </a:path>
                <a:path w="4803140" h="1447800">
                  <a:moveTo>
                    <a:pt x="309740" y="1397000"/>
                  </a:moveTo>
                  <a:lnTo>
                    <a:pt x="223443" y="1397000"/>
                  </a:lnTo>
                  <a:lnTo>
                    <a:pt x="219938" y="1409700"/>
                  </a:lnTo>
                  <a:lnTo>
                    <a:pt x="301866" y="1409700"/>
                  </a:lnTo>
                  <a:lnTo>
                    <a:pt x="309740" y="1397000"/>
                  </a:lnTo>
                  <a:close/>
                </a:path>
                <a:path w="4803140" h="1447800">
                  <a:moveTo>
                    <a:pt x="297040" y="1371600"/>
                  </a:moveTo>
                  <a:lnTo>
                    <a:pt x="202412" y="1371600"/>
                  </a:lnTo>
                  <a:lnTo>
                    <a:pt x="215988" y="1384300"/>
                  </a:lnTo>
                  <a:lnTo>
                    <a:pt x="224320" y="1397000"/>
                  </a:lnTo>
                  <a:lnTo>
                    <a:pt x="301866" y="1397000"/>
                  </a:lnTo>
                  <a:lnTo>
                    <a:pt x="299224" y="1384300"/>
                  </a:lnTo>
                  <a:lnTo>
                    <a:pt x="298831" y="1384300"/>
                  </a:lnTo>
                  <a:lnTo>
                    <a:pt x="297040" y="1371600"/>
                  </a:lnTo>
                  <a:close/>
                </a:path>
                <a:path w="4803140" h="1447800">
                  <a:moveTo>
                    <a:pt x="329463" y="1384300"/>
                  </a:moveTo>
                  <a:lnTo>
                    <a:pt x="321132" y="1384300"/>
                  </a:lnTo>
                  <a:lnTo>
                    <a:pt x="318071" y="1397000"/>
                  </a:lnTo>
                  <a:lnTo>
                    <a:pt x="328142" y="1397000"/>
                  </a:lnTo>
                  <a:lnTo>
                    <a:pt x="329463" y="1384300"/>
                  </a:lnTo>
                  <a:close/>
                </a:path>
                <a:path w="4803140" h="1447800">
                  <a:moveTo>
                    <a:pt x="34162" y="1371600"/>
                  </a:moveTo>
                  <a:lnTo>
                    <a:pt x="11823" y="1371600"/>
                  </a:lnTo>
                  <a:lnTo>
                    <a:pt x="19278" y="1384300"/>
                  </a:lnTo>
                  <a:lnTo>
                    <a:pt x="40741" y="1384300"/>
                  </a:lnTo>
                  <a:lnTo>
                    <a:pt x="34162" y="1371600"/>
                  </a:lnTo>
                  <a:close/>
                </a:path>
                <a:path w="4803140" h="1447800">
                  <a:moveTo>
                    <a:pt x="55638" y="1371600"/>
                  </a:moveTo>
                  <a:lnTo>
                    <a:pt x="43370" y="1371600"/>
                  </a:lnTo>
                  <a:lnTo>
                    <a:pt x="40741" y="1384300"/>
                  </a:lnTo>
                  <a:lnTo>
                    <a:pt x="49072" y="1384300"/>
                  </a:lnTo>
                  <a:lnTo>
                    <a:pt x="55638" y="1371600"/>
                  </a:lnTo>
                  <a:close/>
                </a:path>
                <a:path w="4803140" h="1447800">
                  <a:moveTo>
                    <a:pt x="109094" y="1371600"/>
                  </a:moveTo>
                  <a:lnTo>
                    <a:pt x="99009" y="1371600"/>
                  </a:lnTo>
                  <a:lnTo>
                    <a:pt x="101638" y="1384300"/>
                  </a:lnTo>
                  <a:lnTo>
                    <a:pt x="111555" y="1384300"/>
                  </a:lnTo>
                  <a:lnTo>
                    <a:pt x="109094" y="1371600"/>
                  </a:lnTo>
                  <a:close/>
                </a:path>
                <a:path w="4803140" h="1447800">
                  <a:moveTo>
                    <a:pt x="334276" y="1371600"/>
                  </a:moveTo>
                  <a:lnTo>
                    <a:pt x="332092" y="1371600"/>
                  </a:lnTo>
                  <a:lnTo>
                    <a:pt x="329463" y="1384300"/>
                  </a:lnTo>
                  <a:lnTo>
                    <a:pt x="331647" y="1384300"/>
                  </a:lnTo>
                  <a:lnTo>
                    <a:pt x="334276" y="1371600"/>
                  </a:lnTo>
                  <a:close/>
                </a:path>
                <a:path w="4803140" h="1447800">
                  <a:moveTo>
                    <a:pt x="7886" y="1358900"/>
                  </a:moveTo>
                  <a:lnTo>
                    <a:pt x="0" y="1358900"/>
                  </a:lnTo>
                  <a:lnTo>
                    <a:pt x="2628" y="1371600"/>
                  </a:lnTo>
                  <a:lnTo>
                    <a:pt x="10083" y="1371600"/>
                  </a:lnTo>
                  <a:lnTo>
                    <a:pt x="7886" y="1358900"/>
                  </a:lnTo>
                  <a:close/>
                </a:path>
                <a:path w="4803140" h="1447800">
                  <a:moveTo>
                    <a:pt x="59143" y="1358900"/>
                  </a:moveTo>
                  <a:lnTo>
                    <a:pt x="49504" y="1358900"/>
                  </a:lnTo>
                  <a:lnTo>
                    <a:pt x="47751" y="1371600"/>
                  </a:lnTo>
                  <a:lnTo>
                    <a:pt x="57835" y="1371600"/>
                  </a:lnTo>
                  <a:lnTo>
                    <a:pt x="59143" y="1358900"/>
                  </a:lnTo>
                  <a:close/>
                </a:path>
                <a:path w="4803140" h="1447800">
                  <a:moveTo>
                    <a:pt x="68544" y="1346762"/>
                  </a:moveTo>
                  <a:lnTo>
                    <a:pt x="72720" y="1358900"/>
                  </a:lnTo>
                  <a:lnTo>
                    <a:pt x="90246" y="1358900"/>
                  </a:lnTo>
                  <a:lnTo>
                    <a:pt x="95072" y="1371600"/>
                  </a:lnTo>
                  <a:lnTo>
                    <a:pt x="105645" y="1371600"/>
                  </a:lnTo>
                  <a:lnTo>
                    <a:pt x="101206" y="1358900"/>
                  </a:lnTo>
                  <a:lnTo>
                    <a:pt x="68544" y="1346762"/>
                  </a:lnTo>
                  <a:close/>
                </a:path>
                <a:path w="4803140" h="1447800">
                  <a:moveTo>
                    <a:pt x="232638" y="1358900"/>
                  </a:moveTo>
                  <a:lnTo>
                    <a:pt x="213909" y="1358900"/>
                  </a:lnTo>
                  <a:lnTo>
                    <a:pt x="207748" y="1371600"/>
                  </a:lnTo>
                  <a:lnTo>
                    <a:pt x="236575" y="1371600"/>
                  </a:lnTo>
                  <a:lnTo>
                    <a:pt x="232638" y="1358900"/>
                  </a:lnTo>
                  <a:close/>
                </a:path>
                <a:path w="4803140" h="1447800">
                  <a:moveTo>
                    <a:pt x="279082" y="1346200"/>
                  </a:moveTo>
                  <a:lnTo>
                    <a:pt x="262864" y="1346200"/>
                  </a:lnTo>
                  <a:lnTo>
                    <a:pt x="259791" y="1371600"/>
                  </a:lnTo>
                  <a:lnTo>
                    <a:pt x="293934" y="1371600"/>
                  </a:lnTo>
                  <a:lnTo>
                    <a:pt x="289598" y="1358900"/>
                  </a:lnTo>
                  <a:lnTo>
                    <a:pt x="283019" y="1358900"/>
                  </a:lnTo>
                  <a:lnTo>
                    <a:pt x="279082" y="1346200"/>
                  </a:lnTo>
                  <a:close/>
                </a:path>
                <a:path w="4803140" h="1447800">
                  <a:moveTo>
                    <a:pt x="343928" y="1358900"/>
                  </a:moveTo>
                  <a:lnTo>
                    <a:pt x="334276" y="1358900"/>
                  </a:lnTo>
                  <a:lnTo>
                    <a:pt x="333413" y="1371600"/>
                  </a:lnTo>
                  <a:lnTo>
                    <a:pt x="341287" y="1371600"/>
                  </a:lnTo>
                  <a:lnTo>
                    <a:pt x="343928" y="1358900"/>
                  </a:lnTo>
                  <a:close/>
                </a:path>
                <a:path w="4803140" h="1447800">
                  <a:moveTo>
                    <a:pt x="67030" y="1346200"/>
                  </a:moveTo>
                  <a:lnTo>
                    <a:pt x="60896" y="1346200"/>
                  </a:lnTo>
                  <a:lnTo>
                    <a:pt x="55638" y="1358900"/>
                  </a:lnTo>
                  <a:lnTo>
                    <a:pt x="64846" y="1358900"/>
                  </a:lnTo>
                  <a:lnTo>
                    <a:pt x="68228" y="1346645"/>
                  </a:lnTo>
                  <a:lnTo>
                    <a:pt x="67030" y="1346200"/>
                  </a:lnTo>
                  <a:close/>
                </a:path>
                <a:path w="4803140" h="1447800">
                  <a:moveTo>
                    <a:pt x="376339" y="1346200"/>
                  </a:moveTo>
                  <a:lnTo>
                    <a:pt x="367144" y="1346200"/>
                  </a:lnTo>
                  <a:lnTo>
                    <a:pt x="363194" y="1358900"/>
                  </a:lnTo>
                  <a:lnTo>
                    <a:pt x="372402" y="1358900"/>
                  </a:lnTo>
                  <a:lnTo>
                    <a:pt x="376339" y="1346200"/>
                  </a:lnTo>
                  <a:close/>
                </a:path>
                <a:path w="4803140" h="1447800">
                  <a:moveTo>
                    <a:pt x="68351" y="1346200"/>
                  </a:moveTo>
                  <a:lnTo>
                    <a:pt x="68228" y="1346645"/>
                  </a:lnTo>
                  <a:lnTo>
                    <a:pt x="68544" y="1346762"/>
                  </a:lnTo>
                  <a:lnTo>
                    <a:pt x="68351" y="1346200"/>
                  </a:lnTo>
                  <a:close/>
                </a:path>
                <a:path w="4803140" h="1447800">
                  <a:moveTo>
                    <a:pt x="382905" y="1333500"/>
                  </a:moveTo>
                  <a:lnTo>
                    <a:pt x="377001" y="1333500"/>
                  </a:lnTo>
                  <a:lnTo>
                    <a:pt x="372237" y="1346200"/>
                  </a:lnTo>
                  <a:lnTo>
                    <a:pt x="378968" y="1346200"/>
                  </a:lnTo>
                  <a:lnTo>
                    <a:pt x="382905" y="1333500"/>
                  </a:lnTo>
                  <a:close/>
                </a:path>
                <a:path w="4803140" h="1447800">
                  <a:moveTo>
                    <a:pt x="391182" y="1320800"/>
                  </a:moveTo>
                  <a:lnTo>
                    <a:pt x="385533" y="1320800"/>
                  </a:lnTo>
                  <a:lnTo>
                    <a:pt x="381433" y="1333500"/>
                  </a:lnTo>
                  <a:lnTo>
                    <a:pt x="386943" y="1333500"/>
                  </a:lnTo>
                  <a:lnTo>
                    <a:pt x="391182" y="1320800"/>
                  </a:lnTo>
                  <a:close/>
                </a:path>
                <a:path w="4803140" h="1447800">
                  <a:moveTo>
                    <a:pt x="400431" y="1308100"/>
                  </a:moveTo>
                  <a:lnTo>
                    <a:pt x="394400" y="1308100"/>
                  </a:lnTo>
                  <a:lnTo>
                    <a:pt x="390804" y="1320800"/>
                  </a:lnTo>
                  <a:lnTo>
                    <a:pt x="395663" y="1320800"/>
                  </a:lnTo>
                  <a:lnTo>
                    <a:pt x="400431" y="1308100"/>
                  </a:lnTo>
                  <a:close/>
                </a:path>
                <a:path w="4803140" h="1447800">
                  <a:moveTo>
                    <a:pt x="897535" y="1270000"/>
                  </a:moveTo>
                  <a:lnTo>
                    <a:pt x="885875" y="1270000"/>
                  </a:lnTo>
                  <a:lnTo>
                    <a:pt x="887628" y="1282700"/>
                  </a:lnTo>
                  <a:lnTo>
                    <a:pt x="890689" y="1282700"/>
                  </a:lnTo>
                  <a:lnTo>
                    <a:pt x="899452" y="1308100"/>
                  </a:lnTo>
                  <a:lnTo>
                    <a:pt x="923988" y="1320800"/>
                  </a:lnTo>
                  <a:lnTo>
                    <a:pt x="945019" y="1320800"/>
                  </a:lnTo>
                  <a:lnTo>
                    <a:pt x="953782" y="1308100"/>
                  </a:lnTo>
                  <a:lnTo>
                    <a:pt x="914349" y="1308100"/>
                  </a:lnTo>
                  <a:lnTo>
                    <a:pt x="911720" y="1295400"/>
                  </a:lnTo>
                  <a:lnTo>
                    <a:pt x="907338" y="1295400"/>
                  </a:lnTo>
                  <a:lnTo>
                    <a:pt x="902580" y="1282700"/>
                  </a:lnTo>
                  <a:lnTo>
                    <a:pt x="897535" y="1270000"/>
                  </a:lnTo>
                  <a:close/>
                </a:path>
                <a:path w="4803140" h="1447800">
                  <a:moveTo>
                    <a:pt x="407885" y="1295400"/>
                  </a:moveTo>
                  <a:lnTo>
                    <a:pt x="401269" y="1295400"/>
                  </a:lnTo>
                  <a:lnTo>
                    <a:pt x="397916" y="1308100"/>
                  </a:lnTo>
                  <a:lnTo>
                    <a:pt x="404812" y="1308100"/>
                  </a:lnTo>
                  <a:lnTo>
                    <a:pt x="407885" y="1295400"/>
                  </a:lnTo>
                  <a:close/>
                </a:path>
                <a:path w="4803140" h="1447800">
                  <a:moveTo>
                    <a:pt x="974982" y="1295400"/>
                  </a:moveTo>
                  <a:lnTo>
                    <a:pt x="966482" y="1295400"/>
                  </a:lnTo>
                  <a:lnTo>
                    <a:pt x="959904" y="1308100"/>
                  </a:lnTo>
                  <a:lnTo>
                    <a:pt x="969608" y="1308100"/>
                  </a:lnTo>
                  <a:lnTo>
                    <a:pt x="974982" y="1295400"/>
                  </a:lnTo>
                  <a:close/>
                </a:path>
                <a:path w="4803140" h="1447800">
                  <a:moveTo>
                    <a:pt x="413588" y="1282700"/>
                  </a:moveTo>
                  <a:lnTo>
                    <a:pt x="406565" y="1282700"/>
                  </a:lnTo>
                  <a:lnTo>
                    <a:pt x="404380" y="1295400"/>
                  </a:lnTo>
                  <a:lnTo>
                    <a:pt x="412267" y="1295400"/>
                  </a:lnTo>
                  <a:lnTo>
                    <a:pt x="413588" y="1282700"/>
                  </a:lnTo>
                  <a:close/>
                </a:path>
                <a:path w="4803140" h="1447800">
                  <a:moveTo>
                    <a:pt x="1003287" y="1270000"/>
                  </a:moveTo>
                  <a:lnTo>
                    <a:pt x="990587" y="1270000"/>
                  </a:lnTo>
                  <a:lnTo>
                    <a:pt x="980959" y="1282700"/>
                  </a:lnTo>
                  <a:lnTo>
                    <a:pt x="976395" y="1295400"/>
                  </a:lnTo>
                  <a:lnTo>
                    <a:pt x="986637" y="1295400"/>
                  </a:lnTo>
                  <a:lnTo>
                    <a:pt x="990587" y="1282700"/>
                  </a:lnTo>
                  <a:lnTo>
                    <a:pt x="994092" y="1282700"/>
                  </a:lnTo>
                  <a:lnTo>
                    <a:pt x="1003287" y="1270000"/>
                  </a:lnTo>
                  <a:close/>
                </a:path>
                <a:path w="4803140" h="1447800">
                  <a:moveTo>
                    <a:pt x="420154" y="1270000"/>
                  </a:moveTo>
                  <a:lnTo>
                    <a:pt x="414315" y="1270000"/>
                  </a:lnTo>
                  <a:lnTo>
                    <a:pt x="410946" y="1282700"/>
                  </a:lnTo>
                  <a:lnTo>
                    <a:pt x="418833" y="1282700"/>
                  </a:lnTo>
                  <a:lnTo>
                    <a:pt x="420154" y="1270000"/>
                  </a:lnTo>
                  <a:close/>
                </a:path>
                <a:path w="4803140" h="1447800">
                  <a:moveTo>
                    <a:pt x="434174" y="1244600"/>
                  </a:moveTo>
                  <a:lnTo>
                    <a:pt x="425411" y="1244600"/>
                  </a:lnTo>
                  <a:lnTo>
                    <a:pt x="421549" y="1257300"/>
                  </a:lnTo>
                  <a:lnTo>
                    <a:pt x="417850" y="1270000"/>
                  </a:lnTo>
                  <a:lnTo>
                    <a:pt x="425411" y="1270000"/>
                  </a:lnTo>
                  <a:lnTo>
                    <a:pt x="428917" y="1257300"/>
                  </a:lnTo>
                  <a:lnTo>
                    <a:pt x="432854" y="1257300"/>
                  </a:lnTo>
                  <a:lnTo>
                    <a:pt x="434174" y="1244600"/>
                  </a:lnTo>
                  <a:close/>
                </a:path>
                <a:path w="4803140" h="1447800">
                  <a:moveTo>
                    <a:pt x="886752" y="1257300"/>
                  </a:moveTo>
                  <a:lnTo>
                    <a:pt x="877544" y="1257300"/>
                  </a:lnTo>
                  <a:lnTo>
                    <a:pt x="879728" y="1270000"/>
                  </a:lnTo>
                  <a:lnTo>
                    <a:pt x="892245" y="1270000"/>
                  </a:lnTo>
                  <a:lnTo>
                    <a:pt x="886752" y="1257300"/>
                  </a:lnTo>
                  <a:close/>
                </a:path>
                <a:path w="4803140" h="1447800">
                  <a:moveTo>
                    <a:pt x="1014234" y="1257300"/>
                  </a:moveTo>
                  <a:lnTo>
                    <a:pt x="1001534" y="1257300"/>
                  </a:lnTo>
                  <a:lnTo>
                    <a:pt x="995832" y="1270000"/>
                  </a:lnTo>
                  <a:lnTo>
                    <a:pt x="1009853" y="1270000"/>
                  </a:lnTo>
                  <a:lnTo>
                    <a:pt x="1014234" y="1257300"/>
                  </a:lnTo>
                  <a:close/>
                </a:path>
                <a:path w="4803140" h="1447800">
                  <a:moveTo>
                    <a:pt x="881494" y="1244600"/>
                  </a:moveTo>
                  <a:lnTo>
                    <a:pt x="869715" y="1244600"/>
                  </a:lnTo>
                  <a:lnTo>
                    <a:pt x="873775" y="1257300"/>
                  </a:lnTo>
                  <a:lnTo>
                    <a:pt x="883691" y="1257300"/>
                  </a:lnTo>
                  <a:lnTo>
                    <a:pt x="881494" y="1244600"/>
                  </a:lnTo>
                  <a:close/>
                </a:path>
                <a:path w="4803140" h="1447800">
                  <a:moveTo>
                    <a:pt x="1019937" y="1244600"/>
                  </a:moveTo>
                  <a:lnTo>
                    <a:pt x="1013358" y="1244600"/>
                  </a:lnTo>
                  <a:lnTo>
                    <a:pt x="1008113" y="1257300"/>
                  </a:lnTo>
                  <a:lnTo>
                    <a:pt x="1019505" y="1257300"/>
                  </a:lnTo>
                  <a:lnTo>
                    <a:pt x="1019937" y="1244600"/>
                  </a:lnTo>
                  <a:close/>
                </a:path>
                <a:path w="4803140" h="1447800">
                  <a:moveTo>
                    <a:pt x="443814" y="1231900"/>
                  </a:moveTo>
                  <a:lnTo>
                    <a:pt x="431977" y="1231900"/>
                  </a:lnTo>
                  <a:lnTo>
                    <a:pt x="430237" y="1244600"/>
                  </a:lnTo>
                  <a:lnTo>
                    <a:pt x="437680" y="1244600"/>
                  </a:lnTo>
                  <a:lnTo>
                    <a:pt x="443814" y="1231900"/>
                  </a:lnTo>
                  <a:close/>
                </a:path>
                <a:path w="4803140" h="1447800">
                  <a:moveTo>
                    <a:pt x="873163" y="1231900"/>
                  </a:moveTo>
                  <a:lnTo>
                    <a:pt x="860894" y="1231900"/>
                  </a:lnTo>
                  <a:lnTo>
                    <a:pt x="865407" y="1244600"/>
                  </a:lnTo>
                  <a:lnTo>
                    <a:pt x="877544" y="1244600"/>
                  </a:lnTo>
                  <a:lnTo>
                    <a:pt x="873163" y="1231900"/>
                  </a:lnTo>
                  <a:close/>
                </a:path>
                <a:path w="4803140" h="1447800">
                  <a:moveTo>
                    <a:pt x="1026071" y="1231900"/>
                  </a:moveTo>
                  <a:lnTo>
                    <a:pt x="1020813" y="1231900"/>
                  </a:lnTo>
                  <a:lnTo>
                    <a:pt x="1018628" y="1244600"/>
                  </a:lnTo>
                  <a:lnTo>
                    <a:pt x="1023442" y="1244600"/>
                  </a:lnTo>
                  <a:lnTo>
                    <a:pt x="1026071" y="1231900"/>
                  </a:lnTo>
                  <a:close/>
                </a:path>
                <a:path w="4803140" h="1447800">
                  <a:moveTo>
                    <a:pt x="450824" y="1219200"/>
                  </a:moveTo>
                  <a:lnTo>
                    <a:pt x="438988" y="1219200"/>
                  </a:lnTo>
                  <a:lnTo>
                    <a:pt x="435927" y="1231900"/>
                  </a:lnTo>
                  <a:lnTo>
                    <a:pt x="446874" y="1231900"/>
                  </a:lnTo>
                  <a:lnTo>
                    <a:pt x="450824" y="1219200"/>
                  </a:lnTo>
                  <a:close/>
                </a:path>
                <a:path w="4803140" h="1447800">
                  <a:moveTo>
                    <a:pt x="855176" y="1219200"/>
                  </a:moveTo>
                  <a:lnTo>
                    <a:pt x="848520" y="1219200"/>
                  </a:lnTo>
                  <a:lnTo>
                    <a:pt x="852743" y="1231900"/>
                  </a:lnTo>
                  <a:lnTo>
                    <a:pt x="860894" y="1231900"/>
                  </a:lnTo>
                  <a:lnTo>
                    <a:pt x="855176" y="1219200"/>
                  </a:lnTo>
                  <a:close/>
                </a:path>
                <a:path w="4803140" h="1447800">
                  <a:moveTo>
                    <a:pt x="1029131" y="1219200"/>
                  </a:moveTo>
                  <a:lnTo>
                    <a:pt x="1023874" y="1219200"/>
                  </a:lnTo>
                  <a:lnTo>
                    <a:pt x="1022134" y="1231900"/>
                  </a:lnTo>
                  <a:lnTo>
                    <a:pt x="1027379" y="1231900"/>
                  </a:lnTo>
                  <a:lnTo>
                    <a:pt x="1029131" y="1219200"/>
                  </a:lnTo>
                  <a:close/>
                </a:path>
                <a:path w="4803140" h="1447800">
                  <a:moveTo>
                    <a:pt x="460564" y="1207872"/>
                  </a:moveTo>
                  <a:lnTo>
                    <a:pt x="443369" y="1219200"/>
                  </a:lnTo>
                  <a:lnTo>
                    <a:pt x="457834" y="1219200"/>
                  </a:lnTo>
                  <a:lnTo>
                    <a:pt x="460564" y="1207872"/>
                  </a:lnTo>
                  <a:close/>
                </a:path>
                <a:path w="4803140" h="1447800">
                  <a:moveTo>
                    <a:pt x="837679" y="1206500"/>
                  </a:moveTo>
                  <a:lnTo>
                    <a:pt x="836358" y="1206500"/>
                  </a:lnTo>
                  <a:lnTo>
                    <a:pt x="838987" y="1219200"/>
                  </a:lnTo>
                  <a:lnTo>
                    <a:pt x="849291" y="1219200"/>
                  </a:lnTo>
                  <a:lnTo>
                    <a:pt x="837679" y="1206500"/>
                  </a:lnTo>
                  <a:close/>
                </a:path>
                <a:path w="4803140" h="1447800">
                  <a:moveTo>
                    <a:pt x="1028064" y="1168400"/>
                  </a:moveTo>
                  <a:lnTo>
                    <a:pt x="1022654" y="1168400"/>
                  </a:lnTo>
                  <a:lnTo>
                    <a:pt x="1023874" y="1181100"/>
                  </a:lnTo>
                  <a:lnTo>
                    <a:pt x="1025194" y="1193800"/>
                  </a:lnTo>
                  <a:lnTo>
                    <a:pt x="1024750" y="1193800"/>
                  </a:lnTo>
                  <a:lnTo>
                    <a:pt x="1024750" y="1219200"/>
                  </a:lnTo>
                  <a:lnTo>
                    <a:pt x="1030452" y="1219200"/>
                  </a:lnTo>
                  <a:lnTo>
                    <a:pt x="1030837" y="1207872"/>
                  </a:lnTo>
                  <a:lnTo>
                    <a:pt x="1030884" y="1193800"/>
                  </a:lnTo>
                  <a:lnTo>
                    <a:pt x="1030020" y="1181100"/>
                  </a:lnTo>
                  <a:lnTo>
                    <a:pt x="1029131" y="1181100"/>
                  </a:lnTo>
                  <a:lnTo>
                    <a:pt x="1028064" y="1168400"/>
                  </a:lnTo>
                  <a:close/>
                </a:path>
                <a:path w="4803140" h="1447800">
                  <a:moveTo>
                    <a:pt x="462648" y="1206500"/>
                  </a:moveTo>
                  <a:lnTo>
                    <a:pt x="460895" y="1206500"/>
                  </a:lnTo>
                  <a:lnTo>
                    <a:pt x="460564" y="1207872"/>
                  </a:lnTo>
                  <a:lnTo>
                    <a:pt x="462648" y="1206500"/>
                  </a:lnTo>
                  <a:close/>
                </a:path>
                <a:path w="4803140" h="1447800">
                  <a:moveTo>
                    <a:pt x="479440" y="1195437"/>
                  </a:moveTo>
                  <a:lnTo>
                    <a:pt x="462648" y="1206500"/>
                  </a:lnTo>
                  <a:lnTo>
                    <a:pt x="474484" y="1206500"/>
                  </a:lnTo>
                  <a:lnTo>
                    <a:pt x="479440" y="1195437"/>
                  </a:lnTo>
                  <a:close/>
                </a:path>
                <a:path w="4803140" h="1447800">
                  <a:moveTo>
                    <a:pt x="829348" y="1193800"/>
                  </a:moveTo>
                  <a:lnTo>
                    <a:pt x="813142" y="1193800"/>
                  </a:lnTo>
                  <a:lnTo>
                    <a:pt x="818845" y="1206500"/>
                  </a:lnTo>
                  <a:lnTo>
                    <a:pt x="833297" y="1206500"/>
                  </a:lnTo>
                  <a:lnTo>
                    <a:pt x="829348" y="1193800"/>
                  </a:lnTo>
                  <a:close/>
                </a:path>
                <a:path w="4803140" h="1447800">
                  <a:moveTo>
                    <a:pt x="481926" y="1193800"/>
                  </a:moveTo>
                  <a:lnTo>
                    <a:pt x="480174" y="1193800"/>
                  </a:lnTo>
                  <a:lnTo>
                    <a:pt x="479440" y="1195437"/>
                  </a:lnTo>
                  <a:lnTo>
                    <a:pt x="481926" y="1193800"/>
                  </a:lnTo>
                  <a:close/>
                </a:path>
                <a:path w="4803140" h="1447800">
                  <a:moveTo>
                    <a:pt x="510413" y="1181100"/>
                  </a:moveTo>
                  <a:lnTo>
                    <a:pt x="501205" y="1181100"/>
                  </a:lnTo>
                  <a:lnTo>
                    <a:pt x="481926" y="1193800"/>
                  </a:lnTo>
                  <a:lnTo>
                    <a:pt x="505587" y="1193800"/>
                  </a:lnTo>
                  <a:lnTo>
                    <a:pt x="510413" y="1181100"/>
                  </a:lnTo>
                  <a:close/>
                </a:path>
                <a:path w="4803140" h="1447800">
                  <a:moveTo>
                    <a:pt x="814236" y="1181100"/>
                  </a:moveTo>
                  <a:lnTo>
                    <a:pt x="799122" y="1181100"/>
                  </a:lnTo>
                  <a:lnTo>
                    <a:pt x="801319" y="1193800"/>
                  </a:lnTo>
                  <a:lnTo>
                    <a:pt x="819016" y="1193800"/>
                  </a:lnTo>
                  <a:lnTo>
                    <a:pt x="814236" y="1181100"/>
                  </a:lnTo>
                  <a:close/>
                </a:path>
                <a:path w="4803140" h="1447800">
                  <a:moveTo>
                    <a:pt x="526618" y="1168400"/>
                  </a:moveTo>
                  <a:lnTo>
                    <a:pt x="507339" y="1168400"/>
                  </a:lnTo>
                  <a:lnTo>
                    <a:pt x="505142" y="1181100"/>
                  </a:lnTo>
                  <a:lnTo>
                    <a:pt x="522236" y="1181100"/>
                  </a:lnTo>
                  <a:lnTo>
                    <a:pt x="526618" y="1168400"/>
                  </a:lnTo>
                  <a:close/>
                </a:path>
                <a:path w="4803140" h="1447800">
                  <a:moveTo>
                    <a:pt x="626948" y="1168400"/>
                  </a:moveTo>
                  <a:lnTo>
                    <a:pt x="596660" y="1168400"/>
                  </a:lnTo>
                  <a:lnTo>
                    <a:pt x="604743" y="1181100"/>
                  </a:lnTo>
                  <a:lnTo>
                    <a:pt x="622566" y="1181100"/>
                  </a:lnTo>
                  <a:lnTo>
                    <a:pt x="626948" y="1168400"/>
                  </a:lnTo>
                  <a:close/>
                </a:path>
                <a:path w="4803140" h="1447800">
                  <a:moveTo>
                    <a:pt x="640080" y="1168400"/>
                  </a:moveTo>
                  <a:lnTo>
                    <a:pt x="626948" y="1168400"/>
                  </a:lnTo>
                  <a:lnTo>
                    <a:pt x="632206" y="1181100"/>
                  </a:lnTo>
                  <a:lnTo>
                    <a:pt x="636574" y="1181100"/>
                  </a:lnTo>
                  <a:lnTo>
                    <a:pt x="640080" y="1168400"/>
                  </a:lnTo>
                  <a:close/>
                </a:path>
                <a:path w="4803140" h="1447800">
                  <a:moveTo>
                    <a:pt x="804824" y="1168400"/>
                  </a:moveTo>
                  <a:lnTo>
                    <a:pt x="783348" y="1168400"/>
                  </a:lnTo>
                  <a:lnTo>
                    <a:pt x="788174" y="1181100"/>
                  </a:lnTo>
                  <a:lnTo>
                    <a:pt x="806576" y="1181100"/>
                  </a:lnTo>
                  <a:lnTo>
                    <a:pt x="804824" y="1168400"/>
                  </a:lnTo>
                  <a:close/>
                </a:path>
                <a:path w="4803140" h="1447800">
                  <a:moveTo>
                    <a:pt x="570864" y="1155700"/>
                  </a:moveTo>
                  <a:lnTo>
                    <a:pt x="532320" y="1155700"/>
                  </a:lnTo>
                  <a:lnTo>
                    <a:pt x="527494" y="1168400"/>
                  </a:lnTo>
                  <a:lnTo>
                    <a:pt x="563854" y="1168400"/>
                  </a:lnTo>
                  <a:lnTo>
                    <a:pt x="570864" y="1155700"/>
                  </a:lnTo>
                  <a:close/>
                </a:path>
                <a:path w="4803140" h="1447800">
                  <a:moveTo>
                    <a:pt x="593204" y="1155700"/>
                  </a:moveTo>
                  <a:lnTo>
                    <a:pt x="576999" y="1155700"/>
                  </a:lnTo>
                  <a:lnTo>
                    <a:pt x="582256" y="1168400"/>
                  </a:lnTo>
                  <a:lnTo>
                    <a:pt x="598906" y="1168400"/>
                  </a:lnTo>
                  <a:lnTo>
                    <a:pt x="593204" y="1155700"/>
                  </a:lnTo>
                  <a:close/>
                </a:path>
                <a:path w="4803140" h="1447800">
                  <a:moveTo>
                    <a:pt x="714565" y="1143000"/>
                  </a:moveTo>
                  <a:lnTo>
                    <a:pt x="663474" y="1143000"/>
                  </a:lnTo>
                  <a:lnTo>
                    <a:pt x="657909" y="1155700"/>
                  </a:lnTo>
                  <a:lnTo>
                    <a:pt x="652792" y="1155700"/>
                  </a:lnTo>
                  <a:lnTo>
                    <a:pt x="643845" y="1168400"/>
                  </a:lnTo>
                  <a:lnTo>
                    <a:pt x="658050" y="1168400"/>
                  </a:lnTo>
                  <a:lnTo>
                    <a:pt x="714565" y="1143000"/>
                  </a:lnTo>
                  <a:close/>
                </a:path>
                <a:path w="4803140" h="1447800">
                  <a:moveTo>
                    <a:pt x="785977" y="1155700"/>
                  </a:moveTo>
                  <a:lnTo>
                    <a:pt x="770648" y="1155700"/>
                  </a:lnTo>
                  <a:lnTo>
                    <a:pt x="771525" y="1168400"/>
                  </a:lnTo>
                  <a:lnTo>
                    <a:pt x="791679" y="1168400"/>
                  </a:lnTo>
                  <a:lnTo>
                    <a:pt x="785977" y="1155700"/>
                  </a:lnTo>
                  <a:close/>
                </a:path>
                <a:path w="4803140" h="1447800">
                  <a:moveTo>
                    <a:pt x="1029131" y="1130300"/>
                  </a:moveTo>
                  <a:lnTo>
                    <a:pt x="1017911" y="1130300"/>
                  </a:lnTo>
                  <a:lnTo>
                    <a:pt x="1018451" y="1143000"/>
                  </a:lnTo>
                  <a:lnTo>
                    <a:pt x="1019937" y="1155700"/>
                  </a:lnTo>
                  <a:lnTo>
                    <a:pt x="1020859" y="1155700"/>
                  </a:lnTo>
                  <a:lnTo>
                    <a:pt x="1021635" y="1168400"/>
                  </a:lnTo>
                  <a:lnTo>
                    <a:pt x="1027491" y="1168400"/>
                  </a:lnTo>
                  <a:lnTo>
                    <a:pt x="1027411" y="1155700"/>
                  </a:lnTo>
                  <a:lnTo>
                    <a:pt x="1027823" y="1143000"/>
                  </a:lnTo>
                  <a:lnTo>
                    <a:pt x="1028700" y="1143000"/>
                  </a:lnTo>
                  <a:lnTo>
                    <a:pt x="1029131" y="1130300"/>
                  </a:lnTo>
                  <a:close/>
                </a:path>
                <a:path w="4803140" h="1447800">
                  <a:moveTo>
                    <a:pt x="770648" y="1143000"/>
                  </a:moveTo>
                  <a:lnTo>
                    <a:pt x="746112" y="1143000"/>
                  </a:lnTo>
                  <a:lnTo>
                    <a:pt x="760714" y="1155700"/>
                  </a:lnTo>
                  <a:lnTo>
                    <a:pt x="774153" y="1155700"/>
                  </a:lnTo>
                  <a:lnTo>
                    <a:pt x="770648" y="1143000"/>
                  </a:lnTo>
                  <a:close/>
                </a:path>
                <a:path w="4803140" h="1447800">
                  <a:moveTo>
                    <a:pt x="740897" y="1130300"/>
                  </a:moveTo>
                  <a:lnTo>
                    <a:pt x="696053" y="1130300"/>
                  </a:lnTo>
                  <a:lnTo>
                    <a:pt x="685215" y="1143000"/>
                  </a:lnTo>
                  <a:lnTo>
                    <a:pt x="749617" y="1143000"/>
                  </a:lnTo>
                  <a:lnTo>
                    <a:pt x="740897" y="1130300"/>
                  </a:lnTo>
                  <a:close/>
                </a:path>
                <a:path w="4803140" h="1447800">
                  <a:moveTo>
                    <a:pt x="1028474" y="1117600"/>
                  </a:moveTo>
                  <a:lnTo>
                    <a:pt x="1019505" y="1117600"/>
                  </a:lnTo>
                  <a:lnTo>
                    <a:pt x="1018276" y="1130300"/>
                  </a:lnTo>
                  <a:lnTo>
                    <a:pt x="1028638" y="1130300"/>
                  </a:lnTo>
                  <a:lnTo>
                    <a:pt x="1028474" y="1117600"/>
                  </a:lnTo>
                  <a:close/>
                </a:path>
                <a:path w="4803140" h="1447800">
                  <a:moveTo>
                    <a:pt x="1029576" y="1092200"/>
                  </a:moveTo>
                  <a:lnTo>
                    <a:pt x="1023385" y="1092200"/>
                  </a:lnTo>
                  <a:lnTo>
                    <a:pt x="1022286" y="1104900"/>
                  </a:lnTo>
                  <a:lnTo>
                    <a:pt x="1022134" y="1117600"/>
                  </a:lnTo>
                  <a:lnTo>
                    <a:pt x="1028638" y="1117600"/>
                  </a:lnTo>
                  <a:lnTo>
                    <a:pt x="1029131" y="1104900"/>
                  </a:lnTo>
                  <a:lnTo>
                    <a:pt x="1029576" y="1104900"/>
                  </a:lnTo>
                  <a:lnTo>
                    <a:pt x="1029576" y="1092200"/>
                  </a:lnTo>
                  <a:close/>
                </a:path>
                <a:path w="4803140" h="1447800">
                  <a:moveTo>
                    <a:pt x="1032649" y="1079500"/>
                  </a:moveTo>
                  <a:lnTo>
                    <a:pt x="1028255" y="1079500"/>
                  </a:lnTo>
                  <a:lnTo>
                    <a:pt x="1025388" y="1092200"/>
                  </a:lnTo>
                  <a:lnTo>
                    <a:pt x="1031760" y="1092200"/>
                  </a:lnTo>
                  <a:lnTo>
                    <a:pt x="1032649" y="1079500"/>
                  </a:lnTo>
                  <a:close/>
                </a:path>
                <a:path w="4803140" h="1447800">
                  <a:moveTo>
                    <a:pt x="1036142" y="1066800"/>
                  </a:moveTo>
                  <a:lnTo>
                    <a:pt x="1030884" y="1066800"/>
                  </a:lnTo>
                  <a:lnTo>
                    <a:pt x="1029576" y="1079500"/>
                  </a:lnTo>
                  <a:lnTo>
                    <a:pt x="1035265" y="1079500"/>
                  </a:lnTo>
                  <a:lnTo>
                    <a:pt x="1036142" y="1066800"/>
                  </a:lnTo>
                  <a:close/>
                </a:path>
                <a:path w="4803140" h="1447800">
                  <a:moveTo>
                    <a:pt x="1044905" y="1041400"/>
                  </a:moveTo>
                  <a:lnTo>
                    <a:pt x="1035492" y="1041400"/>
                  </a:lnTo>
                  <a:lnTo>
                    <a:pt x="1034836" y="1054100"/>
                  </a:lnTo>
                  <a:lnTo>
                    <a:pt x="1032205" y="1066800"/>
                  </a:lnTo>
                  <a:lnTo>
                    <a:pt x="1039215" y="1066800"/>
                  </a:lnTo>
                  <a:lnTo>
                    <a:pt x="1041400" y="1054100"/>
                  </a:lnTo>
                  <a:lnTo>
                    <a:pt x="1044905" y="1054100"/>
                  </a:lnTo>
                  <a:lnTo>
                    <a:pt x="1044905" y="1041400"/>
                  </a:lnTo>
                  <a:close/>
                </a:path>
                <a:path w="4803140" h="1447800">
                  <a:moveTo>
                    <a:pt x="1036586" y="1016000"/>
                  </a:moveTo>
                  <a:lnTo>
                    <a:pt x="1029131" y="1016000"/>
                  </a:lnTo>
                  <a:lnTo>
                    <a:pt x="1030884" y="1028700"/>
                  </a:lnTo>
                  <a:lnTo>
                    <a:pt x="1034175" y="1041400"/>
                  </a:lnTo>
                  <a:lnTo>
                    <a:pt x="1043152" y="1041400"/>
                  </a:lnTo>
                  <a:lnTo>
                    <a:pt x="1040968" y="1028700"/>
                  </a:lnTo>
                  <a:lnTo>
                    <a:pt x="1038339" y="1028700"/>
                  </a:lnTo>
                  <a:lnTo>
                    <a:pt x="1036586" y="1016000"/>
                  </a:lnTo>
                  <a:close/>
                </a:path>
                <a:path w="4803140" h="1447800">
                  <a:moveTo>
                    <a:pt x="1029131" y="1003300"/>
                  </a:moveTo>
                  <a:lnTo>
                    <a:pt x="1023442" y="1003300"/>
                  </a:lnTo>
                  <a:lnTo>
                    <a:pt x="1026515" y="1016000"/>
                  </a:lnTo>
                  <a:lnTo>
                    <a:pt x="1031760" y="1016000"/>
                  </a:lnTo>
                  <a:lnTo>
                    <a:pt x="1029131" y="1003300"/>
                  </a:lnTo>
                  <a:close/>
                </a:path>
                <a:path w="4803140" h="1447800">
                  <a:moveTo>
                    <a:pt x="1024318" y="990600"/>
                  </a:moveTo>
                  <a:lnTo>
                    <a:pt x="1009853" y="990600"/>
                  </a:lnTo>
                  <a:lnTo>
                    <a:pt x="1011618" y="1003300"/>
                  </a:lnTo>
                  <a:lnTo>
                    <a:pt x="1026071" y="1003300"/>
                  </a:lnTo>
                  <a:lnTo>
                    <a:pt x="1024318" y="990600"/>
                  </a:lnTo>
                  <a:close/>
                </a:path>
                <a:path w="4803140" h="1447800">
                  <a:moveTo>
                    <a:pt x="1001979" y="977900"/>
                  </a:moveTo>
                  <a:lnTo>
                    <a:pt x="984118" y="977900"/>
                  </a:lnTo>
                  <a:lnTo>
                    <a:pt x="989933" y="990600"/>
                  </a:lnTo>
                  <a:lnTo>
                    <a:pt x="1007224" y="990600"/>
                  </a:lnTo>
                  <a:lnTo>
                    <a:pt x="1001979" y="977900"/>
                  </a:lnTo>
                  <a:close/>
                </a:path>
                <a:path w="4803140" h="1447800">
                  <a:moveTo>
                    <a:pt x="969698" y="968151"/>
                  </a:moveTo>
                  <a:lnTo>
                    <a:pt x="973061" y="977900"/>
                  </a:lnTo>
                  <a:lnTo>
                    <a:pt x="991895" y="977900"/>
                  </a:lnTo>
                  <a:lnTo>
                    <a:pt x="969698" y="968151"/>
                  </a:lnTo>
                  <a:close/>
                </a:path>
                <a:path w="4803140" h="1447800">
                  <a:moveTo>
                    <a:pt x="968679" y="965200"/>
                  </a:moveTo>
                  <a:lnTo>
                    <a:pt x="962977" y="965200"/>
                  </a:lnTo>
                  <a:lnTo>
                    <a:pt x="969698" y="968151"/>
                  </a:lnTo>
                  <a:lnTo>
                    <a:pt x="968679" y="965200"/>
                  </a:lnTo>
                  <a:close/>
                </a:path>
                <a:path w="4803140" h="1447800">
                  <a:moveTo>
                    <a:pt x="955090" y="952500"/>
                  </a:moveTo>
                  <a:lnTo>
                    <a:pt x="935164" y="952500"/>
                  </a:lnTo>
                  <a:lnTo>
                    <a:pt x="942390" y="965200"/>
                  </a:lnTo>
                  <a:lnTo>
                    <a:pt x="962101" y="965200"/>
                  </a:lnTo>
                  <a:lnTo>
                    <a:pt x="955090" y="952500"/>
                  </a:lnTo>
                  <a:close/>
                </a:path>
                <a:path w="4803140" h="1447800">
                  <a:moveTo>
                    <a:pt x="932751" y="939800"/>
                  </a:moveTo>
                  <a:lnTo>
                    <a:pt x="917422" y="939800"/>
                  </a:lnTo>
                  <a:lnTo>
                    <a:pt x="922677" y="952500"/>
                  </a:lnTo>
                  <a:lnTo>
                    <a:pt x="936256" y="952500"/>
                  </a:lnTo>
                  <a:lnTo>
                    <a:pt x="932751" y="939800"/>
                  </a:lnTo>
                  <a:close/>
                </a:path>
                <a:path w="4803140" h="1447800">
                  <a:moveTo>
                    <a:pt x="917422" y="927100"/>
                  </a:moveTo>
                  <a:lnTo>
                    <a:pt x="909535" y="927100"/>
                  </a:lnTo>
                  <a:lnTo>
                    <a:pt x="910844" y="939800"/>
                  </a:lnTo>
                  <a:lnTo>
                    <a:pt x="919162" y="939800"/>
                  </a:lnTo>
                  <a:lnTo>
                    <a:pt x="917422" y="927100"/>
                  </a:lnTo>
                  <a:close/>
                </a:path>
                <a:path w="4803140" h="1447800">
                  <a:moveTo>
                    <a:pt x="909535" y="901700"/>
                  </a:moveTo>
                  <a:lnTo>
                    <a:pt x="905141" y="901700"/>
                  </a:lnTo>
                  <a:lnTo>
                    <a:pt x="907338" y="914400"/>
                  </a:lnTo>
                  <a:lnTo>
                    <a:pt x="908646" y="927100"/>
                  </a:lnTo>
                  <a:lnTo>
                    <a:pt x="912596" y="927100"/>
                  </a:lnTo>
                  <a:lnTo>
                    <a:pt x="911720" y="914400"/>
                  </a:lnTo>
                  <a:lnTo>
                    <a:pt x="911288" y="914400"/>
                  </a:lnTo>
                  <a:lnTo>
                    <a:pt x="909535" y="901700"/>
                  </a:lnTo>
                  <a:close/>
                </a:path>
                <a:path w="4803140" h="1447800">
                  <a:moveTo>
                    <a:pt x="905598" y="889000"/>
                  </a:moveTo>
                  <a:lnTo>
                    <a:pt x="901636" y="889000"/>
                  </a:lnTo>
                  <a:lnTo>
                    <a:pt x="902081" y="901700"/>
                  </a:lnTo>
                  <a:lnTo>
                    <a:pt x="907338" y="901700"/>
                  </a:lnTo>
                  <a:lnTo>
                    <a:pt x="905598" y="889000"/>
                  </a:lnTo>
                  <a:close/>
                </a:path>
                <a:path w="4803140" h="1447800">
                  <a:moveTo>
                    <a:pt x="966716" y="812800"/>
                  </a:moveTo>
                  <a:lnTo>
                    <a:pt x="922667" y="812800"/>
                  </a:lnTo>
                  <a:lnTo>
                    <a:pt x="911173" y="825500"/>
                  </a:lnTo>
                  <a:lnTo>
                    <a:pt x="901647" y="838200"/>
                  </a:lnTo>
                  <a:lnTo>
                    <a:pt x="894090" y="850900"/>
                  </a:lnTo>
                  <a:lnTo>
                    <a:pt x="888504" y="863600"/>
                  </a:lnTo>
                  <a:lnTo>
                    <a:pt x="886307" y="863600"/>
                  </a:lnTo>
                  <a:lnTo>
                    <a:pt x="888072" y="876300"/>
                  </a:lnTo>
                  <a:lnTo>
                    <a:pt x="892009" y="889000"/>
                  </a:lnTo>
                  <a:lnTo>
                    <a:pt x="903126" y="889000"/>
                  </a:lnTo>
                  <a:lnTo>
                    <a:pt x="900987" y="876300"/>
                  </a:lnTo>
                  <a:lnTo>
                    <a:pt x="899178" y="876300"/>
                  </a:lnTo>
                  <a:lnTo>
                    <a:pt x="896823" y="863600"/>
                  </a:lnTo>
                  <a:lnTo>
                    <a:pt x="897699" y="850900"/>
                  </a:lnTo>
                  <a:lnTo>
                    <a:pt x="899452" y="850900"/>
                  </a:lnTo>
                  <a:lnTo>
                    <a:pt x="907087" y="838200"/>
                  </a:lnTo>
                  <a:lnTo>
                    <a:pt x="922676" y="838200"/>
                  </a:lnTo>
                  <a:lnTo>
                    <a:pt x="930554" y="825500"/>
                  </a:lnTo>
                  <a:lnTo>
                    <a:pt x="956846" y="825500"/>
                  </a:lnTo>
                  <a:lnTo>
                    <a:pt x="966716" y="812800"/>
                  </a:lnTo>
                  <a:close/>
                </a:path>
                <a:path w="4803140" h="1447800">
                  <a:moveTo>
                    <a:pt x="1008989" y="800100"/>
                  </a:moveTo>
                  <a:lnTo>
                    <a:pt x="990818" y="800100"/>
                  </a:lnTo>
                  <a:lnTo>
                    <a:pt x="984281" y="812800"/>
                  </a:lnTo>
                  <a:lnTo>
                    <a:pt x="1001534" y="812800"/>
                  </a:lnTo>
                  <a:lnTo>
                    <a:pt x="1008989" y="800100"/>
                  </a:lnTo>
                  <a:close/>
                </a:path>
                <a:path w="4803140" h="1447800">
                  <a:moveTo>
                    <a:pt x="1026071" y="787400"/>
                  </a:moveTo>
                  <a:lnTo>
                    <a:pt x="1012926" y="787400"/>
                  </a:lnTo>
                  <a:lnTo>
                    <a:pt x="1008545" y="800100"/>
                  </a:lnTo>
                  <a:lnTo>
                    <a:pt x="1023010" y="800100"/>
                  </a:lnTo>
                  <a:lnTo>
                    <a:pt x="1026071" y="787400"/>
                  </a:lnTo>
                  <a:close/>
                </a:path>
                <a:path w="4803140" h="1447800">
                  <a:moveTo>
                    <a:pt x="1039647" y="774700"/>
                  </a:moveTo>
                  <a:lnTo>
                    <a:pt x="1031760" y="774700"/>
                  </a:lnTo>
                  <a:lnTo>
                    <a:pt x="1026515" y="787400"/>
                  </a:lnTo>
                  <a:lnTo>
                    <a:pt x="1036586" y="787400"/>
                  </a:lnTo>
                  <a:lnTo>
                    <a:pt x="1039647" y="774700"/>
                  </a:lnTo>
                  <a:close/>
                </a:path>
                <a:path w="4803140" h="1447800">
                  <a:moveTo>
                    <a:pt x="1046657" y="762000"/>
                  </a:moveTo>
                  <a:lnTo>
                    <a:pt x="1039647" y="762000"/>
                  </a:lnTo>
                  <a:lnTo>
                    <a:pt x="1037463" y="774700"/>
                  </a:lnTo>
                  <a:lnTo>
                    <a:pt x="1046657" y="774700"/>
                  </a:lnTo>
                  <a:lnTo>
                    <a:pt x="1046657" y="762000"/>
                  </a:lnTo>
                  <a:close/>
                </a:path>
                <a:path w="4803140" h="1447800">
                  <a:moveTo>
                    <a:pt x="1034389" y="711200"/>
                  </a:moveTo>
                  <a:lnTo>
                    <a:pt x="1023874" y="711200"/>
                  </a:lnTo>
                  <a:lnTo>
                    <a:pt x="1028970" y="723900"/>
                  </a:lnTo>
                  <a:lnTo>
                    <a:pt x="1033078" y="736600"/>
                  </a:lnTo>
                  <a:lnTo>
                    <a:pt x="1036200" y="749300"/>
                  </a:lnTo>
                  <a:lnTo>
                    <a:pt x="1038339" y="762000"/>
                  </a:lnTo>
                  <a:lnTo>
                    <a:pt x="1050163" y="762000"/>
                  </a:lnTo>
                  <a:lnTo>
                    <a:pt x="1033081" y="723900"/>
                  </a:lnTo>
                  <a:lnTo>
                    <a:pt x="1034389" y="711200"/>
                  </a:lnTo>
                  <a:close/>
                </a:path>
                <a:path w="4803140" h="1447800">
                  <a:moveTo>
                    <a:pt x="1011618" y="685800"/>
                  </a:moveTo>
                  <a:lnTo>
                    <a:pt x="987743" y="685800"/>
                  </a:lnTo>
                  <a:lnTo>
                    <a:pt x="994303" y="698500"/>
                  </a:lnTo>
                  <a:lnTo>
                    <a:pt x="1009421" y="698500"/>
                  </a:lnTo>
                  <a:lnTo>
                    <a:pt x="1013802" y="711200"/>
                  </a:lnTo>
                  <a:lnTo>
                    <a:pt x="1028255" y="711200"/>
                  </a:lnTo>
                  <a:lnTo>
                    <a:pt x="1017308" y="698500"/>
                  </a:lnTo>
                  <a:lnTo>
                    <a:pt x="1011618" y="685800"/>
                  </a:lnTo>
                  <a:close/>
                </a:path>
                <a:path w="4803140" h="1447800">
                  <a:moveTo>
                    <a:pt x="4802644" y="647700"/>
                  </a:moveTo>
                  <a:lnTo>
                    <a:pt x="4671212" y="647700"/>
                  </a:lnTo>
                  <a:lnTo>
                    <a:pt x="4674717" y="660400"/>
                  </a:lnTo>
                  <a:lnTo>
                    <a:pt x="4689170" y="660400"/>
                  </a:lnTo>
                  <a:lnTo>
                    <a:pt x="4694872" y="673100"/>
                  </a:lnTo>
                  <a:lnTo>
                    <a:pt x="4723919" y="673100"/>
                  </a:lnTo>
                  <a:lnTo>
                    <a:pt x="4731232" y="685800"/>
                  </a:lnTo>
                  <a:lnTo>
                    <a:pt x="4733861" y="685800"/>
                  </a:lnTo>
                  <a:lnTo>
                    <a:pt x="4802644" y="698500"/>
                  </a:lnTo>
                  <a:lnTo>
                    <a:pt x="4802644" y="647700"/>
                  </a:lnTo>
                  <a:close/>
                </a:path>
                <a:path w="4803140" h="1447800">
                  <a:moveTo>
                    <a:pt x="979627" y="673100"/>
                  </a:moveTo>
                  <a:lnTo>
                    <a:pt x="963409" y="673100"/>
                  </a:lnTo>
                  <a:lnTo>
                    <a:pt x="968679" y="685800"/>
                  </a:lnTo>
                  <a:lnTo>
                    <a:pt x="981824" y="685800"/>
                  </a:lnTo>
                  <a:lnTo>
                    <a:pt x="979627" y="673100"/>
                  </a:lnTo>
                  <a:close/>
                </a:path>
                <a:path w="4803140" h="1447800">
                  <a:moveTo>
                    <a:pt x="970876" y="660400"/>
                  </a:moveTo>
                  <a:lnTo>
                    <a:pt x="953504" y="660400"/>
                  </a:lnTo>
                  <a:lnTo>
                    <a:pt x="958149" y="673100"/>
                  </a:lnTo>
                  <a:lnTo>
                    <a:pt x="973924" y="673100"/>
                  </a:lnTo>
                  <a:lnTo>
                    <a:pt x="970876" y="660400"/>
                  </a:lnTo>
                  <a:close/>
                </a:path>
                <a:path w="4803140" h="1447800">
                  <a:moveTo>
                    <a:pt x="950709" y="647700"/>
                  </a:moveTo>
                  <a:lnTo>
                    <a:pt x="945895" y="647700"/>
                  </a:lnTo>
                  <a:lnTo>
                    <a:pt x="949434" y="660400"/>
                  </a:lnTo>
                  <a:lnTo>
                    <a:pt x="955967" y="660400"/>
                  </a:lnTo>
                  <a:lnTo>
                    <a:pt x="950709" y="647700"/>
                  </a:lnTo>
                  <a:close/>
                </a:path>
                <a:path w="4803140" h="1447800">
                  <a:moveTo>
                    <a:pt x="949401" y="596900"/>
                  </a:moveTo>
                  <a:lnTo>
                    <a:pt x="935380" y="596900"/>
                  </a:lnTo>
                  <a:lnTo>
                    <a:pt x="934948" y="609600"/>
                  </a:lnTo>
                  <a:lnTo>
                    <a:pt x="936688" y="609600"/>
                  </a:lnTo>
                  <a:lnTo>
                    <a:pt x="943698" y="647700"/>
                  </a:lnTo>
                  <a:lnTo>
                    <a:pt x="946772" y="647700"/>
                  </a:lnTo>
                  <a:lnTo>
                    <a:pt x="945895" y="635000"/>
                  </a:lnTo>
                  <a:lnTo>
                    <a:pt x="946566" y="622300"/>
                  </a:lnTo>
                  <a:lnTo>
                    <a:pt x="947319" y="622300"/>
                  </a:lnTo>
                  <a:lnTo>
                    <a:pt x="948237" y="609600"/>
                  </a:lnTo>
                  <a:lnTo>
                    <a:pt x="949401" y="596900"/>
                  </a:lnTo>
                  <a:close/>
                </a:path>
                <a:path w="4803140" h="1447800">
                  <a:moveTo>
                    <a:pt x="1706029" y="635000"/>
                  </a:moveTo>
                  <a:lnTo>
                    <a:pt x="1603514" y="635000"/>
                  </a:lnTo>
                  <a:lnTo>
                    <a:pt x="1615170" y="647700"/>
                  </a:lnTo>
                  <a:lnTo>
                    <a:pt x="1700771" y="647700"/>
                  </a:lnTo>
                  <a:lnTo>
                    <a:pt x="1706029" y="635000"/>
                  </a:lnTo>
                  <a:close/>
                </a:path>
                <a:path w="4803140" h="1447800">
                  <a:moveTo>
                    <a:pt x="4436821" y="635000"/>
                  </a:moveTo>
                  <a:lnTo>
                    <a:pt x="4354017" y="635000"/>
                  </a:lnTo>
                  <a:lnTo>
                    <a:pt x="4357522" y="647700"/>
                  </a:lnTo>
                  <a:lnTo>
                    <a:pt x="4430242" y="647700"/>
                  </a:lnTo>
                  <a:lnTo>
                    <a:pt x="4436821" y="635000"/>
                  </a:lnTo>
                  <a:close/>
                </a:path>
                <a:path w="4803140" h="1447800">
                  <a:moveTo>
                    <a:pt x="4741748" y="635000"/>
                  </a:moveTo>
                  <a:lnTo>
                    <a:pt x="4662017" y="635000"/>
                  </a:lnTo>
                  <a:lnTo>
                    <a:pt x="4665954" y="647700"/>
                  </a:lnTo>
                  <a:lnTo>
                    <a:pt x="4746561" y="647700"/>
                  </a:lnTo>
                  <a:lnTo>
                    <a:pt x="4741748" y="635000"/>
                  </a:lnTo>
                  <a:close/>
                </a:path>
                <a:path w="4803140" h="1447800">
                  <a:moveTo>
                    <a:pt x="1769554" y="546100"/>
                  </a:moveTo>
                  <a:lnTo>
                    <a:pt x="1749399" y="546100"/>
                  </a:lnTo>
                  <a:lnTo>
                    <a:pt x="1747517" y="558800"/>
                  </a:lnTo>
                  <a:lnTo>
                    <a:pt x="1743213" y="571500"/>
                  </a:lnTo>
                  <a:lnTo>
                    <a:pt x="1736524" y="584200"/>
                  </a:lnTo>
                  <a:lnTo>
                    <a:pt x="1727492" y="596900"/>
                  </a:lnTo>
                  <a:lnTo>
                    <a:pt x="1724863" y="609600"/>
                  </a:lnTo>
                  <a:lnTo>
                    <a:pt x="1712649" y="609600"/>
                  </a:lnTo>
                  <a:lnTo>
                    <a:pt x="1704878" y="622300"/>
                  </a:lnTo>
                  <a:lnTo>
                    <a:pt x="1585389" y="622300"/>
                  </a:lnTo>
                  <a:lnTo>
                    <a:pt x="1593430" y="635000"/>
                  </a:lnTo>
                  <a:lnTo>
                    <a:pt x="1722678" y="635000"/>
                  </a:lnTo>
                  <a:lnTo>
                    <a:pt x="1738883" y="622300"/>
                  </a:lnTo>
                  <a:lnTo>
                    <a:pt x="1741512" y="609600"/>
                  </a:lnTo>
                  <a:lnTo>
                    <a:pt x="1750707" y="596900"/>
                  </a:lnTo>
                  <a:lnTo>
                    <a:pt x="1753349" y="596900"/>
                  </a:lnTo>
                  <a:lnTo>
                    <a:pt x="1764728" y="571500"/>
                  </a:lnTo>
                  <a:lnTo>
                    <a:pt x="1766493" y="571500"/>
                  </a:lnTo>
                  <a:lnTo>
                    <a:pt x="1768678" y="558800"/>
                  </a:lnTo>
                  <a:lnTo>
                    <a:pt x="1769554" y="546100"/>
                  </a:lnTo>
                  <a:close/>
                </a:path>
                <a:path w="4803140" h="1447800">
                  <a:moveTo>
                    <a:pt x="4464418" y="622300"/>
                  </a:moveTo>
                  <a:lnTo>
                    <a:pt x="4328604" y="622300"/>
                  </a:lnTo>
                  <a:lnTo>
                    <a:pt x="4332986" y="635000"/>
                  </a:lnTo>
                  <a:lnTo>
                    <a:pt x="4461789" y="635000"/>
                  </a:lnTo>
                  <a:lnTo>
                    <a:pt x="4464418" y="622300"/>
                  </a:lnTo>
                  <a:close/>
                </a:path>
                <a:path w="4803140" h="1447800">
                  <a:moveTo>
                    <a:pt x="4713706" y="558800"/>
                  </a:moveTo>
                  <a:lnTo>
                    <a:pt x="4615129" y="558800"/>
                  </a:lnTo>
                  <a:lnTo>
                    <a:pt x="4618634" y="571500"/>
                  </a:lnTo>
                  <a:lnTo>
                    <a:pt x="4631778" y="596900"/>
                  </a:lnTo>
                  <a:lnTo>
                    <a:pt x="4633531" y="596900"/>
                  </a:lnTo>
                  <a:lnTo>
                    <a:pt x="4636160" y="609600"/>
                  </a:lnTo>
                  <a:lnTo>
                    <a:pt x="4637481" y="609600"/>
                  </a:lnTo>
                  <a:lnTo>
                    <a:pt x="4640986" y="622300"/>
                  </a:lnTo>
                  <a:lnTo>
                    <a:pt x="4646231" y="622300"/>
                  </a:lnTo>
                  <a:lnTo>
                    <a:pt x="4652365" y="635000"/>
                  </a:lnTo>
                  <a:lnTo>
                    <a:pt x="4740871" y="635000"/>
                  </a:lnTo>
                  <a:lnTo>
                    <a:pt x="4732540" y="622300"/>
                  </a:lnTo>
                  <a:lnTo>
                    <a:pt x="4729480" y="609600"/>
                  </a:lnTo>
                  <a:lnTo>
                    <a:pt x="4709325" y="596900"/>
                  </a:lnTo>
                  <a:lnTo>
                    <a:pt x="4710201" y="571500"/>
                  </a:lnTo>
                  <a:lnTo>
                    <a:pt x="4713706" y="558800"/>
                  </a:lnTo>
                  <a:close/>
                </a:path>
                <a:path w="4803140" h="1447800">
                  <a:moveTo>
                    <a:pt x="1610956" y="609600"/>
                  </a:moveTo>
                  <a:lnTo>
                    <a:pt x="1556722" y="609600"/>
                  </a:lnTo>
                  <a:lnTo>
                    <a:pt x="1563636" y="622300"/>
                  </a:lnTo>
                  <a:lnTo>
                    <a:pt x="1617612" y="622300"/>
                  </a:lnTo>
                  <a:lnTo>
                    <a:pt x="1610956" y="609600"/>
                  </a:lnTo>
                  <a:close/>
                </a:path>
                <a:path w="4803140" h="1447800">
                  <a:moveTo>
                    <a:pt x="4489872" y="609600"/>
                  </a:moveTo>
                  <a:lnTo>
                    <a:pt x="4311078" y="609600"/>
                  </a:lnTo>
                  <a:lnTo>
                    <a:pt x="4318965" y="622300"/>
                  </a:lnTo>
                  <a:lnTo>
                    <a:pt x="4483368" y="622300"/>
                  </a:lnTo>
                  <a:lnTo>
                    <a:pt x="4489872" y="609600"/>
                  </a:lnTo>
                  <a:close/>
                </a:path>
                <a:path w="4803140" h="1447800">
                  <a:moveTo>
                    <a:pt x="1581162" y="596900"/>
                  </a:moveTo>
                  <a:lnTo>
                    <a:pt x="1539100" y="596900"/>
                  </a:lnTo>
                  <a:lnTo>
                    <a:pt x="1544536" y="609600"/>
                  </a:lnTo>
                  <a:lnTo>
                    <a:pt x="1583791" y="609600"/>
                  </a:lnTo>
                  <a:lnTo>
                    <a:pt x="1581162" y="596900"/>
                  </a:lnTo>
                  <a:close/>
                </a:path>
                <a:path w="4803140" h="1447800">
                  <a:moveTo>
                    <a:pt x="4507357" y="596900"/>
                  </a:moveTo>
                  <a:lnTo>
                    <a:pt x="4301871" y="596900"/>
                  </a:lnTo>
                  <a:lnTo>
                    <a:pt x="4304499" y="609600"/>
                  </a:lnTo>
                  <a:lnTo>
                    <a:pt x="4505591" y="609600"/>
                  </a:lnTo>
                  <a:lnTo>
                    <a:pt x="4507357" y="596900"/>
                  </a:lnTo>
                  <a:close/>
                </a:path>
                <a:path w="4803140" h="1447800">
                  <a:moveTo>
                    <a:pt x="954658" y="584200"/>
                  </a:moveTo>
                  <a:lnTo>
                    <a:pt x="941069" y="584200"/>
                  </a:lnTo>
                  <a:lnTo>
                    <a:pt x="938009" y="596900"/>
                  </a:lnTo>
                  <a:lnTo>
                    <a:pt x="951585" y="596900"/>
                  </a:lnTo>
                  <a:lnTo>
                    <a:pt x="954658" y="584200"/>
                  </a:lnTo>
                  <a:close/>
                </a:path>
                <a:path w="4803140" h="1447800">
                  <a:moveTo>
                    <a:pt x="1555318" y="584200"/>
                  </a:moveTo>
                  <a:lnTo>
                    <a:pt x="1529905" y="584200"/>
                  </a:lnTo>
                  <a:lnTo>
                    <a:pt x="1533855" y="596900"/>
                  </a:lnTo>
                  <a:lnTo>
                    <a:pt x="1562315" y="596900"/>
                  </a:lnTo>
                  <a:lnTo>
                    <a:pt x="1555318" y="584200"/>
                  </a:lnTo>
                  <a:close/>
                </a:path>
                <a:path w="4803140" h="1447800">
                  <a:moveTo>
                    <a:pt x="4515243" y="584200"/>
                  </a:moveTo>
                  <a:lnTo>
                    <a:pt x="4285475" y="584200"/>
                  </a:lnTo>
                  <a:lnTo>
                    <a:pt x="4291799" y="596900"/>
                  </a:lnTo>
                  <a:lnTo>
                    <a:pt x="4513059" y="596900"/>
                  </a:lnTo>
                  <a:lnTo>
                    <a:pt x="4515243" y="584200"/>
                  </a:lnTo>
                  <a:close/>
                </a:path>
                <a:path w="4803140" h="1447800">
                  <a:moveTo>
                    <a:pt x="976560" y="571500"/>
                  </a:moveTo>
                  <a:lnTo>
                    <a:pt x="955090" y="571500"/>
                  </a:lnTo>
                  <a:lnTo>
                    <a:pt x="946772" y="584200"/>
                  </a:lnTo>
                  <a:lnTo>
                    <a:pt x="969989" y="584200"/>
                  </a:lnTo>
                  <a:lnTo>
                    <a:pt x="976560" y="571500"/>
                  </a:lnTo>
                  <a:close/>
                </a:path>
                <a:path w="4803140" h="1447800">
                  <a:moveTo>
                    <a:pt x="1316113" y="571500"/>
                  </a:moveTo>
                  <a:lnTo>
                    <a:pt x="1269989" y="571500"/>
                  </a:lnTo>
                  <a:lnTo>
                    <a:pt x="1276235" y="584200"/>
                  </a:lnTo>
                  <a:lnTo>
                    <a:pt x="1308214" y="584200"/>
                  </a:lnTo>
                  <a:lnTo>
                    <a:pt x="1316113" y="571500"/>
                  </a:lnTo>
                  <a:close/>
                </a:path>
                <a:path w="4803140" h="1447800">
                  <a:moveTo>
                    <a:pt x="1541297" y="571500"/>
                  </a:moveTo>
                  <a:lnTo>
                    <a:pt x="1520710" y="571500"/>
                  </a:lnTo>
                  <a:lnTo>
                    <a:pt x="1523339" y="584200"/>
                  </a:lnTo>
                  <a:lnTo>
                    <a:pt x="1545247" y="584200"/>
                  </a:lnTo>
                  <a:lnTo>
                    <a:pt x="1541297" y="571500"/>
                  </a:lnTo>
                  <a:close/>
                </a:path>
                <a:path w="4803140" h="1447800">
                  <a:moveTo>
                    <a:pt x="4520501" y="571500"/>
                  </a:moveTo>
                  <a:lnTo>
                    <a:pt x="4270363" y="571500"/>
                  </a:lnTo>
                  <a:lnTo>
                    <a:pt x="4278329" y="584200"/>
                  </a:lnTo>
                  <a:lnTo>
                    <a:pt x="4520069" y="584200"/>
                  </a:lnTo>
                  <a:lnTo>
                    <a:pt x="4520501" y="571500"/>
                  </a:lnTo>
                  <a:close/>
                </a:path>
                <a:path w="4803140" h="1447800">
                  <a:moveTo>
                    <a:pt x="998029" y="558800"/>
                  </a:moveTo>
                  <a:lnTo>
                    <a:pt x="980071" y="558800"/>
                  </a:lnTo>
                  <a:lnTo>
                    <a:pt x="977430" y="571500"/>
                  </a:lnTo>
                  <a:lnTo>
                    <a:pt x="993216" y="571500"/>
                  </a:lnTo>
                  <a:lnTo>
                    <a:pt x="998029" y="558800"/>
                  </a:lnTo>
                  <a:close/>
                </a:path>
                <a:path w="4803140" h="1447800">
                  <a:moveTo>
                    <a:pt x="1258277" y="558800"/>
                  </a:moveTo>
                  <a:lnTo>
                    <a:pt x="1223225" y="558800"/>
                  </a:lnTo>
                  <a:lnTo>
                    <a:pt x="1228470" y="571500"/>
                  </a:lnTo>
                  <a:lnTo>
                    <a:pt x="1271329" y="571500"/>
                  </a:lnTo>
                  <a:lnTo>
                    <a:pt x="1258277" y="558800"/>
                  </a:lnTo>
                  <a:close/>
                </a:path>
                <a:path w="4803140" h="1447800">
                  <a:moveTo>
                    <a:pt x="1334947" y="558800"/>
                  </a:moveTo>
                  <a:lnTo>
                    <a:pt x="1329245" y="558800"/>
                  </a:lnTo>
                  <a:lnTo>
                    <a:pt x="1323555" y="571500"/>
                  </a:lnTo>
                  <a:lnTo>
                    <a:pt x="1330121" y="571500"/>
                  </a:lnTo>
                  <a:lnTo>
                    <a:pt x="1334947" y="558800"/>
                  </a:lnTo>
                  <a:close/>
                </a:path>
                <a:path w="4803140" h="1447800">
                  <a:moveTo>
                    <a:pt x="1531658" y="558800"/>
                  </a:moveTo>
                  <a:lnTo>
                    <a:pt x="1513700" y="558800"/>
                  </a:lnTo>
                  <a:lnTo>
                    <a:pt x="1514132" y="571500"/>
                  </a:lnTo>
                  <a:lnTo>
                    <a:pt x="1536471" y="571500"/>
                  </a:lnTo>
                  <a:lnTo>
                    <a:pt x="1531658" y="558800"/>
                  </a:lnTo>
                  <a:close/>
                </a:path>
                <a:path w="4803140" h="1447800">
                  <a:moveTo>
                    <a:pt x="3990120" y="509274"/>
                  </a:moveTo>
                  <a:lnTo>
                    <a:pt x="3991686" y="520700"/>
                  </a:lnTo>
                  <a:lnTo>
                    <a:pt x="3997375" y="520700"/>
                  </a:lnTo>
                  <a:lnTo>
                    <a:pt x="3998696" y="533400"/>
                  </a:lnTo>
                  <a:lnTo>
                    <a:pt x="3995191" y="533400"/>
                  </a:lnTo>
                  <a:lnTo>
                    <a:pt x="3996067" y="571500"/>
                  </a:lnTo>
                  <a:lnTo>
                    <a:pt x="3997832" y="571500"/>
                  </a:lnTo>
                  <a:lnTo>
                    <a:pt x="4000017" y="546100"/>
                  </a:lnTo>
                  <a:lnTo>
                    <a:pt x="4005275" y="533400"/>
                  </a:lnTo>
                  <a:lnTo>
                    <a:pt x="4003522" y="520700"/>
                  </a:lnTo>
                  <a:lnTo>
                    <a:pt x="3990120" y="509274"/>
                  </a:lnTo>
                  <a:close/>
                </a:path>
                <a:path w="4803140" h="1447800">
                  <a:moveTo>
                    <a:pt x="4377232" y="558800"/>
                  </a:moveTo>
                  <a:lnTo>
                    <a:pt x="4238790" y="558800"/>
                  </a:lnTo>
                  <a:lnTo>
                    <a:pt x="4244047" y="571500"/>
                  </a:lnTo>
                  <a:lnTo>
                    <a:pt x="4388624" y="571500"/>
                  </a:lnTo>
                  <a:lnTo>
                    <a:pt x="4377232" y="558800"/>
                  </a:lnTo>
                  <a:close/>
                </a:path>
                <a:path w="4803140" h="1447800">
                  <a:moveTo>
                    <a:pt x="4543285" y="558800"/>
                  </a:moveTo>
                  <a:lnTo>
                    <a:pt x="4408347" y="558800"/>
                  </a:lnTo>
                  <a:lnTo>
                    <a:pt x="4400892" y="571500"/>
                  </a:lnTo>
                  <a:lnTo>
                    <a:pt x="4536274" y="571500"/>
                  </a:lnTo>
                  <a:lnTo>
                    <a:pt x="4543285" y="558800"/>
                  </a:lnTo>
                  <a:close/>
                </a:path>
                <a:path w="4803140" h="1447800">
                  <a:moveTo>
                    <a:pt x="1013358" y="546100"/>
                  </a:moveTo>
                  <a:lnTo>
                    <a:pt x="997480" y="546100"/>
                  </a:lnTo>
                  <a:lnTo>
                    <a:pt x="990824" y="558800"/>
                  </a:lnTo>
                  <a:lnTo>
                    <a:pt x="1008545" y="558800"/>
                  </a:lnTo>
                  <a:lnTo>
                    <a:pt x="1013358" y="546100"/>
                  </a:lnTo>
                  <a:close/>
                </a:path>
                <a:path w="4803140" h="1447800">
                  <a:moveTo>
                    <a:pt x="1233624" y="546100"/>
                  </a:moveTo>
                  <a:lnTo>
                    <a:pt x="1214462" y="546100"/>
                  </a:lnTo>
                  <a:lnTo>
                    <a:pt x="1218412" y="558800"/>
                  </a:lnTo>
                  <a:lnTo>
                    <a:pt x="1241180" y="558800"/>
                  </a:lnTo>
                  <a:lnTo>
                    <a:pt x="1233624" y="546100"/>
                  </a:lnTo>
                  <a:close/>
                </a:path>
                <a:path w="4803140" h="1447800">
                  <a:moveTo>
                    <a:pt x="1347647" y="546100"/>
                  </a:moveTo>
                  <a:lnTo>
                    <a:pt x="1336130" y="546100"/>
                  </a:lnTo>
                  <a:lnTo>
                    <a:pt x="1333182" y="558800"/>
                  </a:lnTo>
                  <a:lnTo>
                    <a:pt x="1345018" y="558800"/>
                  </a:lnTo>
                  <a:lnTo>
                    <a:pt x="1347647" y="546100"/>
                  </a:lnTo>
                  <a:close/>
                </a:path>
                <a:path w="4803140" h="1447800">
                  <a:moveTo>
                    <a:pt x="1519442" y="533400"/>
                  </a:moveTo>
                  <a:lnTo>
                    <a:pt x="1494421" y="533400"/>
                  </a:lnTo>
                  <a:lnTo>
                    <a:pt x="1496606" y="546100"/>
                  </a:lnTo>
                  <a:lnTo>
                    <a:pt x="1500111" y="546100"/>
                  </a:lnTo>
                  <a:lnTo>
                    <a:pt x="1504048" y="558800"/>
                  </a:lnTo>
                  <a:lnTo>
                    <a:pt x="1525079" y="558800"/>
                  </a:lnTo>
                  <a:lnTo>
                    <a:pt x="1522362" y="546100"/>
                  </a:lnTo>
                  <a:lnTo>
                    <a:pt x="1519442" y="533400"/>
                  </a:lnTo>
                  <a:close/>
                </a:path>
                <a:path w="4803140" h="1447800">
                  <a:moveTo>
                    <a:pt x="4361605" y="546100"/>
                  </a:moveTo>
                  <a:lnTo>
                    <a:pt x="4212945" y="546100"/>
                  </a:lnTo>
                  <a:lnTo>
                    <a:pt x="4218190" y="558800"/>
                  </a:lnTo>
                  <a:lnTo>
                    <a:pt x="4368914" y="558800"/>
                  </a:lnTo>
                  <a:lnTo>
                    <a:pt x="4361605" y="546100"/>
                  </a:lnTo>
                  <a:close/>
                </a:path>
                <a:path w="4803140" h="1447800">
                  <a:moveTo>
                    <a:pt x="4545025" y="546100"/>
                  </a:moveTo>
                  <a:lnTo>
                    <a:pt x="4417974" y="546100"/>
                  </a:lnTo>
                  <a:lnTo>
                    <a:pt x="4414037" y="558800"/>
                  </a:lnTo>
                  <a:lnTo>
                    <a:pt x="4542408" y="558800"/>
                  </a:lnTo>
                  <a:lnTo>
                    <a:pt x="4545025" y="546100"/>
                  </a:lnTo>
                  <a:close/>
                </a:path>
                <a:path w="4803140" h="1447800">
                  <a:moveTo>
                    <a:pt x="4710645" y="546100"/>
                  </a:moveTo>
                  <a:lnTo>
                    <a:pt x="4611624" y="546100"/>
                  </a:lnTo>
                  <a:lnTo>
                    <a:pt x="4612500" y="558800"/>
                  </a:lnTo>
                  <a:lnTo>
                    <a:pt x="4711954" y="558800"/>
                  </a:lnTo>
                  <a:lnTo>
                    <a:pt x="4710645" y="546100"/>
                  </a:lnTo>
                  <a:close/>
                </a:path>
                <a:path w="4803140" h="1447800">
                  <a:moveTo>
                    <a:pt x="1067689" y="469900"/>
                  </a:moveTo>
                  <a:lnTo>
                    <a:pt x="1053668" y="469900"/>
                  </a:lnTo>
                  <a:lnTo>
                    <a:pt x="1024750" y="520700"/>
                  </a:lnTo>
                  <a:lnTo>
                    <a:pt x="1022565" y="533400"/>
                  </a:lnTo>
                  <a:lnTo>
                    <a:pt x="1014234" y="546100"/>
                  </a:lnTo>
                  <a:lnTo>
                    <a:pt x="1023874" y="546100"/>
                  </a:lnTo>
                  <a:lnTo>
                    <a:pt x="1028700" y="533400"/>
                  </a:lnTo>
                  <a:lnTo>
                    <a:pt x="1033081" y="520700"/>
                  </a:lnTo>
                  <a:lnTo>
                    <a:pt x="1039215" y="520700"/>
                  </a:lnTo>
                  <a:lnTo>
                    <a:pt x="1040536" y="508000"/>
                  </a:lnTo>
                  <a:lnTo>
                    <a:pt x="1041844" y="508000"/>
                  </a:lnTo>
                  <a:lnTo>
                    <a:pt x="1046226" y="495300"/>
                  </a:lnTo>
                  <a:lnTo>
                    <a:pt x="1054100" y="495300"/>
                  </a:lnTo>
                  <a:lnTo>
                    <a:pt x="1062875" y="482600"/>
                  </a:lnTo>
                  <a:lnTo>
                    <a:pt x="1067689" y="469900"/>
                  </a:lnTo>
                  <a:close/>
                </a:path>
                <a:path w="4803140" h="1447800">
                  <a:moveTo>
                    <a:pt x="1218130" y="533400"/>
                  </a:moveTo>
                  <a:lnTo>
                    <a:pt x="1203515" y="533400"/>
                  </a:lnTo>
                  <a:lnTo>
                    <a:pt x="1211402" y="546100"/>
                  </a:lnTo>
                  <a:lnTo>
                    <a:pt x="1222120" y="546100"/>
                  </a:lnTo>
                  <a:lnTo>
                    <a:pt x="1218130" y="533400"/>
                  </a:lnTo>
                  <a:close/>
                </a:path>
                <a:path w="4803140" h="1447800">
                  <a:moveTo>
                    <a:pt x="1355979" y="533400"/>
                  </a:moveTo>
                  <a:lnTo>
                    <a:pt x="1341694" y="533400"/>
                  </a:lnTo>
                  <a:lnTo>
                    <a:pt x="1338995" y="546100"/>
                  </a:lnTo>
                  <a:lnTo>
                    <a:pt x="1355979" y="546100"/>
                  </a:lnTo>
                  <a:lnTo>
                    <a:pt x="1355979" y="533400"/>
                  </a:lnTo>
                  <a:close/>
                </a:path>
                <a:path w="4803140" h="1447800">
                  <a:moveTo>
                    <a:pt x="1773504" y="533400"/>
                  </a:moveTo>
                  <a:lnTo>
                    <a:pt x="1752904" y="533400"/>
                  </a:lnTo>
                  <a:lnTo>
                    <a:pt x="1751164" y="546100"/>
                  </a:lnTo>
                  <a:lnTo>
                    <a:pt x="1770875" y="546100"/>
                  </a:lnTo>
                  <a:lnTo>
                    <a:pt x="1773504" y="533400"/>
                  </a:lnTo>
                  <a:close/>
                </a:path>
                <a:path w="4803140" h="1447800">
                  <a:moveTo>
                    <a:pt x="4332629" y="533400"/>
                  </a:moveTo>
                  <a:lnTo>
                    <a:pt x="4198924" y="533400"/>
                  </a:lnTo>
                  <a:lnTo>
                    <a:pt x="4201553" y="546100"/>
                  </a:lnTo>
                  <a:lnTo>
                    <a:pt x="4346672" y="546100"/>
                  </a:lnTo>
                  <a:lnTo>
                    <a:pt x="4332629" y="533400"/>
                  </a:lnTo>
                  <a:close/>
                </a:path>
                <a:path w="4803140" h="1447800">
                  <a:moveTo>
                    <a:pt x="4560811" y="533400"/>
                  </a:moveTo>
                  <a:lnTo>
                    <a:pt x="4426305" y="533400"/>
                  </a:lnTo>
                  <a:lnTo>
                    <a:pt x="4423676" y="546100"/>
                  </a:lnTo>
                  <a:lnTo>
                    <a:pt x="4558614" y="546100"/>
                  </a:lnTo>
                  <a:lnTo>
                    <a:pt x="4560811" y="533400"/>
                  </a:lnTo>
                  <a:close/>
                </a:path>
                <a:path w="4803140" h="1447800">
                  <a:moveTo>
                    <a:pt x="4704067" y="533400"/>
                  </a:moveTo>
                  <a:lnTo>
                    <a:pt x="4606366" y="533400"/>
                  </a:lnTo>
                  <a:lnTo>
                    <a:pt x="4606798" y="546100"/>
                  </a:lnTo>
                  <a:lnTo>
                    <a:pt x="4708004" y="546100"/>
                  </a:lnTo>
                  <a:lnTo>
                    <a:pt x="4704067" y="533400"/>
                  </a:lnTo>
                  <a:close/>
                </a:path>
                <a:path w="4803140" h="1447800">
                  <a:moveTo>
                    <a:pt x="1211833" y="520700"/>
                  </a:moveTo>
                  <a:lnTo>
                    <a:pt x="1200010" y="520700"/>
                  </a:lnTo>
                  <a:lnTo>
                    <a:pt x="1201318" y="533400"/>
                  </a:lnTo>
                  <a:lnTo>
                    <a:pt x="1214715" y="533400"/>
                  </a:lnTo>
                  <a:lnTo>
                    <a:pt x="1211833" y="520700"/>
                  </a:lnTo>
                  <a:close/>
                </a:path>
                <a:path w="4803140" h="1447800">
                  <a:moveTo>
                    <a:pt x="1359039" y="520700"/>
                  </a:moveTo>
                  <a:lnTo>
                    <a:pt x="1346771" y="520700"/>
                  </a:lnTo>
                  <a:lnTo>
                    <a:pt x="1345895" y="533400"/>
                  </a:lnTo>
                  <a:lnTo>
                    <a:pt x="1359039" y="533400"/>
                  </a:lnTo>
                  <a:lnTo>
                    <a:pt x="1359039" y="520700"/>
                  </a:lnTo>
                  <a:close/>
                </a:path>
                <a:path w="4803140" h="1447800">
                  <a:moveTo>
                    <a:pt x="1512823" y="520700"/>
                  </a:moveTo>
                  <a:lnTo>
                    <a:pt x="1490040" y="520700"/>
                  </a:lnTo>
                  <a:lnTo>
                    <a:pt x="1492224" y="533400"/>
                  </a:lnTo>
                  <a:lnTo>
                    <a:pt x="1516276" y="533400"/>
                  </a:lnTo>
                  <a:lnTo>
                    <a:pt x="1512823" y="520700"/>
                  </a:lnTo>
                  <a:close/>
                </a:path>
                <a:path w="4803140" h="1447800">
                  <a:moveTo>
                    <a:pt x="1776564" y="520700"/>
                  </a:moveTo>
                  <a:lnTo>
                    <a:pt x="1755101" y="520700"/>
                  </a:lnTo>
                  <a:lnTo>
                    <a:pt x="1754212" y="533400"/>
                  </a:lnTo>
                  <a:lnTo>
                    <a:pt x="1776564" y="533400"/>
                  </a:lnTo>
                  <a:lnTo>
                    <a:pt x="1776564" y="520700"/>
                  </a:lnTo>
                  <a:close/>
                </a:path>
                <a:path w="4803140" h="1447800">
                  <a:moveTo>
                    <a:pt x="4311078" y="520700"/>
                  </a:moveTo>
                  <a:lnTo>
                    <a:pt x="4183583" y="520700"/>
                  </a:lnTo>
                  <a:lnTo>
                    <a:pt x="4187964" y="533400"/>
                  </a:lnTo>
                  <a:lnTo>
                    <a:pt x="4314151" y="533400"/>
                  </a:lnTo>
                  <a:lnTo>
                    <a:pt x="4311078" y="520700"/>
                  </a:lnTo>
                  <a:close/>
                </a:path>
                <a:path w="4803140" h="1447800">
                  <a:moveTo>
                    <a:pt x="4568685" y="520700"/>
                  </a:moveTo>
                  <a:lnTo>
                    <a:pt x="4434192" y="520700"/>
                  </a:lnTo>
                  <a:lnTo>
                    <a:pt x="4431995" y="533400"/>
                  </a:lnTo>
                  <a:lnTo>
                    <a:pt x="4562119" y="533400"/>
                  </a:lnTo>
                  <a:lnTo>
                    <a:pt x="4568685" y="520700"/>
                  </a:lnTo>
                  <a:close/>
                </a:path>
                <a:path w="4803140" h="1447800">
                  <a:moveTo>
                    <a:pt x="4696180" y="520700"/>
                  </a:moveTo>
                  <a:lnTo>
                    <a:pt x="4593234" y="520700"/>
                  </a:lnTo>
                  <a:lnTo>
                    <a:pt x="4597171" y="533400"/>
                  </a:lnTo>
                  <a:lnTo>
                    <a:pt x="4700562" y="533400"/>
                  </a:lnTo>
                  <a:lnTo>
                    <a:pt x="4696180" y="520700"/>
                  </a:lnTo>
                  <a:close/>
                </a:path>
                <a:path w="4803140" h="1447800">
                  <a:moveTo>
                    <a:pt x="1204818" y="508000"/>
                  </a:moveTo>
                  <a:lnTo>
                    <a:pt x="1194739" y="508000"/>
                  </a:lnTo>
                  <a:lnTo>
                    <a:pt x="1196505" y="520700"/>
                  </a:lnTo>
                  <a:lnTo>
                    <a:pt x="1207270" y="520700"/>
                  </a:lnTo>
                  <a:lnTo>
                    <a:pt x="1204818" y="508000"/>
                  </a:lnTo>
                  <a:close/>
                </a:path>
                <a:path w="4803140" h="1447800">
                  <a:moveTo>
                    <a:pt x="1359039" y="469900"/>
                  </a:moveTo>
                  <a:lnTo>
                    <a:pt x="1347647" y="469900"/>
                  </a:lnTo>
                  <a:lnTo>
                    <a:pt x="1346079" y="482600"/>
                  </a:lnTo>
                  <a:lnTo>
                    <a:pt x="1345290" y="495300"/>
                  </a:lnTo>
                  <a:lnTo>
                    <a:pt x="1345307" y="509274"/>
                  </a:lnTo>
                  <a:lnTo>
                    <a:pt x="1345895" y="520700"/>
                  </a:lnTo>
                  <a:lnTo>
                    <a:pt x="1359916" y="520700"/>
                  </a:lnTo>
                  <a:lnTo>
                    <a:pt x="1360360" y="508000"/>
                  </a:lnTo>
                  <a:lnTo>
                    <a:pt x="1359916" y="495300"/>
                  </a:lnTo>
                  <a:lnTo>
                    <a:pt x="1358595" y="495300"/>
                  </a:lnTo>
                  <a:lnTo>
                    <a:pt x="1358595" y="482600"/>
                  </a:lnTo>
                  <a:lnTo>
                    <a:pt x="1359039" y="469900"/>
                  </a:lnTo>
                  <a:close/>
                </a:path>
                <a:path w="4803140" h="1447800">
                  <a:moveTo>
                    <a:pt x="1507620" y="508000"/>
                  </a:moveTo>
                  <a:lnTo>
                    <a:pt x="1488719" y="508000"/>
                  </a:lnTo>
                  <a:lnTo>
                    <a:pt x="1488719" y="520700"/>
                  </a:lnTo>
                  <a:lnTo>
                    <a:pt x="1509873" y="520700"/>
                  </a:lnTo>
                  <a:lnTo>
                    <a:pt x="1507620" y="508000"/>
                  </a:lnTo>
                  <a:close/>
                </a:path>
                <a:path w="4803140" h="1447800">
                  <a:moveTo>
                    <a:pt x="1779625" y="508000"/>
                  </a:moveTo>
                  <a:lnTo>
                    <a:pt x="1757286" y="508000"/>
                  </a:lnTo>
                  <a:lnTo>
                    <a:pt x="1755978" y="520700"/>
                  </a:lnTo>
                  <a:lnTo>
                    <a:pt x="1778762" y="520700"/>
                  </a:lnTo>
                  <a:lnTo>
                    <a:pt x="1779625" y="508000"/>
                  </a:lnTo>
                  <a:close/>
                </a:path>
                <a:path w="4803140" h="1447800">
                  <a:moveTo>
                    <a:pt x="4283468" y="508000"/>
                  </a:moveTo>
                  <a:lnTo>
                    <a:pt x="4166501" y="508000"/>
                  </a:lnTo>
                  <a:lnTo>
                    <a:pt x="4172204" y="520700"/>
                  </a:lnTo>
                  <a:lnTo>
                    <a:pt x="4286097" y="520700"/>
                  </a:lnTo>
                  <a:lnTo>
                    <a:pt x="4283468" y="508000"/>
                  </a:lnTo>
                  <a:close/>
                </a:path>
                <a:path w="4803140" h="1447800">
                  <a:moveTo>
                    <a:pt x="4676470" y="495300"/>
                  </a:moveTo>
                  <a:lnTo>
                    <a:pt x="4451273" y="495300"/>
                  </a:lnTo>
                  <a:lnTo>
                    <a:pt x="4446016" y="508000"/>
                  </a:lnTo>
                  <a:lnTo>
                    <a:pt x="4436389" y="520700"/>
                  </a:lnTo>
                  <a:lnTo>
                    <a:pt x="4688738" y="520700"/>
                  </a:lnTo>
                  <a:lnTo>
                    <a:pt x="4684788" y="508000"/>
                  </a:lnTo>
                  <a:lnTo>
                    <a:pt x="4678222" y="508000"/>
                  </a:lnTo>
                  <a:lnTo>
                    <a:pt x="4676470" y="495300"/>
                  </a:lnTo>
                  <a:close/>
                </a:path>
                <a:path w="4803140" h="1447800">
                  <a:moveTo>
                    <a:pt x="3989946" y="508000"/>
                  </a:moveTo>
                  <a:lnTo>
                    <a:pt x="3988625" y="508000"/>
                  </a:lnTo>
                  <a:lnTo>
                    <a:pt x="3990120" y="509274"/>
                  </a:lnTo>
                  <a:lnTo>
                    <a:pt x="3989946" y="508000"/>
                  </a:lnTo>
                  <a:close/>
                </a:path>
                <a:path w="4803140" h="1447800">
                  <a:moveTo>
                    <a:pt x="1171524" y="444500"/>
                  </a:moveTo>
                  <a:lnTo>
                    <a:pt x="1146111" y="444500"/>
                  </a:lnTo>
                  <a:lnTo>
                    <a:pt x="1166266" y="457200"/>
                  </a:lnTo>
                  <a:lnTo>
                    <a:pt x="1171524" y="469900"/>
                  </a:lnTo>
                  <a:lnTo>
                    <a:pt x="1187297" y="482600"/>
                  </a:lnTo>
                  <a:lnTo>
                    <a:pt x="1187729" y="495300"/>
                  </a:lnTo>
                  <a:lnTo>
                    <a:pt x="1191679" y="495300"/>
                  </a:lnTo>
                  <a:lnTo>
                    <a:pt x="1192555" y="508000"/>
                  </a:lnTo>
                  <a:lnTo>
                    <a:pt x="1202369" y="508000"/>
                  </a:lnTo>
                  <a:lnTo>
                    <a:pt x="1200010" y="495300"/>
                  </a:lnTo>
                  <a:lnTo>
                    <a:pt x="1197368" y="482600"/>
                  </a:lnTo>
                  <a:lnTo>
                    <a:pt x="1192555" y="482600"/>
                  </a:lnTo>
                  <a:lnTo>
                    <a:pt x="1189926" y="469900"/>
                  </a:lnTo>
                  <a:lnTo>
                    <a:pt x="1185989" y="469900"/>
                  </a:lnTo>
                  <a:lnTo>
                    <a:pt x="1181163" y="457200"/>
                  </a:lnTo>
                  <a:lnTo>
                    <a:pt x="1174153" y="457200"/>
                  </a:lnTo>
                  <a:lnTo>
                    <a:pt x="1171524" y="444500"/>
                  </a:lnTo>
                  <a:close/>
                </a:path>
                <a:path w="4803140" h="1447800">
                  <a:moveTo>
                    <a:pt x="1505369" y="495300"/>
                  </a:moveTo>
                  <a:lnTo>
                    <a:pt x="1489595" y="495300"/>
                  </a:lnTo>
                  <a:lnTo>
                    <a:pt x="1489595" y="508000"/>
                  </a:lnTo>
                  <a:lnTo>
                    <a:pt x="1505369" y="508000"/>
                  </a:lnTo>
                  <a:lnTo>
                    <a:pt x="1505369" y="495300"/>
                  </a:lnTo>
                  <a:close/>
                </a:path>
                <a:path w="4803140" h="1447800">
                  <a:moveTo>
                    <a:pt x="1782254" y="495300"/>
                  </a:moveTo>
                  <a:lnTo>
                    <a:pt x="1761232" y="495300"/>
                  </a:lnTo>
                  <a:lnTo>
                    <a:pt x="1759425" y="508000"/>
                  </a:lnTo>
                  <a:lnTo>
                    <a:pt x="1781390" y="508000"/>
                  </a:lnTo>
                  <a:lnTo>
                    <a:pt x="1782254" y="495300"/>
                  </a:lnTo>
                  <a:close/>
                </a:path>
                <a:path w="4803140" h="1447800">
                  <a:moveTo>
                    <a:pt x="3989489" y="495300"/>
                  </a:moveTo>
                  <a:lnTo>
                    <a:pt x="3986872" y="495300"/>
                  </a:lnTo>
                  <a:lnTo>
                    <a:pt x="3982046" y="508000"/>
                  </a:lnTo>
                  <a:lnTo>
                    <a:pt x="3989057" y="508000"/>
                  </a:lnTo>
                  <a:lnTo>
                    <a:pt x="3989489" y="495300"/>
                  </a:lnTo>
                  <a:close/>
                </a:path>
                <a:path w="4803140" h="1447800">
                  <a:moveTo>
                    <a:pt x="4243822" y="495300"/>
                  </a:moveTo>
                  <a:lnTo>
                    <a:pt x="4152036" y="495300"/>
                  </a:lnTo>
                  <a:lnTo>
                    <a:pt x="4155541" y="508000"/>
                  </a:lnTo>
                  <a:lnTo>
                    <a:pt x="4254488" y="508000"/>
                  </a:lnTo>
                  <a:lnTo>
                    <a:pt x="4243822" y="495300"/>
                  </a:lnTo>
                  <a:close/>
                </a:path>
                <a:path w="4803140" h="1447800">
                  <a:moveTo>
                    <a:pt x="1504492" y="457200"/>
                  </a:moveTo>
                  <a:lnTo>
                    <a:pt x="1485645" y="457200"/>
                  </a:lnTo>
                  <a:lnTo>
                    <a:pt x="1486522" y="469900"/>
                  </a:lnTo>
                  <a:lnTo>
                    <a:pt x="1486966" y="469900"/>
                  </a:lnTo>
                  <a:lnTo>
                    <a:pt x="1488719" y="482600"/>
                  </a:lnTo>
                  <a:lnTo>
                    <a:pt x="1489163" y="482600"/>
                  </a:lnTo>
                  <a:lnTo>
                    <a:pt x="1489163" y="495300"/>
                  </a:lnTo>
                  <a:lnTo>
                    <a:pt x="1504937" y="495300"/>
                  </a:lnTo>
                  <a:lnTo>
                    <a:pt x="1504048" y="482600"/>
                  </a:lnTo>
                  <a:lnTo>
                    <a:pt x="1504492" y="469900"/>
                  </a:lnTo>
                  <a:lnTo>
                    <a:pt x="1504492" y="457200"/>
                  </a:lnTo>
                  <a:close/>
                </a:path>
                <a:path w="4803140" h="1447800">
                  <a:moveTo>
                    <a:pt x="1791017" y="482600"/>
                  </a:moveTo>
                  <a:lnTo>
                    <a:pt x="1763864" y="482600"/>
                  </a:lnTo>
                  <a:lnTo>
                    <a:pt x="1762711" y="495300"/>
                  </a:lnTo>
                  <a:lnTo>
                    <a:pt x="1785327" y="495300"/>
                  </a:lnTo>
                  <a:lnTo>
                    <a:pt x="1791017" y="482600"/>
                  </a:lnTo>
                  <a:close/>
                </a:path>
                <a:path w="4803140" h="1447800">
                  <a:moveTo>
                    <a:pt x="4001338" y="482600"/>
                  </a:moveTo>
                  <a:lnTo>
                    <a:pt x="3994759" y="482600"/>
                  </a:lnTo>
                  <a:lnTo>
                    <a:pt x="3991254" y="495300"/>
                  </a:lnTo>
                  <a:lnTo>
                    <a:pt x="4000449" y="495300"/>
                  </a:lnTo>
                  <a:lnTo>
                    <a:pt x="4001338" y="482600"/>
                  </a:lnTo>
                  <a:close/>
                </a:path>
                <a:path w="4803140" h="1447800">
                  <a:moveTo>
                    <a:pt x="4217314" y="482600"/>
                  </a:moveTo>
                  <a:lnTo>
                    <a:pt x="4135831" y="482600"/>
                  </a:lnTo>
                  <a:lnTo>
                    <a:pt x="4140644" y="495300"/>
                  </a:lnTo>
                  <a:lnTo>
                    <a:pt x="4219956" y="495300"/>
                  </a:lnTo>
                  <a:lnTo>
                    <a:pt x="4217314" y="482600"/>
                  </a:lnTo>
                  <a:close/>
                </a:path>
                <a:path w="4803140" h="1447800">
                  <a:moveTo>
                    <a:pt x="4663757" y="482600"/>
                  </a:moveTo>
                  <a:lnTo>
                    <a:pt x="4464850" y="482600"/>
                  </a:lnTo>
                  <a:lnTo>
                    <a:pt x="4463110" y="495300"/>
                  </a:lnTo>
                  <a:lnTo>
                    <a:pt x="4667707" y="495300"/>
                  </a:lnTo>
                  <a:lnTo>
                    <a:pt x="4663757" y="482600"/>
                  </a:lnTo>
                  <a:close/>
                </a:path>
                <a:path w="4803140" h="1447800">
                  <a:moveTo>
                    <a:pt x="1819759" y="469900"/>
                  </a:moveTo>
                  <a:lnTo>
                    <a:pt x="1771738" y="469900"/>
                  </a:lnTo>
                  <a:lnTo>
                    <a:pt x="1768678" y="482600"/>
                  </a:lnTo>
                  <a:lnTo>
                    <a:pt x="1806803" y="482600"/>
                  </a:lnTo>
                  <a:lnTo>
                    <a:pt x="1819759" y="469900"/>
                  </a:lnTo>
                  <a:close/>
                </a:path>
                <a:path w="4803140" h="1447800">
                  <a:moveTo>
                    <a:pt x="4004843" y="457200"/>
                  </a:moveTo>
                  <a:lnTo>
                    <a:pt x="4000893" y="457200"/>
                  </a:lnTo>
                  <a:lnTo>
                    <a:pt x="3998696" y="469900"/>
                  </a:lnTo>
                  <a:lnTo>
                    <a:pt x="3998264" y="469900"/>
                  </a:lnTo>
                  <a:lnTo>
                    <a:pt x="3998696" y="482600"/>
                  </a:lnTo>
                  <a:lnTo>
                    <a:pt x="4003954" y="482600"/>
                  </a:lnTo>
                  <a:lnTo>
                    <a:pt x="4004843" y="457200"/>
                  </a:lnTo>
                  <a:close/>
                </a:path>
                <a:path w="4803140" h="1447800">
                  <a:moveTo>
                    <a:pt x="4201109" y="469900"/>
                  </a:moveTo>
                  <a:lnTo>
                    <a:pt x="4119613" y="469900"/>
                  </a:lnTo>
                  <a:lnTo>
                    <a:pt x="4126623" y="482600"/>
                  </a:lnTo>
                  <a:lnTo>
                    <a:pt x="4203738" y="482600"/>
                  </a:lnTo>
                  <a:lnTo>
                    <a:pt x="4201109" y="469900"/>
                  </a:lnTo>
                  <a:close/>
                </a:path>
                <a:path w="4803140" h="1447800">
                  <a:moveTo>
                    <a:pt x="4647552" y="469900"/>
                  </a:moveTo>
                  <a:lnTo>
                    <a:pt x="4486325" y="469900"/>
                  </a:lnTo>
                  <a:lnTo>
                    <a:pt x="4481068" y="482600"/>
                  </a:lnTo>
                  <a:lnTo>
                    <a:pt x="4652810" y="482600"/>
                  </a:lnTo>
                  <a:lnTo>
                    <a:pt x="4647552" y="469900"/>
                  </a:lnTo>
                  <a:close/>
                </a:path>
                <a:path w="4803140" h="1447800">
                  <a:moveTo>
                    <a:pt x="1077772" y="457200"/>
                  </a:moveTo>
                  <a:lnTo>
                    <a:pt x="1057173" y="457200"/>
                  </a:lnTo>
                  <a:lnTo>
                    <a:pt x="1054100" y="469900"/>
                  </a:lnTo>
                  <a:lnTo>
                    <a:pt x="1073391" y="469900"/>
                  </a:lnTo>
                  <a:lnTo>
                    <a:pt x="1077772" y="457200"/>
                  </a:lnTo>
                  <a:close/>
                </a:path>
                <a:path w="4803140" h="1447800">
                  <a:moveTo>
                    <a:pt x="1361224" y="457200"/>
                  </a:moveTo>
                  <a:lnTo>
                    <a:pt x="1351584" y="457200"/>
                  </a:lnTo>
                  <a:lnTo>
                    <a:pt x="1351152" y="469900"/>
                  </a:lnTo>
                  <a:lnTo>
                    <a:pt x="1359916" y="469900"/>
                  </a:lnTo>
                  <a:lnTo>
                    <a:pt x="1361224" y="457200"/>
                  </a:lnTo>
                  <a:close/>
                </a:path>
                <a:path w="4803140" h="1447800">
                  <a:moveTo>
                    <a:pt x="1872544" y="457200"/>
                  </a:moveTo>
                  <a:lnTo>
                    <a:pt x="1796391" y="457200"/>
                  </a:lnTo>
                  <a:lnTo>
                    <a:pt x="1787626" y="469900"/>
                  </a:lnTo>
                  <a:lnTo>
                    <a:pt x="1846344" y="469900"/>
                  </a:lnTo>
                  <a:lnTo>
                    <a:pt x="1872544" y="457200"/>
                  </a:lnTo>
                  <a:close/>
                </a:path>
                <a:path w="4803140" h="1447800">
                  <a:moveTo>
                    <a:pt x="4188677" y="457200"/>
                  </a:moveTo>
                  <a:lnTo>
                    <a:pt x="4109097" y="457200"/>
                  </a:lnTo>
                  <a:lnTo>
                    <a:pt x="4113479" y="469900"/>
                  </a:lnTo>
                  <a:lnTo>
                    <a:pt x="4193069" y="469900"/>
                  </a:lnTo>
                  <a:lnTo>
                    <a:pt x="4188677" y="457200"/>
                  </a:lnTo>
                  <a:close/>
                </a:path>
                <a:path w="4803140" h="1447800">
                  <a:moveTo>
                    <a:pt x="4638789" y="457200"/>
                  </a:moveTo>
                  <a:lnTo>
                    <a:pt x="4514367" y="457200"/>
                  </a:lnTo>
                  <a:lnTo>
                    <a:pt x="4509109" y="469900"/>
                  </a:lnTo>
                  <a:lnTo>
                    <a:pt x="4640986" y="469900"/>
                  </a:lnTo>
                  <a:lnTo>
                    <a:pt x="4638789" y="457200"/>
                  </a:lnTo>
                  <a:close/>
                </a:path>
                <a:path w="4803140" h="1447800">
                  <a:moveTo>
                    <a:pt x="1097427" y="444500"/>
                  </a:moveTo>
                  <a:lnTo>
                    <a:pt x="1066380" y="444500"/>
                  </a:lnTo>
                  <a:lnTo>
                    <a:pt x="1061999" y="457200"/>
                  </a:lnTo>
                  <a:lnTo>
                    <a:pt x="1087412" y="457200"/>
                  </a:lnTo>
                  <a:lnTo>
                    <a:pt x="1097427" y="444500"/>
                  </a:lnTo>
                  <a:close/>
                </a:path>
                <a:path w="4803140" h="1447800">
                  <a:moveTo>
                    <a:pt x="1369555" y="444500"/>
                  </a:moveTo>
                  <a:lnTo>
                    <a:pt x="1354213" y="444500"/>
                  </a:lnTo>
                  <a:lnTo>
                    <a:pt x="1352473" y="457200"/>
                  </a:lnTo>
                  <a:lnTo>
                    <a:pt x="1364297" y="457200"/>
                  </a:lnTo>
                  <a:lnTo>
                    <a:pt x="1369555" y="444500"/>
                  </a:lnTo>
                  <a:close/>
                </a:path>
                <a:path w="4803140" h="1447800">
                  <a:moveTo>
                    <a:pt x="1495126" y="431800"/>
                  </a:moveTo>
                  <a:lnTo>
                    <a:pt x="1478203" y="431800"/>
                  </a:lnTo>
                  <a:lnTo>
                    <a:pt x="1478203" y="444500"/>
                  </a:lnTo>
                  <a:lnTo>
                    <a:pt x="1482585" y="444500"/>
                  </a:lnTo>
                  <a:lnTo>
                    <a:pt x="1483906" y="457200"/>
                  </a:lnTo>
                  <a:lnTo>
                    <a:pt x="1502740" y="457200"/>
                  </a:lnTo>
                  <a:lnTo>
                    <a:pt x="1499038" y="444500"/>
                  </a:lnTo>
                  <a:lnTo>
                    <a:pt x="1495126" y="431800"/>
                  </a:lnTo>
                  <a:close/>
                </a:path>
                <a:path w="4803140" h="1447800">
                  <a:moveTo>
                    <a:pt x="1918525" y="444500"/>
                  </a:moveTo>
                  <a:lnTo>
                    <a:pt x="1842720" y="444500"/>
                  </a:lnTo>
                  <a:lnTo>
                    <a:pt x="1833523" y="457200"/>
                  </a:lnTo>
                  <a:lnTo>
                    <a:pt x="1915883" y="457200"/>
                  </a:lnTo>
                  <a:lnTo>
                    <a:pt x="1918525" y="444500"/>
                  </a:lnTo>
                  <a:close/>
                </a:path>
                <a:path w="4803140" h="1447800">
                  <a:moveTo>
                    <a:pt x="2015769" y="444500"/>
                  </a:moveTo>
                  <a:lnTo>
                    <a:pt x="1962772" y="444500"/>
                  </a:lnTo>
                  <a:lnTo>
                    <a:pt x="1976755" y="457200"/>
                  </a:lnTo>
                  <a:lnTo>
                    <a:pt x="2010956" y="457200"/>
                  </a:lnTo>
                  <a:lnTo>
                    <a:pt x="2015769" y="444500"/>
                  </a:lnTo>
                  <a:close/>
                </a:path>
                <a:path w="4803140" h="1447800">
                  <a:moveTo>
                    <a:pt x="4031119" y="419100"/>
                  </a:moveTo>
                  <a:lnTo>
                    <a:pt x="4026738" y="419100"/>
                  </a:lnTo>
                  <a:lnTo>
                    <a:pt x="4024553" y="444500"/>
                  </a:lnTo>
                  <a:lnTo>
                    <a:pt x="4014470" y="457200"/>
                  </a:lnTo>
                  <a:lnTo>
                    <a:pt x="4027614" y="457200"/>
                  </a:lnTo>
                  <a:lnTo>
                    <a:pt x="4029367" y="444500"/>
                  </a:lnTo>
                  <a:lnTo>
                    <a:pt x="4030243" y="431800"/>
                  </a:lnTo>
                  <a:lnTo>
                    <a:pt x="4030687" y="431800"/>
                  </a:lnTo>
                  <a:lnTo>
                    <a:pt x="4031119" y="419100"/>
                  </a:lnTo>
                  <a:close/>
                </a:path>
                <a:path w="4803140" h="1447800">
                  <a:moveTo>
                    <a:pt x="4133116" y="419100"/>
                  </a:moveTo>
                  <a:lnTo>
                    <a:pt x="4047769" y="419100"/>
                  </a:lnTo>
                  <a:lnTo>
                    <a:pt x="4065727" y="431800"/>
                  </a:lnTo>
                  <a:lnTo>
                    <a:pt x="4086326" y="457200"/>
                  </a:lnTo>
                  <a:lnTo>
                    <a:pt x="4179201" y="457200"/>
                  </a:lnTo>
                  <a:lnTo>
                    <a:pt x="4173041" y="444500"/>
                  </a:lnTo>
                  <a:lnTo>
                    <a:pt x="4166388" y="444500"/>
                  </a:lnTo>
                  <a:lnTo>
                    <a:pt x="4159243" y="431800"/>
                  </a:lnTo>
                  <a:lnTo>
                    <a:pt x="4138783" y="431800"/>
                  </a:lnTo>
                  <a:lnTo>
                    <a:pt x="4133116" y="419100"/>
                  </a:lnTo>
                  <a:close/>
                </a:path>
                <a:path w="4803140" h="1447800">
                  <a:moveTo>
                    <a:pt x="4598047" y="444500"/>
                  </a:moveTo>
                  <a:lnTo>
                    <a:pt x="4536984" y="444500"/>
                  </a:lnTo>
                  <a:lnTo>
                    <a:pt x="4530872" y="457200"/>
                  </a:lnTo>
                  <a:lnTo>
                    <a:pt x="4603305" y="457200"/>
                  </a:lnTo>
                  <a:lnTo>
                    <a:pt x="4598047" y="444500"/>
                  </a:lnTo>
                  <a:close/>
                </a:path>
                <a:path w="4803140" h="1447800">
                  <a:moveTo>
                    <a:pt x="4610747" y="444500"/>
                  </a:moveTo>
                  <a:lnTo>
                    <a:pt x="4603305" y="457200"/>
                  </a:lnTo>
                  <a:lnTo>
                    <a:pt x="4617758" y="457200"/>
                  </a:lnTo>
                  <a:lnTo>
                    <a:pt x="4610747" y="444500"/>
                  </a:lnTo>
                  <a:close/>
                </a:path>
                <a:path w="4803140" h="1447800">
                  <a:moveTo>
                    <a:pt x="1156687" y="431800"/>
                  </a:moveTo>
                  <a:lnTo>
                    <a:pt x="1085214" y="431800"/>
                  </a:lnTo>
                  <a:lnTo>
                    <a:pt x="1083017" y="444500"/>
                  </a:lnTo>
                  <a:lnTo>
                    <a:pt x="1162883" y="444500"/>
                  </a:lnTo>
                  <a:lnTo>
                    <a:pt x="1156687" y="431800"/>
                  </a:lnTo>
                  <a:close/>
                </a:path>
                <a:path w="4803140" h="1447800">
                  <a:moveTo>
                    <a:pt x="1382699" y="431800"/>
                  </a:moveTo>
                  <a:lnTo>
                    <a:pt x="1360573" y="431800"/>
                  </a:lnTo>
                  <a:lnTo>
                    <a:pt x="1356942" y="444500"/>
                  </a:lnTo>
                  <a:lnTo>
                    <a:pt x="1380947" y="444500"/>
                  </a:lnTo>
                  <a:lnTo>
                    <a:pt x="1382699" y="431800"/>
                  </a:lnTo>
                  <a:close/>
                </a:path>
                <a:path w="4803140" h="1447800">
                  <a:moveTo>
                    <a:pt x="2058276" y="419100"/>
                  </a:moveTo>
                  <a:lnTo>
                    <a:pt x="2025183" y="419100"/>
                  </a:lnTo>
                  <a:lnTo>
                    <a:pt x="2019274" y="431800"/>
                  </a:lnTo>
                  <a:lnTo>
                    <a:pt x="1886102" y="431800"/>
                  </a:lnTo>
                  <a:lnTo>
                    <a:pt x="1881276" y="444500"/>
                  </a:lnTo>
                  <a:lnTo>
                    <a:pt x="2036368" y="444500"/>
                  </a:lnTo>
                  <a:lnTo>
                    <a:pt x="2058276" y="419100"/>
                  </a:lnTo>
                  <a:close/>
                </a:path>
                <a:path w="4803140" h="1447800">
                  <a:moveTo>
                    <a:pt x="2687408" y="431800"/>
                  </a:moveTo>
                  <a:lnTo>
                    <a:pt x="2681719" y="431800"/>
                  </a:lnTo>
                  <a:lnTo>
                    <a:pt x="2684348" y="444500"/>
                  </a:lnTo>
                  <a:lnTo>
                    <a:pt x="2688297" y="444500"/>
                  </a:lnTo>
                  <a:lnTo>
                    <a:pt x="2687408" y="431800"/>
                  </a:lnTo>
                  <a:close/>
                </a:path>
                <a:path w="4803140" h="1447800">
                  <a:moveTo>
                    <a:pt x="1395564" y="419100"/>
                  </a:moveTo>
                  <a:lnTo>
                    <a:pt x="1370876" y="419100"/>
                  </a:lnTo>
                  <a:lnTo>
                    <a:pt x="1365190" y="431800"/>
                  </a:lnTo>
                  <a:lnTo>
                    <a:pt x="1389681" y="431800"/>
                  </a:lnTo>
                  <a:lnTo>
                    <a:pt x="1395564" y="419100"/>
                  </a:lnTo>
                  <a:close/>
                </a:path>
                <a:path w="4803140" h="1447800">
                  <a:moveTo>
                    <a:pt x="1486522" y="419100"/>
                  </a:moveTo>
                  <a:lnTo>
                    <a:pt x="1469440" y="419100"/>
                  </a:lnTo>
                  <a:lnTo>
                    <a:pt x="1470317" y="431800"/>
                  </a:lnTo>
                  <a:lnTo>
                    <a:pt x="1490967" y="431800"/>
                  </a:lnTo>
                  <a:lnTo>
                    <a:pt x="1486522" y="419100"/>
                  </a:lnTo>
                  <a:close/>
                </a:path>
                <a:path w="4803140" h="1447800">
                  <a:moveTo>
                    <a:pt x="2742184" y="419100"/>
                  </a:moveTo>
                  <a:lnTo>
                    <a:pt x="2659380" y="419100"/>
                  </a:lnTo>
                  <a:lnTo>
                    <a:pt x="2664625" y="431800"/>
                  </a:lnTo>
                  <a:lnTo>
                    <a:pt x="2738678" y="431800"/>
                  </a:lnTo>
                  <a:lnTo>
                    <a:pt x="2742184" y="419100"/>
                  </a:lnTo>
                  <a:close/>
                </a:path>
                <a:path w="4803140" h="1447800">
                  <a:moveTo>
                    <a:pt x="3926852" y="419100"/>
                  </a:moveTo>
                  <a:lnTo>
                    <a:pt x="3867264" y="419100"/>
                  </a:lnTo>
                  <a:lnTo>
                    <a:pt x="3875595" y="431800"/>
                  </a:lnTo>
                  <a:lnTo>
                    <a:pt x="3921594" y="431800"/>
                  </a:lnTo>
                  <a:lnTo>
                    <a:pt x="3926852" y="419100"/>
                  </a:lnTo>
                  <a:close/>
                </a:path>
                <a:path w="4803140" h="1447800">
                  <a:moveTo>
                    <a:pt x="1410309" y="406400"/>
                  </a:moveTo>
                  <a:lnTo>
                    <a:pt x="1380502" y="406400"/>
                  </a:lnTo>
                  <a:lnTo>
                    <a:pt x="1375689" y="419100"/>
                  </a:lnTo>
                  <a:lnTo>
                    <a:pt x="1408112" y="419100"/>
                  </a:lnTo>
                  <a:lnTo>
                    <a:pt x="1410309" y="406400"/>
                  </a:lnTo>
                  <a:close/>
                </a:path>
                <a:path w="4803140" h="1447800">
                  <a:moveTo>
                    <a:pt x="1478203" y="406400"/>
                  </a:moveTo>
                  <a:lnTo>
                    <a:pt x="1444615" y="406400"/>
                  </a:lnTo>
                  <a:lnTo>
                    <a:pt x="1450606" y="419100"/>
                  </a:lnTo>
                  <a:lnTo>
                    <a:pt x="1483029" y="419100"/>
                  </a:lnTo>
                  <a:lnTo>
                    <a:pt x="1478203" y="406400"/>
                  </a:lnTo>
                  <a:close/>
                </a:path>
                <a:path w="4803140" h="1447800">
                  <a:moveTo>
                    <a:pt x="2066163" y="406400"/>
                  </a:moveTo>
                  <a:lnTo>
                    <a:pt x="2036662" y="406400"/>
                  </a:lnTo>
                  <a:lnTo>
                    <a:pt x="2031006" y="419100"/>
                  </a:lnTo>
                  <a:lnTo>
                    <a:pt x="2062657" y="419100"/>
                  </a:lnTo>
                  <a:lnTo>
                    <a:pt x="2066163" y="406400"/>
                  </a:lnTo>
                  <a:close/>
                </a:path>
                <a:path w="4803140" h="1447800">
                  <a:moveTo>
                    <a:pt x="2783357" y="393700"/>
                  </a:moveTo>
                  <a:lnTo>
                    <a:pt x="2730347" y="393700"/>
                  </a:lnTo>
                  <a:lnTo>
                    <a:pt x="2726397" y="406400"/>
                  </a:lnTo>
                  <a:lnTo>
                    <a:pt x="2646222" y="406400"/>
                  </a:lnTo>
                  <a:lnTo>
                    <a:pt x="2651925" y="419100"/>
                  </a:lnTo>
                  <a:lnTo>
                    <a:pt x="2755760" y="419100"/>
                  </a:lnTo>
                  <a:lnTo>
                    <a:pt x="2783357" y="393700"/>
                  </a:lnTo>
                  <a:close/>
                </a:path>
                <a:path w="4803140" h="1447800">
                  <a:moveTo>
                    <a:pt x="3957078" y="406400"/>
                  </a:moveTo>
                  <a:lnTo>
                    <a:pt x="3831336" y="406400"/>
                  </a:lnTo>
                  <a:lnTo>
                    <a:pt x="3842727" y="419100"/>
                  </a:lnTo>
                  <a:lnTo>
                    <a:pt x="3950944" y="419100"/>
                  </a:lnTo>
                  <a:lnTo>
                    <a:pt x="3957078" y="406400"/>
                  </a:lnTo>
                  <a:close/>
                </a:path>
                <a:path w="4803140" h="1447800">
                  <a:moveTo>
                    <a:pt x="3975925" y="406400"/>
                  </a:moveTo>
                  <a:lnTo>
                    <a:pt x="3957078" y="406400"/>
                  </a:lnTo>
                  <a:lnTo>
                    <a:pt x="3963212" y="419100"/>
                  </a:lnTo>
                  <a:lnTo>
                    <a:pt x="3975925" y="406400"/>
                  </a:lnTo>
                  <a:close/>
                </a:path>
                <a:path w="4803140" h="1447800">
                  <a:moveTo>
                    <a:pt x="4110863" y="393700"/>
                  </a:moveTo>
                  <a:lnTo>
                    <a:pt x="3998264" y="393700"/>
                  </a:lnTo>
                  <a:lnTo>
                    <a:pt x="4033304" y="419100"/>
                  </a:lnTo>
                  <a:lnTo>
                    <a:pt x="4127944" y="419100"/>
                  </a:lnTo>
                  <a:lnTo>
                    <a:pt x="4123425" y="406400"/>
                  </a:lnTo>
                  <a:lnTo>
                    <a:pt x="4114882" y="406400"/>
                  </a:lnTo>
                  <a:lnTo>
                    <a:pt x="4110863" y="393700"/>
                  </a:lnTo>
                  <a:close/>
                </a:path>
                <a:path w="4803140" h="1447800">
                  <a:moveTo>
                    <a:pt x="1455420" y="393700"/>
                  </a:moveTo>
                  <a:lnTo>
                    <a:pt x="1418891" y="393700"/>
                  </a:lnTo>
                  <a:lnTo>
                    <a:pt x="1411173" y="406400"/>
                  </a:lnTo>
                  <a:lnTo>
                    <a:pt x="1460677" y="406400"/>
                  </a:lnTo>
                  <a:lnTo>
                    <a:pt x="1455420" y="393700"/>
                  </a:lnTo>
                  <a:close/>
                </a:path>
                <a:path w="4803140" h="1447800">
                  <a:moveTo>
                    <a:pt x="2075357" y="393700"/>
                  </a:moveTo>
                  <a:lnTo>
                    <a:pt x="2045576" y="393700"/>
                  </a:lnTo>
                  <a:lnTo>
                    <a:pt x="2044255" y="406400"/>
                  </a:lnTo>
                  <a:lnTo>
                    <a:pt x="2070100" y="406400"/>
                  </a:lnTo>
                  <a:lnTo>
                    <a:pt x="2075357" y="393700"/>
                  </a:lnTo>
                  <a:close/>
                </a:path>
                <a:path w="4803140" h="1447800">
                  <a:moveTo>
                    <a:pt x="2690482" y="393700"/>
                  </a:moveTo>
                  <a:lnTo>
                    <a:pt x="2633091" y="393700"/>
                  </a:lnTo>
                  <a:lnTo>
                    <a:pt x="2640977" y="406400"/>
                  </a:lnTo>
                  <a:lnTo>
                    <a:pt x="2698369" y="406400"/>
                  </a:lnTo>
                  <a:lnTo>
                    <a:pt x="2690482" y="393700"/>
                  </a:lnTo>
                  <a:close/>
                </a:path>
                <a:path w="4803140" h="1447800">
                  <a:moveTo>
                    <a:pt x="3992994" y="393700"/>
                  </a:moveTo>
                  <a:lnTo>
                    <a:pt x="3810304" y="393700"/>
                  </a:lnTo>
                  <a:lnTo>
                    <a:pt x="3814686" y="406400"/>
                  </a:lnTo>
                  <a:lnTo>
                    <a:pt x="3981615" y="406400"/>
                  </a:lnTo>
                  <a:lnTo>
                    <a:pt x="3992994" y="393700"/>
                  </a:lnTo>
                  <a:close/>
                </a:path>
                <a:path w="4803140" h="1447800">
                  <a:moveTo>
                    <a:pt x="2077110" y="381000"/>
                  </a:moveTo>
                  <a:lnTo>
                    <a:pt x="2053018" y="381000"/>
                  </a:lnTo>
                  <a:lnTo>
                    <a:pt x="2050389" y="393700"/>
                  </a:lnTo>
                  <a:lnTo>
                    <a:pt x="2076234" y="393700"/>
                  </a:lnTo>
                  <a:lnTo>
                    <a:pt x="2077110" y="381000"/>
                  </a:lnTo>
                  <a:close/>
                </a:path>
                <a:path w="4803140" h="1447800">
                  <a:moveTo>
                    <a:pt x="2656306" y="381000"/>
                  </a:moveTo>
                  <a:lnTo>
                    <a:pt x="2616873" y="381000"/>
                  </a:lnTo>
                  <a:lnTo>
                    <a:pt x="2621254" y="393700"/>
                  </a:lnTo>
                  <a:lnTo>
                    <a:pt x="2659811" y="393700"/>
                  </a:lnTo>
                  <a:lnTo>
                    <a:pt x="2656306" y="381000"/>
                  </a:lnTo>
                  <a:close/>
                </a:path>
                <a:path w="4803140" h="1447800">
                  <a:moveTo>
                    <a:pt x="2792552" y="317500"/>
                  </a:moveTo>
                  <a:lnTo>
                    <a:pt x="2755315" y="317500"/>
                  </a:lnTo>
                  <a:lnTo>
                    <a:pt x="2759485" y="330200"/>
                  </a:lnTo>
                  <a:lnTo>
                    <a:pt x="2762711" y="342900"/>
                  </a:lnTo>
                  <a:lnTo>
                    <a:pt x="2764868" y="355600"/>
                  </a:lnTo>
                  <a:lnTo>
                    <a:pt x="2765831" y="355600"/>
                  </a:lnTo>
                  <a:lnTo>
                    <a:pt x="2766275" y="368300"/>
                  </a:lnTo>
                  <a:lnTo>
                    <a:pt x="2762240" y="368300"/>
                  </a:lnTo>
                  <a:lnTo>
                    <a:pt x="2758662" y="381000"/>
                  </a:lnTo>
                  <a:lnTo>
                    <a:pt x="2754178" y="381000"/>
                  </a:lnTo>
                  <a:lnTo>
                    <a:pt x="2748749" y="393700"/>
                  </a:lnTo>
                  <a:lnTo>
                    <a:pt x="2786862" y="393700"/>
                  </a:lnTo>
                  <a:lnTo>
                    <a:pt x="2800019" y="368300"/>
                  </a:lnTo>
                  <a:lnTo>
                    <a:pt x="2795181" y="330200"/>
                  </a:lnTo>
                  <a:lnTo>
                    <a:pt x="2794749" y="330200"/>
                  </a:lnTo>
                  <a:lnTo>
                    <a:pt x="2792552" y="317500"/>
                  </a:lnTo>
                  <a:close/>
                </a:path>
                <a:path w="4803140" h="1447800">
                  <a:moveTo>
                    <a:pt x="4094645" y="368300"/>
                  </a:moveTo>
                  <a:lnTo>
                    <a:pt x="3788397" y="368300"/>
                  </a:lnTo>
                  <a:lnTo>
                    <a:pt x="3786212" y="381000"/>
                  </a:lnTo>
                  <a:lnTo>
                    <a:pt x="3794975" y="393700"/>
                  </a:lnTo>
                  <a:lnTo>
                    <a:pt x="4103852" y="393700"/>
                  </a:lnTo>
                  <a:lnTo>
                    <a:pt x="4102087" y="381000"/>
                  </a:lnTo>
                  <a:lnTo>
                    <a:pt x="4095521" y="381000"/>
                  </a:lnTo>
                  <a:lnTo>
                    <a:pt x="4094645" y="368300"/>
                  </a:lnTo>
                  <a:close/>
                </a:path>
                <a:path w="4803140" h="1447800">
                  <a:moveTo>
                    <a:pt x="2080183" y="368300"/>
                  </a:moveTo>
                  <a:lnTo>
                    <a:pt x="2060473" y="368300"/>
                  </a:lnTo>
                  <a:lnTo>
                    <a:pt x="2057400" y="381000"/>
                  </a:lnTo>
                  <a:lnTo>
                    <a:pt x="2077986" y="381000"/>
                  </a:lnTo>
                  <a:lnTo>
                    <a:pt x="2080183" y="368300"/>
                  </a:lnTo>
                  <a:close/>
                </a:path>
                <a:path w="4803140" h="1447800">
                  <a:moveTo>
                    <a:pt x="2640533" y="368300"/>
                  </a:moveTo>
                  <a:lnTo>
                    <a:pt x="2611183" y="368300"/>
                  </a:lnTo>
                  <a:lnTo>
                    <a:pt x="2613812" y="381000"/>
                  </a:lnTo>
                  <a:lnTo>
                    <a:pt x="2642717" y="381000"/>
                  </a:lnTo>
                  <a:lnTo>
                    <a:pt x="2640533" y="368300"/>
                  </a:lnTo>
                  <a:close/>
                </a:path>
                <a:path w="4803140" h="1447800">
                  <a:moveTo>
                    <a:pt x="2082368" y="355600"/>
                  </a:moveTo>
                  <a:lnTo>
                    <a:pt x="2067026" y="355600"/>
                  </a:lnTo>
                  <a:lnTo>
                    <a:pt x="2067026" y="368300"/>
                  </a:lnTo>
                  <a:lnTo>
                    <a:pt x="2081504" y="368300"/>
                  </a:lnTo>
                  <a:lnTo>
                    <a:pt x="2082368" y="355600"/>
                  </a:lnTo>
                  <a:close/>
                </a:path>
                <a:path w="4803140" h="1447800">
                  <a:moveTo>
                    <a:pt x="2626956" y="330200"/>
                  </a:moveTo>
                  <a:lnTo>
                    <a:pt x="2594965" y="330200"/>
                  </a:lnTo>
                  <a:lnTo>
                    <a:pt x="2594965" y="342900"/>
                  </a:lnTo>
                  <a:lnTo>
                    <a:pt x="2596286" y="342900"/>
                  </a:lnTo>
                  <a:lnTo>
                    <a:pt x="2599347" y="355600"/>
                  </a:lnTo>
                  <a:lnTo>
                    <a:pt x="2603728" y="355600"/>
                  </a:lnTo>
                  <a:lnTo>
                    <a:pt x="2606357" y="368300"/>
                  </a:lnTo>
                  <a:lnTo>
                    <a:pt x="2637904" y="368300"/>
                  </a:lnTo>
                  <a:lnTo>
                    <a:pt x="2626956" y="330200"/>
                  </a:lnTo>
                  <a:close/>
                </a:path>
                <a:path w="4803140" h="1447800">
                  <a:moveTo>
                    <a:pt x="4006151" y="330200"/>
                  </a:moveTo>
                  <a:lnTo>
                    <a:pt x="3964089" y="330200"/>
                  </a:lnTo>
                  <a:lnTo>
                    <a:pt x="3958831" y="342900"/>
                  </a:lnTo>
                  <a:lnTo>
                    <a:pt x="3928160" y="342900"/>
                  </a:lnTo>
                  <a:lnTo>
                    <a:pt x="3919528" y="355600"/>
                  </a:lnTo>
                  <a:lnTo>
                    <a:pt x="3780523" y="355600"/>
                  </a:lnTo>
                  <a:lnTo>
                    <a:pt x="3784460" y="368300"/>
                  </a:lnTo>
                  <a:lnTo>
                    <a:pt x="4086758" y="368300"/>
                  </a:lnTo>
                  <a:lnTo>
                    <a:pt x="4051274" y="355600"/>
                  </a:lnTo>
                  <a:lnTo>
                    <a:pt x="4006151" y="330200"/>
                  </a:lnTo>
                  <a:close/>
                </a:path>
                <a:path w="4803140" h="1447800">
                  <a:moveTo>
                    <a:pt x="2082812" y="342900"/>
                  </a:moveTo>
                  <a:lnTo>
                    <a:pt x="2066197" y="342900"/>
                  </a:lnTo>
                  <a:lnTo>
                    <a:pt x="2066607" y="355600"/>
                  </a:lnTo>
                  <a:lnTo>
                    <a:pt x="2082812" y="355600"/>
                  </a:lnTo>
                  <a:lnTo>
                    <a:pt x="2082812" y="342900"/>
                  </a:lnTo>
                  <a:close/>
                </a:path>
                <a:path w="4803140" h="1447800">
                  <a:moveTo>
                    <a:pt x="3852027" y="342900"/>
                  </a:moveTo>
                  <a:lnTo>
                    <a:pt x="3776129" y="342900"/>
                  </a:lnTo>
                  <a:lnTo>
                    <a:pt x="3777449" y="355600"/>
                  </a:lnTo>
                  <a:lnTo>
                    <a:pt x="3857625" y="355600"/>
                  </a:lnTo>
                  <a:lnTo>
                    <a:pt x="3852027" y="342900"/>
                  </a:lnTo>
                  <a:close/>
                </a:path>
                <a:path w="4803140" h="1447800">
                  <a:moveTo>
                    <a:pt x="2086749" y="304800"/>
                  </a:moveTo>
                  <a:lnTo>
                    <a:pt x="2069223" y="304800"/>
                  </a:lnTo>
                  <a:lnTo>
                    <a:pt x="2069668" y="317500"/>
                  </a:lnTo>
                  <a:lnTo>
                    <a:pt x="2068347" y="317500"/>
                  </a:lnTo>
                  <a:lnTo>
                    <a:pt x="2067028" y="330200"/>
                  </a:lnTo>
                  <a:lnTo>
                    <a:pt x="2066324" y="342900"/>
                  </a:lnTo>
                  <a:lnTo>
                    <a:pt x="2085873" y="342900"/>
                  </a:lnTo>
                  <a:lnTo>
                    <a:pt x="2085873" y="330200"/>
                  </a:lnTo>
                  <a:lnTo>
                    <a:pt x="2085441" y="330200"/>
                  </a:lnTo>
                  <a:lnTo>
                    <a:pt x="2085873" y="317500"/>
                  </a:lnTo>
                  <a:lnTo>
                    <a:pt x="2086749" y="304800"/>
                  </a:lnTo>
                  <a:close/>
                </a:path>
                <a:path w="4803140" h="1447800">
                  <a:moveTo>
                    <a:pt x="3844442" y="330200"/>
                  </a:moveTo>
                  <a:lnTo>
                    <a:pt x="3773944" y="330200"/>
                  </a:lnTo>
                  <a:lnTo>
                    <a:pt x="3775252" y="342900"/>
                  </a:lnTo>
                  <a:lnTo>
                    <a:pt x="3847660" y="342900"/>
                  </a:lnTo>
                  <a:lnTo>
                    <a:pt x="3844442" y="330200"/>
                  </a:lnTo>
                  <a:close/>
                </a:path>
                <a:path w="4803140" h="1447800">
                  <a:moveTo>
                    <a:pt x="2624759" y="241300"/>
                  </a:moveTo>
                  <a:lnTo>
                    <a:pt x="2594965" y="241300"/>
                  </a:lnTo>
                  <a:lnTo>
                    <a:pt x="2594965" y="254000"/>
                  </a:lnTo>
                  <a:lnTo>
                    <a:pt x="2594533" y="266700"/>
                  </a:lnTo>
                  <a:lnTo>
                    <a:pt x="2592781" y="292100"/>
                  </a:lnTo>
                  <a:lnTo>
                    <a:pt x="2592336" y="292100"/>
                  </a:lnTo>
                  <a:lnTo>
                    <a:pt x="2592781" y="304800"/>
                  </a:lnTo>
                  <a:lnTo>
                    <a:pt x="2593225" y="304800"/>
                  </a:lnTo>
                  <a:lnTo>
                    <a:pt x="2594965" y="317500"/>
                  </a:lnTo>
                  <a:lnTo>
                    <a:pt x="2595410" y="317500"/>
                  </a:lnTo>
                  <a:lnTo>
                    <a:pt x="2595410" y="330200"/>
                  </a:lnTo>
                  <a:lnTo>
                    <a:pt x="2622575" y="330200"/>
                  </a:lnTo>
                  <a:lnTo>
                    <a:pt x="2624759" y="241300"/>
                  </a:lnTo>
                  <a:close/>
                </a:path>
                <a:path w="4803140" h="1447800">
                  <a:moveTo>
                    <a:pt x="3840530" y="317500"/>
                  </a:moveTo>
                  <a:lnTo>
                    <a:pt x="3770439" y="317500"/>
                  </a:lnTo>
                  <a:lnTo>
                    <a:pt x="3771315" y="330200"/>
                  </a:lnTo>
                  <a:lnTo>
                    <a:pt x="3841407" y="330200"/>
                  </a:lnTo>
                  <a:lnTo>
                    <a:pt x="3840530" y="317500"/>
                  </a:lnTo>
                  <a:close/>
                </a:path>
                <a:path w="4803140" h="1447800">
                  <a:moveTo>
                    <a:pt x="2772410" y="241300"/>
                  </a:moveTo>
                  <a:lnTo>
                    <a:pt x="2736913" y="241300"/>
                  </a:lnTo>
                  <a:lnTo>
                    <a:pt x="2739555" y="292100"/>
                  </a:lnTo>
                  <a:lnTo>
                    <a:pt x="2743060" y="292100"/>
                  </a:lnTo>
                  <a:lnTo>
                    <a:pt x="2752255" y="317500"/>
                  </a:lnTo>
                  <a:lnTo>
                    <a:pt x="2779420" y="317500"/>
                  </a:lnTo>
                  <a:lnTo>
                    <a:pt x="2767596" y="279400"/>
                  </a:lnTo>
                  <a:lnTo>
                    <a:pt x="2768028" y="279400"/>
                  </a:lnTo>
                  <a:lnTo>
                    <a:pt x="2767152" y="266700"/>
                  </a:lnTo>
                  <a:lnTo>
                    <a:pt x="2768028" y="266700"/>
                  </a:lnTo>
                  <a:lnTo>
                    <a:pt x="2770644" y="254000"/>
                  </a:lnTo>
                  <a:lnTo>
                    <a:pt x="2772410" y="241300"/>
                  </a:lnTo>
                  <a:close/>
                </a:path>
                <a:path w="4803140" h="1447800">
                  <a:moveTo>
                    <a:pt x="2987078" y="304800"/>
                  </a:moveTo>
                  <a:lnTo>
                    <a:pt x="2880182" y="304800"/>
                  </a:lnTo>
                  <a:lnTo>
                    <a:pt x="2886316" y="317500"/>
                  </a:lnTo>
                  <a:lnTo>
                    <a:pt x="2980512" y="317500"/>
                  </a:lnTo>
                  <a:lnTo>
                    <a:pt x="2987078" y="304800"/>
                  </a:lnTo>
                  <a:close/>
                </a:path>
                <a:path w="4803140" h="1447800">
                  <a:moveTo>
                    <a:pt x="3834841" y="304800"/>
                  </a:moveTo>
                  <a:lnTo>
                    <a:pt x="3767366" y="304800"/>
                  </a:lnTo>
                  <a:lnTo>
                    <a:pt x="3767366" y="317500"/>
                  </a:lnTo>
                  <a:lnTo>
                    <a:pt x="3835717" y="317500"/>
                  </a:lnTo>
                  <a:lnTo>
                    <a:pt x="3834841" y="304800"/>
                  </a:lnTo>
                  <a:close/>
                </a:path>
                <a:path w="4803140" h="1447800">
                  <a:moveTo>
                    <a:pt x="2098573" y="241300"/>
                  </a:moveTo>
                  <a:lnTo>
                    <a:pt x="2081504" y="241300"/>
                  </a:lnTo>
                  <a:lnTo>
                    <a:pt x="2079307" y="254000"/>
                  </a:lnTo>
                  <a:lnTo>
                    <a:pt x="2077554" y="254000"/>
                  </a:lnTo>
                  <a:lnTo>
                    <a:pt x="2076234" y="266700"/>
                  </a:lnTo>
                  <a:lnTo>
                    <a:pt x="2074926" y="266700"/>
                  </a:lnTo>
                  <a:lnTo>
                    <a:pt x="2074494" y="279400"/>
                  </a:lnTo>
                  <a:lnTo>
                    <a:pt x="2071318" y="279400"/>
                  </a:lnTo>
                  <a:lnTo>
                    <a:pt x="2069771" y="292100"/>
                  </a:lnTo>
                  <a:lnTo>
                    <a:pt x="2069045" y="304800"/>
                  </a:lnTo>
                  <a:lnTo>
                    <a:pt x="2088057" y="304800"/>
                  </a:lnTo>
                  <a:lnTo>
                    <a:pt x="2090254" y="292100"/>
                  </a:lnTo>
                  <a:lnTo>
                    <a:pt x="2093760" y="292100"/>
                  </a:lnTo>
                  <a:lnTo>
                    <a:pt x="2094636" y="279400"/>
                  </a:lnTo>
                  <a:lnTo>
                    <a:pt x="2094636" y="266700"/>
                  </a:lnTo>
                  <a:lnTo>
                    <a:pt x="2095944" y="254000"/>
                  </a:lnTo>
                  <a:lnTo>
                    <a:pt x="2098573" y="241300"/>
                  </a:lnTo>
                  <a:close/>
                </a:path>
                <a:path w="4803140" h="1447800">
                  <a:moveTo>
                    <a:pt x="3187306" y="292100"/>
                  </a:moveTo>
                  <a:lnTo>
                    <a:pt x="2862224" y="292100"/>
                  </a:lnTo>
                  <a:lnTo>
                    <a:pt x="2866161" y="304800"/>
                  </a:lnTo>
                  <a:lnTo>
                    <a:pt x="3180295" y="304800"/>
                  </a:lnTo>
                  <a:lnTo>
                    <a:pt x="3187306" y="292100"/>
                  </a:lnTo>
                  <a:close/>
                </a:path>
                <a:path w="4803140" h="1447800">
                  <a:moveTo>
                    <a:pt x="3825201" y="279400"/>
                  </a:moveTo>
                  <a:lnTo>
                    <a:pt x="3768242" y="279400"/>
                  </a:lnTo>
                  <a:lnTo>
                    <a:pt x="3769131" y="304800"/>
                  </a:lnTo>
                  <a:lnTo>
                    <a:pt x="3834409" y="304800"/>
                  </a:lnTo>
                  <a:lnTo>
                    <a:pt x="3829805" y="292100"/>
                  </a:lnTo>
                  <a:lnTo>
                    <a:pt x="3827504" y="292100"/>
                  </a:lnTo>
                  <a:lnTo>
                    <a:pt x="3825201" y="279400"/>
                  </a:lnTo>
                  <a:close/>
                </a:path>
                <a:path w="4803140" h="1447800">
                  <a:moveTo>
                    <a:pt x="3224855" y="279400"/>
                  </a:moveTo>
                  <a:lnTo>
                    <a:pt x="2848203" y="279400"/>
                  </a:lnTo>
                  <a:lnTo>
                    <a:pt x="2849956" y="292100"/>
                  </a:lnTo>
                  <a:lnTo>
                    <a:pt x="3218519" y="292100"/>
                  </a:lnTo>
                  <a:lnTo>
                    <a:pt x="3224855" y="279400"/>
                  </a:lnTo>
                  <a:close/>
                </a:path>
                <a:path w="4803140" h="1447800">
                  <a:moveTo>
                    <a:pt x="2466714" y="266700"/>
                  </a:moveTo>
                  <a:lnTo>
                    <a:pt x="2384666" y="266700"/>
                  </a:lnTo>
                  <a:lnTo>
                    <a:pt x="2392898" y="279400"/>
                  </a:lnTo>
                  <a:lnTo>
                    <a:pt x="2461537" y="279400"/>
                  </a:lnTo>
                  <a:lnTo>
                    <a:pt x="2466714" y="266700"/>
                  </a:lnTo>
                  <a:close/>
                </a:path>
                <a:path w="4803140" h="1447800">
                  <a:moveTo>
                    <a:pt x="2877997" y="254000"/>
                  </a:moveTo>
                  <a:lnTo>
                    <a:pt x="2831256" y="254000"/>
                  </a:lnTo>
                  <a:lnTo>
                    <a:pt x="2837632" y="266700"/>
                  </a:lnTo>
                  <a:lnTo>
                    <a:pt x="2843267" y="279400"/>
                  </a:lnTo>
                  <a:lnTo>
                    <a:pt x="2897263" y="279400"/>
                  </a:lnTo>
                  <a:lnTo>
                    <a:pt x="2891574" y="266700"/>
                  </a:lnTo>
                  <a:lnTo>
                    <a:pt x="2882811" y="266700"/>
                  </a:lnTo>
                  <a:lnTo>
                    <a:pt x="2877997" y="254000"/>
                  </a:lnTo>
                  <a:close/>
                </a:path>
                <a:path w="4803140" h="1447800">
                  <a:moveTo>
                    <a:pt x="3115894" y="266700"/>
                  </a:moveTo>
                  <a:lnTo>
                    <a:pt x="2968688" y="266700"/>
                  </a:lnTo>
                  <a:lnTo>
                    <a:pt x="2960801" y="279400"/>
                  </a:lnTo>
                  <a:lnTo>
                    <a:pt x="3118078" y="279400"/>
                  </a:lnTo>
                  <a:lnTo>
                    <a:pt x="3115894" y="266700"/>
                  </a:lnTo>
                  <a:close/>
                </a:path>
                <a:path w="4803140" h="1447800">
                  <a:moveTo>
                    <a:pt x="3242068" y="266700"/>
                  </a:moveTo>
                  <a:lnTo>
                    <a:pt x="3125965" y="266700"/>
                  </a:lnTo>
                  <a:lnTo>
                    <a:pt x="3120707" y="279400"/>
                  </a:lnTo>
                  <a:lnTo>
                    <a:pt x="3236379" y="279400"/>
                  </a:lnTo>
                  <a:lnTo>
                    <a:pt x="3242068" y="266700"/>
                  </a:lnTo>
                  <a:close/>
                </a:path>
                <a:path w="4803140" h="1447800">
                  <a:moveTo>
                    <a:pt x="3814686" y="228600"/>
                  </a:moveTo>
                  <a:lnTo>
                    <a:pt x="3754221" y="228600"/>
                  </a:lnTo>
                  <a:lnTo>
                    <a:pt x="3755542" y="241300"/>
                  </a:lnTo>
                  <a:lnTo>
                    <a:pt x="3758171" y="241300"/>
                  </a:lnTo>
                  <a:lnTo>
                    <a:pt x="3761676" y="254000"/>
                  </a:lnTo>
                  <a:lnTo>
                    <a:pt x="3766934" y="254000"/>
                  </a:lnTo>
                  <a:lnTo>
                    <a:pt x="3767366" y="266700"/>
                  </a:lnTo>
                  <a:lnTo>
                    <a:pt x="3768242" y="266700"/>
                  </a:lnTo>
                  <a:lnTo>
                    <a:pt x="3768686" y="279400"/>
                  </a:lnTo>
                  <a:lnTo>
                    <a:pt x="3828707" y="279400"/>
                  </a:lnTo>
                  <a:lnTo>
                    <a:pt x="3830904" y="266700"/>
                  </a:lnTo>
                  <a:lnTo>
                    <a:pt x="3814686" y="241300"/>
                  </a:lnTo>
                  <a:lnTo>
                    <a:pt x="3814686" y="228600"/>
                  </a:lnTo>
                  <a:close/>
                </a:path>
                <a:path w="4803140" h="1447800">
                  <a:moveTo>
                    <a:pt x="2370645" y="228600"/>
                  </a:moveTo>
                  <a:lnTo>
                    <a:pt x="2298814" y="228600"/>
                  </a:lnTo>
                  <a:lnTo>
                    <a:pt x="2369337" y="266700"/>
                  </a:lnTo>
                  <a:lnTo>
                    <a:pt x="2430678" y="266700"/>
                  </a:lnTo>
                  <a:lnTo>
                    <a:pt x="2424976" y="254000"/>
                  </a:lnTo>
                  <a:lnTo>
                    <a:pt x="2398255" y="254000"/>
                  </a:lnTo>
                  <a:lnTo>
                    <a:pt x="2392121" y="241300"/>
                  </a:lnTo>
                  <a:lnTo>
                    <a:pt x="2376792" y="241300"/>
                  </a:lnTo>
                  <a:lnTo>
                    <a:pt x="2370645" y="228600"/>
                  </a:lnTo>
                  <a:close/>
                </a:path>
                <a:path w="4803140" h="1447800">
                  <a:moveTo>
                    <a:pt x="2481059" y="254000"/>
                  </a:moveTo>
                  <a:lnTo>
                    <a:pt x="2445131" y="254000"/>
                  </a:lnTo>
                  <a:lnTo>
                    <a:pt x="2441625" y="266700"/>
                  </a:lnTo>
                  <a:lnTo>
                    <a:pt x="2477554" y="266700"/>
                  </a:lnTo>
                  <a:lnTo>
                    <a:pt x="2481059" y="254000"/>
                  </a:lnTo>
                  <a:close/>
                </a:path>
                <a:path w="4803140" h="1447800">
                  <a:moveTo>
                    <a:pt x="3253460" y="254000"/>
                  </a:moveTo>
                  <a:lnTo>
                    <a:pt x="3191675" y="254000"/>
                  </a:lnTo>
                  <a:lnTo>
                    <a:pt x="3187306" y="266700"/>
                  </a:lnTo>
                  <a:lnTo>
                    <a:pt x="3250399" y="266700"/>
                  </a:lnTo>
                  <a:lnTo>
                    <a:pt x="3253460" y="254000"/>
                  </a:lnTo>
                  <a:close/>
                </a:path>
                <a:path w="4803140" h="1447800">
                  <a:moveTo>
                    <a:pt x="2501214" y="241300"/>
                  </a:moveTo>
                  <a:lnTo>
                    <a:pt x="2466606" y="241300"/>
                  </a:lnTo>
                  <a:lnTo>
                    <a:pt x="2463977" y="254000"/>
                  </a:lnTo>
                  <a:lnTo>
                    <a:pt x="2495956" y="254000"/>
                  </a:lnTo>
                  <a:lnTo>
                    <a:pt x="2501214" y="241300"/>
                  </a:lnTo>
                  <a:close/>
                </a:path>
                <a:path w="4803140" h="1447800">
                  <a:moveTo>
                    <a:pt x="2865177" y="241300"/>
                  </a:moveTo>
                  <a:lnTo>
                    <a:pt x="2819730" y="241300"/>
                  </a:lnTo>
                  <a:lnTo>
                    <a:pt x="2824099" y="254000"/>
                  </a:lnTo>
                  <a:lnTo>
                    <a:pt x="2871011" y="254000"/>
                  </a:lnTo>
                  <a:lnTo>
                    <a:pt x="2865177" y="241300"/>
                  </a:lnTo>
                  <a:close/>
                </a:path>
                <a:path w="4803140" h="1447800">
                  <a:moveTo>
                    <a:pt x="3306470" y="165100"/>
                  </a:moveTo>
                  <a:lnTo>
                    <a:pt x="3245129" y="165100"/>
                  </a:lnTo>
                  <a:lnTo>
                    <a:pt x="3238892" y="177800"/>
                  </a:lnTo>
                  <a:lnTo>
                    <a:pt x="3233308" y="190500"/>
                  </a:lnTo>
                  <a:lnTo>
                    <a:pt x="3228377" y="203200"/>
                  </a:lnTo>
                  <a:lnTo>
                    <a:pt x="3221050" y="203200"/>
                  </a:lnTo>
                  <a:lnTo>
                    <a:pt x="3200450" y="254000"/>
                  </a:lnTo>
                  <a:lnTo>
                    <a:pt x="3264852" y="254000"/>
                  </a:lnTo>
                  <a:lnTo>
                    <a:pt x="3265297" y="241300"/>
                  </a:lnTo>
                  <a:lnTo>
                    <a:pt x="3268802" y="241300"/>
                  </a:lnTo>
                  <a:lnTo>
                    <a:pt x="3270935" y="228600"/>
                  </a:lnTo>
                  <a:lnTo>
                    <a:pt x="3274056" y="228600"/>
                  </a:lnTo>
                  <a:lnTo>
                    <a:pt x="3278164" y="215900"/>
                  </a:lnTo>
                  <a:lnTo>
                    <a:pt x="3283254" y="215900"/>
                  </a:lnTo>
                  <a:lnTo>
                    <a:pt x="3290265" y="190500"/>
                  </a:lnTo>
                  <a:lnTo>
                    <a:pt x="3295078" y="190500"/>
                  </a:lnTo>
                  <a:lnTo>
                    <a:pt x="3306470" y="165100"/>
                  </a:lnTo>
                  <a:close/>
                </a:path>
                <a:path w="4803140" h="1447800">
                  <a:moveTo>
                    <a:pt x="2118296" y="228600"/>
                  </a:moveTo>
                  <a:lnTo>
                    <a:pt x="2087194" y="228600"/>
                  </a:lnTo>
                  <a:lnTo>
                    <a:pt x="2084552" y="241300"/>
                  </a:lnTo>
                  <a:lnTo>
                    <a:pt x="2111730" y="241300"/>
                  </a:lnTo>
                  <a:lnTo>
                    <a:pt x="2118296" y="228600"/>
                  </a:lnTo>
                  <a:close/>
                </a:path>
                <a:path w="4803140" h="1447800">
                  <a:moveTo>
                    <a:pt x="2515235" y="228600"/>
                  </a:moveTo>
                  <a:lnTo>
                    <a:pt x="2477554" y="228600"/>
                  </a:lnTo>
                  <a:lnTo>
                    <a:pt x="2473172" y="241300"/>
                  </a:lnTo>
                  <a:lnTo>
                    <a:pt x="2511729" y="241300"/>
                  </a:lnTo>
                  <a:lnTo>
                    <a:pt x="2515235" y="228600"/>
                  </a:lnTo>
                  <a:close/>
                </a:path>
                <a:path w="4803140" h="1447800">
                  <a:moveTo>
                    <a:pt x="2619502" y="228600"/>
                  </a:moveTo>
                  <a:lnTo>
                    <a:pt x="2594102" y="228600"/>
                  </a:lnTo>
                  <a:lnTo>
                    <a:pt x="2594533" y="241300"/>
                  </a:lnTo>
                  <a:lnTo>
                    <a:pt x="2620378" y="241300"/>
                  </a:lnTo>
                  <a:lnTo>
                    <a:pt x="2619502" y="228600"/>
                  </a:lnTo>
                  <a:close/>
                </a:path>
                <a:path w="4803140" h="1447800">
                  <a:moveTo>
                    <a:pt x="2787307" y="228600"/>
                  </a:moveTo>
                  <a:lnTo>
                    <a:pt x="2747429" y="228600"/>
                  </a:lnTo>
                  <a:lnTo>
                    <a:pt x="2743492" y="241300"/>
                  </a:lnTo>
                  <a:lnTo>
                    <a:pt x="2773718" y="241300"/>
                  </a:lnTo>
                  <a:lnTo>
                    <a:pt x="2787307" y="228600"/>
                  </a:lnTo>
                  <a:close/>
                </a:path>
                <a:path w="4803140" h="1447800">
                  <a:moveTo>
                    <a:pt x="2834182" y="203200"/>
                  </a:moveTo>
                  <a:lnTo>
                    <a:pt x="2769781" y="203200"/>
                  </a:lnTo>
                  <a:lnTo>
                    <a:pt x="2763537" y="215900"/>
                  </a:lnTo>
                  <a:lnTo>
                    <a:pt x="2753021" y="215900"/>
                  </a:lnTo>
                  <a:lnTo>
                    <a:pt x="2748749" y="228600"/>
                  </a:lnTo>
                  <a:lnTo>
                    <a:pt x="2807893" y="228600"/>
                  </a:lnTo>
                  <a:lnTo>
                    <a:pt x="2812719" y="241300"/>
                  </a:lnTo>
                  <a:lnTo>
                    <a:pt x="2860495" y="241300"/>
                  </a:lnTo>
                  <a:lnTo>
                    <a:pt x="2856966" y="228600"/>
                  </a:lnTo>
                  <a:lnTo>
                    <a:pt x="2839440" y="215900"/>
                  </a:lnTo>
                  <a:lnTo>
                    <a:pt x="2834182" y="203200"/>
                  </a:lnTo>
                  <a:close/>
                </a:path>
                <a:path w="4803140" h="1447800">
                  <a:moveTo>
                    <a:pt x="2160358" y="215900"/>
                  </a:moveTo>
                  <a:lnTo>
                    <a:pt x="2095352" y="215900"/>
                  </a:lnTo>
                  <a:lnTo>
                    <a:pt x="2091540" y="228600"/>
                  </a:lnTo>
                  <a:lnTo>
                    <a:pt x="2152472" y="228600"/>
                  </a:lnTo>
                  <a:lnTo>
                    <a:pt x="2160358" y="215900"/>
                  </a:lnTo>
                  <a:close/>
                </a:path>
                <a:path w="4803140" h="1447800">
                  <a:moveTo>
                    <a:pt x="2328430" y="215900"/>
                  </a:moveTo>
                  <a:lnTo>
                    <a:pt x="2237473" y="215900"/>
                  </a:lnTo>
                  <a:lnTo>
                    <a:pt x="2243594" y="228600"/>
                  </a:lnTo>
                  <a:lnTo>
                    <a:pt x="2339868" y="228600"/>
                  </a:lnTo>
                  <a:lnTo>
                    <a:pt x="2328430" y="215900"/>
                  </a:lnTo>
                  <a:close/>
                </a:path>
                <a:path w="4803140" h="1447800">
                  <a:moveTo>
                    <a:pt x="2526182" y="215900"/>
                  </a:moveTo>
                  <a:lnTo>
                    <a:pt x="2487916" y="215900"/>
                  </a:lnTo>
                  <a:lnTo>
                    <a:pt x="2480183" y="228600"/>
                  </a:lnTo>
                  <a:lnTo>
                    <a:pt x="2523121" y="228600"/>
                  </a:lnTo>
                  <a:lnTo>
                    <a:pt x="2526182" y="215900"/>
                  </a:lnTo>
                  <a:close/>
                </a:path>
                <a:path w="4803140" h="1447800">
                  <a:moveTo>
                    <a:pt x="2609862" y="215900"/>
                  </a:moveTo>
                  <a:lnTo>
                    <a:pt x="2577007" y="215900"/>
                  </a:lnTo>
                  <a:lnTo>
                    <a:pt x="2584018" y="228600"/>
                  </a:lnTo>
                  <a:lnTo>
                    <a:pt x="2615996" y="228600"/>
                  </a:lnTo>
                  <a:lnTo>
                    <a:pt x="2609862" y="215900"/>
                  </a:lnTo>
                  <a:close/>
                </a:path>
                <a:path w="4803140" h="1447800">
                  <a:moveTo>
                    <a:pt x="3811181" y="215900"/>
                  </a:moveTo>
                  <a:lnTo>
                    <a:pt x="3749408" y="215900"/>
                  </a:lnTo>
                  <a:lnTo>
                    <a:pt x="3750729" y="228600"/>
                  </a:lnTo>
                  <a:lnTo>
                    <a:pt x="3812501" y="228600"/>
                  </a:lnTo>
                  <a:lnTo>
                    <a:pt x="3811181" y="215900"/>
                  </a:lnTo>
                  <a:close/>
                </a:path>
                <a:path w="4803140" h="1447800">
                  <a:moveTo>
                    <a:pt x="2300122" y="203200"/>
                  </a:moveTo>
                  <a:lnTo>
                    <a:pt x="2101215" y="203200"/>
                  </a:lnTo>
                  <a:lnTo>
                    <a:pt x="2098590" y="215900"/>
                  </a:lnTo>
                  <a:lnTo>
                    <a:pt x="2304935" y="215900"/>
                  </a:lnTo>
                  <a:lnTo>
                    <a:pt x="2300122" y="203200"/>
                  </a:lnTo>
                  <a:close/>
                </a:path>
                <a:path w="4803140" h="1447800">
                  <a:moveTo>
                    <a:pt x="2598039" y="203200"/>
                  </a:moveTo>
                  <a:lnTo>
                    <a:pt x="2504707" y="203200"/>
                  </a:lnTo>
                  <a:lnTo>
                    <a:pt x="2496064" y="215900"/>
                  </a:lnTo>
                  <a:lnTo>
                    <a:pt x="2602420" y="215900"/>
                  </a:lnTo>
                  <a:lnTo>
                    <a:pt x="2598039" y="203200"/>
                  </a:lnTo>
                  <a:close/>
                </a:path>
                <a:path w="4803140" h="1447800">
                  <a:moveTo>
                    <a:pt x="3805923" y="203200"/>
                  </a:moveTo>
                  <a:lnTo>
                    <a:pt x="3741521" y="203200"/>
                  </a:lnTo>
                  <a:lnTo>
                    <a:pt x="3742829" y="215900"/>
                  </a:lnTo>
                  <a:lnTo>
                    <a:pt x="3808552" y="215900"/>
                  </a:lnTo>
                  <a:lnTo>
                    <a:pt x="3805923" y="203200"/>
                  </a:lnTo>
                  <a:close/>
                </a:path>
                <a:path w="4803140" h="1447800">
                  <a:moveTo>
                    <a:pt x="2227389" y="190500"/>
                  </a:moveTo>
                  <a:lnTo>
                    <a:pt x="2123122" y="190500"/>
                  </a:lnTo>
                  <a:lnTo>
                    <a:pt x="2121801" y="203200"/>
                  </a:lnTo>
                  <a:lnTo>
                    <a:pt x="2235276" y="203200"/>
                  </a:lnTo>
                  <a:lnTo>
                    <a:pt x="2227389" y="190500"/>
                  </a:lnTo>
                  <a:close/>
                </a:path>
                <a:path w="4803140" h="1447800">
                  <a:moveTo>
                    <a:pt x="2566478" y="190500"/>
                  </a:moveTo>
                  <a:lnTo>
                    <a:pt x="2520048" y="190500"/>
                  </a:lnTo>
                  <a:lnTo>
                    <a:pt x="2516987" y="203200"/>
                  </a:lnTo>
                  <a:lnTo>
                    <a:pt x="2574377" y="203200"/>
                  </a:lnTo>
                  <a:lnTo>
                    <a:pt x="2566478" y="190500"/>
                  </a:lnTo>
                  <a:close/>
                </a:path>
                <a:path w="4803140" h="1447800">
                  <a:moveTo>
                    <a:pt x="2796946" y="190500"/>
                  </a:moveTo>
                  <a:lnTo>
                    <a:pt x="2790292" y="203200"/>
                  </a:lnTo>
                  <a:lnTo>
                    <a:pt x="2826296" y="203200"/>
                  </a:lnTo>
                  <a:lnTo>
                    <a:pt x="2796946" y="190500"/>
                  </a:lnTo>
                  <a:close/>
                </a:path>
                <a:path w="4803140" h="1447800">
                  <a:moveTo>
                    <a:pt x="2838119" y="190500"/>
                  </a:moveTo>
                  <a:lnTo>
                    <a:pt x="2830245" y="190500"/>
                  </a:lnTo>
                  <a:lnTo>
                    <a:pt x="2826296" y="203200"/>
                  </a:lnTo>
                  <a:lnTo>
                    <a:pt x="2835490" y="203200"/>
                  </a:lnTo>
                  <a:lnTo>
                    <a:pt x="2838119" y="190500"/>
                  </a:lnTo>
                  <a:close/>
                </a:path>
                <a:path w="4803140" h="1447800">
                  <a:moveTo>
                    <a:pt x="3798481" y="190500"/>
                  </a:moveTo>
                  <a:lnTo>
                    <a:pt x="3721811" y="190500"/>
                  </a:lnTo>
                  <a:lnTo>
                    <a:pt x="3734079" y="203200"/>
                  </a:lnTo>
                  <a:lnTo>
                    <a:pt x="3802430" y="203200"/>
                  </a:lnTo>
                  <a:lnTo>
                    <a:pt x="3798481" y="190500"/>
                  </a:lnTo>
                  <a:close/>
                </a:path>
                <a:path w="4803140" h="1447800">
                  <a:moveTo>
                    <a:pt x="2827172" y="177800"/>
                  </a:moveTo>
                  <a:lnTo>
                    <a:pt x="2811399" y="177800"/>
                  </a:lnTo>
                  <a:lnTo>
                    <a:pt x="2824543" y="190500"/>
                  </a:lnTo>
                  <a:lnTo>
                    <a:pt x="2828480" y="190500"/>
                  </a:lnTo>
                  <a:lnTo>
                    <a:pt x="2827172" y="177800"/>
                  </a:lnTo>
                  <a:close/>
                </a:path>
                <a:path w="4803140" h="1447800">
                  <a:moveTo>
                    <a:pt x="3771747" y="152400"/>
                  </a:moveTo>
                  <a:lnTo>
                    <a:pt x="3589246" y="152400"/>
                  </a:lnTo>
                  <a:lnTo>
                    <a:pt x="3595689" y="165100"/>
                  </a:lnTo>
                  <a:lnTo>
                    <a:pt x="3619284" y="165100"/>
                  </a:lnTo>
                  <a:lnTo>
                    <a:pt x="3624986" y="177800"/>
                  </a:lnTo>
                  <a:lnTo>
                    <a:pt x="3703853" y="177800"/>
                  </a:lnTo>
                  <a:lnTo>
                    <a:pt x="3709542" y="190500"/>
                  </a:lnTo>
                  <a:lnTo>
                    <a:pt x="3790149" y="190500"/>
                  </a:lnTo>
                  <a:lnTo>
                    <a:pt x="3781399" y="177800"/>
                  </a:lnTo>
                  <a:lnTo>
                    <a:pt x="3771747" y="152400"/>
                  </a:lnTo>
                  <a:close/>
                </a:path>
                <a:path w="4803140" h="1447800">
                  <a:moveTo>
                    <a:pt x="2798686" y="139700"/>
                  </a:moveTo>
                  <a:lnTo>
                    <a:pt x="2794749" y="139700"/>
                  </a:lnTo>
                  <a:lnTo>
                    <a:pt x="2786430" y="177800"/>
                  </a:lnTo>
                  <a:lnTo>
                    <a:pt x="2793441" y="177800"/>
                  </a:lnTo>
                  <a:lnTo>
                    <a:pt x="2792120" y="165100"/>
                  </a:lnTo>
                  <a:lnTo>
                    <a:pt x="2799130" y="152400"/>
                  </a:lnTo>
                  <a:lnTo>
                    <a:pt x="2798686" y="139700"/>
                  </a:lnTo>
                  <a:close/>
                </a:path>
                <a:path w="4803140" h="1447800">
                  <a:moveTo>
                    <a:pt x="2805709" y="152400"/>
                  </a:moveTo>
                  <a:lnTo>
                    <a:pt x="2800451" y="152400"/>
                  </a:lnTo>
                  <a:lnTo>
                    <a:pt x="2800451" y="165100"/>
                  </a:lnTo>
                  <a:lnTo>
                    <a:pt x="2799130" y="165100"/>
                  </a:lnTo>
                  <a:lnTo>
                    <a:pt x="2798254" y="177800"/>
                  </a:lnTo>
                  <a:lnTo>
                    <a:pt x="2804833" y="177800"/>
                  </a:lnTo>
                  <a:lnTo>
                    <a:pt x="2805709" y="152400"/>
                  </a:lnTo>
                  <a:close/>
                </a:path>
                <a:path w="4803140" h="1447800">
                  <a:moveTo>
                    <a:pt x="2819730" y="165100"/>
                  </a:moveTo>
                  <a:lnTo>
                    <a:pt x="2813583" y="165100"/>
                  </a:lnTo>
                  <a:lnTo>
                    <a:pt x="2811843" y="177800"/>
                  </a:lnTo>
                  <a:lnTo>
                    <a:pt x="2817977" y="177800"/>
                  </a:lnTo>
                  <a:lnTo>
                    <a:pt x="2819730" y="165100"/>
                  </a:lnTo>
                  <a:close/>
                </a:path>
                <a:path w="4803140" h="1447800">
                  <a:moveTo>
                    <a:pt x="2824099" y="152400"/>
                  </a:moveTo>
                  <a:lnTo>
                    <a:pt x="2819730" y="152400"/>
                  </a:lnTo>
                  <a:lnTo>
                    <a:pt x="2817088" y="165100"/>
                  </a:lnTo>
                  <a:lnTo>
                    <a:pt x="2823667" y="165100"/>
                  </a:lnTo>
                  <a:lnTo>
                    <a:pt x="2824099" y="152400"/>
                  </a:lnTo>
                  <a:close/>
                </a:path>
                <a:path w="4803140" h="1447800">
                  <a:moveTo>
                    <a:pt x="3371748" y="152400"/>
                  </a:moveTo>
                  <a:lnTo>
                    <a:pt x="3253460" y="152400"/>
                  </a:lnTo>
                  <a:lnTo>
                    <a:pt x="3252584" y="165100"/>
                  </a:lnTo>
                  <a:lnTo>
                    <a:pt x="3366046" y="165100"/>
                  </a:lnTo>
                  <a:lnTo>
                    <a:pt x="3371748" y="152400"/>
                  </a:lnTo>
                  <a:close/>
                </a:path>
                <a:path w="4803140" h="1447800">
                  <a:moveTo>
                    <a:pt x="3401542" y="152400"/>
                  </a:moveTo>
                  <a:lnTo>
                    <a:pt x="3377882" y="152400"/>
                  </a:lnTo>
                  <a:lnTo>
                    <a:pt x="3384461" y="165100"/>
                  </a:lnTo>
                  <a:lnTo>
                    <a:pt x="3395853" y="165100"/>
                  </a:lnTo>
                  <a:lnTo>
                    <a:pt x="3401542" y="152400"/>
                  </a:lnTo>
                  <a:close/>
                </a:path>
                <a:path w="4803140" h="1447800">
                  <a:moveTo>
                    <a:pt x="2815780" y="139700"/>
                  </a:moveTo>
                  <a:lnTo>
                    <a:pt x="2803067" y="139700"/>
                  </a:lnTo>
                  <a:lnTo>
                    <a:pt x="2799130" y="152400"/>
                  </a:lnTo>
                  <a:lnTo>
                    <a:pt x="2804388" y="152400"/>
                  </a:lnTo>
                  <a:lnTo>
                    <a:pt x="2815780" y="139700"/>
                  </a:lnTo>
                  <a:close/>
                </a:path>
                <a:path w="4803140" h="1447800">
                  <a:moveTo>
                    <a:pt x="2822359" y="139700"/>
                  </a:moveTo>
                  <a:lnTo>
                    <a:pt x="2815780" y="139700"/>
                  </a:lnTo>
                  <a:lnTo>
                    <a:pt x="2819285" y="152400"/>
                  </a:lnTo>
                  <a:lnTo>
                    <a:pt x="2824975" y="152400"/>
                  </a:lnTo>
                  <a:lnTo>
                    <a:pt x="2822359" y="139700"/>
                  </a:lnTo>
                  <a:close/>
                </a:path>
                <a:path w="4803140" h="1447800">
                  <a:moveTo>
                    <a:pt x="3448418" y="139700"/>
                  </a:moveTo>
                  <a:lnTo>
                    <a:pt x="3256089" y="139700"/>
                  </a:lnTo>
                  <a:lnTo>
                    <a:pt x="3253905" y="152400"/>
                  </a:lnTo>
                  <a:lnTo>
                    <a:pt x="3443173" y="152400"/>
                  </a:lnTo>
                  <a:lnTo>
                    <a:pt x="3448418" y="139700"/>
                  </a:lnTo>
                  <a:close/>
                </a:path>
                <a:path w="4803140" h="1447800">
                  <a:moveTo>
                    <a:pt x="3716553" y="127000"/>
                  </a:moveTo>
                  <a:lnTo>
                    <a:pt x="3539336" y="127000"/>
                  </a:lnTo>
                  <a:lnTo>
                    <a:pt x="3547547" y="139700"/>
                  </a:lnTo>
                  <a:lnTo>
                    <a:pt x="3557079" y="139700"/>
                  </a:lnTo>
                  <a:lnTo>
                    <a:pt x="3569347" y="152400"/>
                  </a:lnTo>
                  <a:lnTo>
                    <a:pt x="3768686" y="152400"/>
                  </a:lnTo>
                  <a:lnTo>
                    <a:pt x="3716553" y="127000"/>
                  </a:lnTo>
                  <a:close/>
                </a:path>
                <a:path w="4803140" h="1447800">
                  <a:moveTo>
                    <a:pt x="2787612" y="127887"/>
                  </a:moveTo>
                  <a:lnTo>
                    <a:pt x="2791675" y="139700"/>
                  </a:lnTo>
                  <a:lnTo>
                    <a:pt x="2799562" y="139700"/>
                  </a:lnTo>
                  <a:lnTo>
                    <a:pt x="2787612" y="127887"/>
                  </a:lnTo>
                  <a:close/>
                </a:path>
                <a:path w="4803140" h="1447800">
                  <a:moveTo>
                    <a:pt x="3480409" y="127000"/>
                  </a:moveTo>
                  <a:lnTo>
                    <a:pt x="3272307" y="127000"/>
                  </a:lnTo>
                  <a:lnTo>
                    <a:pt x="3268802" y="139700"/>
                  </a:lnTo>
                  <a:lnTo>
                    <a:pt x="3473399" y="139700"/>
                  </a:lnTo>
                  <a:lnTo>
                    <a:pt x="3480409" y="127000"/>
                  </a:lnTo>
                  <a:close/>
                </a:path>
                <a:path w="4803140" h="1447800">
                  <a:moveTo>
                    <a:pt x="2787307" y="127000"/>
                  </a:moveTo>
                  <a:lnTo>
                    <a:pt x="2786714" y="127000"/>
                  </a:lnTo>
                  <a:lnTo>
                    <a:pt x="2787612" y="127887"/>
                  </a:lnTo>
                  <a:lnTo>
                    <a:pt x="2787307" y="127000"/>
                  </a:lnTo>
                  <a:close/>
                </a:path>
                <a:path w="4803140" h="1447800">
                  <a:moveTo>
                    <a:pt x="2730779" y="50800"/>
                  </a:moveTo>
                  <a:lnTo>
                    <a:pt x="2723337" y="76200"/>
                  </a:lnTo>
                  <a:lnTo>
                    <a:pt x="2718523" y="88900"/>
                  </a:lnTo>
                  <a:lnTo>
                    <a:pt x="2739555" y="114300"/>
                  </a:lnTo>
                  <a:lnTo>
                    <a:pt x="2738234" y="127000"/>
                  </a:lnTo>
                  <a:lnTo>
                    <a:pt x="2745689" y="127000"/>
                  </a:lnTo>
                  <a:lnTo>
                    <a:pt x="2754884" y="114300"/>
                  </a:lnTo>
                  <a:lnTo>
                    <a:pt x="2742615" y="114300"/>
                  </a:lnTo>
                  <a:lnTo>
                    <a:pt x="2729039" y="88900"/>
                  </a:lnTo>
                  <a:lnTo>
                    <a:pt x="2726842" y="88900"/>
                  </a:lnTo>
                  <a:lnTo>
                    <a:pt x="2728163" y="76200"/>
                  </a:lnTo>
                  <a:lnTo>
                    <a:pt x="2732976" y="63500"/>
                  </a:lnTo>
                  <a:lnTo>
                    <a:pt x="2730779" y="50800"/>
                  </a:lnTo>
                  <a:close/>
                </a:path>
                <a:path w="4803140" h="1447800">
                  <a:moveTo>
                    <a:pt x="2761018" y="101600"/>
                  </a:moveTo>
                  <a:lnTo>
                    <a:pt x="2751810" y="114300"/>
                  </a:lnTo>
                  <a:lnTo>
                    <a:pt x="2768904" y="114300"/>
                  </a:lnTo>
                  <a:lnTo>
                    <a:pt x="2771101" y="127000"/>
                  </a:lnTo>
                  <a:lnTo>
                    <a:pt x="2786714" y="127000"/>
                  </a:lnTo>
                  <a:lnTo>
                    <a:pt x="2761018" y="101600"/>
                  </a:lnTo>
                  <a:close/>
                </a:path>
                <a:path w="4803140" h="1447800">
                  <a:moveTo>
                    <a:pt x="3369119" y="114300"/>
                  </a:moveTo>
                  <a:lnTo>
                    <a:pt x="3292881" y="114300"/>
                  </a:lnTo>
                  <a:lnTo>
                    <a:pt x="3287191" y="127000"/>
                  </a:lnTo>
                  <a:lnTo>
                    <a:pt x="3372624" y="127000"/>
                  </a:lnTo>
                  <a:lnTo>
                    <a:pt x="3369119" y="114300"/>
                  </a:lnTo>
                  <a:close/>
                </a:path>
                <a:path w="4803140" h="1447800">
                  <a:moveTo>
                    <a:pt x="3504499" y="114300"/>
                  </a:moveTo>
                  <a:lnTo>
                    <a:pt x="3384461" y="114300"/>
                  </a:lnTo>
                  <a:lnTo>
                    <a:pt x="3382264" y="127000"/>
                  </a:lnTo>
                  <a:lnTo>
                    <a:pt x="3495795" y="127000"/>
                  </a:lnTo>
                  <a:lnTo>
                    <a:pt x="3504499" y="114300"/>
                  </a:lnTo>
                  <a:close/>
                </a:path>
                <a:path w="4803140" h="1447800">
                  <a:moveTo>
                    <a:pt x="3636880" y="114300"/>
                  </a:moveTo>
                  <a:lnTo>
                    <a:pt x="3513535" y="114300"/>
                  </a:lnTo>
                  <a:lnTo>
                    <a:pt x="3522903" y="127000"/>
                  </a:lnTo>
                  <a:lnTo>
                    <a:pt x="3648633" y="127000"/>
                  </a:lnTo>
                  <a:lnTo>
                    <a:pt x="3636880" y="114300"/>
                  </a:lnTo>
                  <a:close/>
                </a:path>
                <a:path w="4803140" h="1447800">
                  <a:moveTo>
                    <a:pt x="3322243" y="88900"/>
                  </a:moveTo>
                  <a:lnTo>
                    <a:pt x="3309975" y="88900"/>
                  </a:lnTo>
                  <a:lnTo>
                    <a:pt x="3312172" y="101600"/>
                  </a:lnTo>
                  <a:lnTo>
                    <a:pt x="3322243" y="101600"/>
                  </a:lnTo>
                  <a:lnTo>
                    <a:pt x="3327501" y="114300"/>
                  </a:lnTo>
                  <a:lnTo>
                    <a:pt x="3346335" y="114300"/>
                  </a:lnTo>
                  <a:lnTo>
                    <a:pt x="3325749" y="101600"/>
                  </a:lnTo>
                  <a:lnTo>
                    <a:pt x="3322243" y="88900"/>
                  </a:lnTo>
                  <a:close/>
                </a:path>
                <a:path w="4803140" h="1447800">
                  <a:moveTo>
                    <a:pt x="3601770" y="101600"/>
                  </a:moveTo>
                  <a:lnTo>
                    <a:pt x="3423005" y="101600"/>
                  </a:lnTo>
                  <a:lnTo>
                    <a:pt x="3418192" y="114300"/>
                  </a:lnTo>
                  <a:lnTo>
                    <a:pt x="3625207" y="114300"/>
                  </a:lnTo>
                  <a:lnTo>
                    <a:pt x="3601770" y="101600"/>
                  </a:lnTo>
                  <a:close/>
                </a:path>
                <a:path w="4803140" h="1447800">
                  <a:moveTo>
                    <a:pt x="3589058" y="88900"/>
                  </a:moveTo>
                  <a:lnTo>
                    <a:pt x="3435286" y="88900"/>
                  </a:lnTo>
                  <a:lnTo>
                    <a:pt x="3434397" y="101600"/>
                  </a:lnTo>
                  <a:lnTo>
                    <a:pt x="3593871" y="101600"/>
                  </a:lnTo>
                  <a:lnTo>
                    <a:pt x="3589058" y="88900"/>
                  </a:lnTo>
                  <a:close/>
                </a:path>
                <a:path w="4803140" h="1447800">
                  <a:moveTo>
                    <a:pt x="3320935" y="76200"/>
                  </a:moveTo>
                  <a:lnTo>
                    <a:pt x="3312172" y="76200"/>
                  </a:lnTo>
                  <a:lnTo>
                    <a:pt x="3311283" y="88900"/>
                  </a:lnTo>
                  <a:lnTo>
                    <a:pt x="3323564" y="88900"/>
                  </a:lnTo>
                  <a:lnTo>
                    <a:pt x="3320935" y="76200"/>
                  </a:lnTo>
                  <a:close/>
                </a:path>
                <a:path w="4803140" h="1447800">
                  <a:moveTo>
                    <a:pt x="3549624" y="63500"/>
                  </a:moveTo>
                  <a:lnTo>
                    <a:pt x="3502748" y="63500"/>
                  </a:lnTo>
                  <a:lnTo>
                    <a:pt x="3452367" y="76200"/>
                  </a:lnTo>
                  <a:lnTo>
                    <a:pt x="3435718" y="88900"/>
                  </a:lnTo>
                  <a:lnTo>
                    <a:pt x="3578110" y="88900"/>
                  </a:lnTo>
                  <a:lnTo>
                    <a:pt x="3576802" y="76200"/>
                  </a:lnTo>
                  <a:lnTo>
                    <a:pt x="3554895" y="76200"/>
                  </a:lnTo>
                  <a:lnTo>
                    <a:pt x="3549624" y="63500"/>
                  </a:lnTo>
                  <a:close/>
                </a:path>
                <a:path w="4803140" h="1447800">
                  <a:moveTo>
                    <a:pt x="3320059" y="63500"/>
                  </a:moveTo>
                  <a:lnTo>
                    <a:pt x="3313049" y="63500"/>
                  </a:lnTo>
                  <a:lnTo>
                    <a:pt x="3314357" y="76200"/>
                  </a:lnTo>
                  <a:lnTo>
                    <a:pt x="3319614" y="76200"/>
                  </a:lnTo>
                  <a:lnTo>
                    <a:pt x="3320059" y="63500"/>
                  </a:lnTo>
                  <a:close/>
                </a:path>
                <a:path w="4803140" h="1447800">
                  <a:moveTo>
                    <a:pt x="3303841" y="12700"/>
                  </a:moveTo>
                  <a:lnTo>
                    <a:pt x="3288068" y="12700"/>
                  </a:lnTo>
                  <a:lnTo>
                    <a:pt x="3297720" y="25400"/>
                  </a:lnTo>
                  <a:lnTo>
                    <a:pt x="3300336" y="25400"/>
                  </a:lnTo>
                  <a:lnTo>
                    <a:pt x="3295078" y="38100"/>
                  </a:lnTo>
                  <a:lnTo>
                    <a:pt x="3300336" y="50800"/>
                  </a:lnTo>
                  <a:lnTo>
                    <a:pt x="3308235" y="63500"/>
                  </a:lnTo>
                  <a:lnTo>
                    <a:pt x="3318738" y="63500"/>
                  </a:lnTo>
                  <a:lnTo>
                    <a:pt x="3314871" y="50800"/>
                  </a:lnTo>
                  <a:lnTo>
                    <a:pt x="3311128" y="50800"/>
                  </a:lnTo>
                  <a:lnTo>
                    <a:pt x="3303841" y="38100"/>
                  </a:lnTo>
                  <a:lnTo>
                    <a:pt x="3303841" y="12700"/>
                  </a:lnTo>
                  <a:close/>
                </a:path>
                <a:path w="4803140" h="1447800">
                  <a:moveTo>
                    <a:pt x="3281057" y="12700"/>
                  </a:moveTo>
                  <a:lnTo>
                    <a:pt x="3238119" y="12700"/>
                  </a:lnTo>
                  <a:lnTo>
                    <a:pt x="3262223" y="25400"/>
                  </a:lnTo>
                  <a:lnTo>
                    <a:pt x="3272739" y="25400"/>
                  </a:lnTo>
                  <a:lnTo>
                    <a:pt x="3281057" y="12700"/>
                  </a:lnTo>
                  <a:close/>
                </a:path>
                <a:path w="4803140" h="1447800">
                  <a:moveTo>
                    <a:pt x="3246005" y="0"/>
                  </a:moveTo>
                  <a:lnTo>
                    <a:pt x="3231565" y="0"/>
                  </a:lnTo>
                  <a:lnTo>
                    <a:pt x="3235934" y="12700"/>
                  </a:lnTo>
                  <a:lnTo>
                    <a:pt x="3251707" y="12700"/>
                  </a:lnTo>
                  <a:lnTo>
                    <a:pt x="3246005" y="0"/>
                  </a:lnTo>
                  <a:close/>
                </a:path>
              </a:pathLst>
            </a:custGeom>
            <a:solidFill>
              <a:srgbClr val="E1E9F3"/>
            </a:solidFill>
          </p:spPr>
          <p:txBody>
            <a:bodyPr wrap="square" lIns="0" tIns="0" rIns="0" bIns="0" rtlCol="0"/>
            <a:lstStyle/>
            <a:p>
              <a:pPr defTabSz="913303"/>
              <a:endParaRPr sz="1798" kern="0">
                <a:solidFill>
                  <a:sysClr val="windowText" lastClr="000000"/>
                </a:solidFill>
              </a:endParaRPr>
            </a:p>
          </p:txBody>
        </p:sp>
      </p:grpSp>
      <p:sp>
        <p:nvSpPr>
          <p:cNvPr id="222" name="object 222"/>
          <p:cNvSpPr txBox="1"/>
          <p:nvPr/>
        </p:nvSpPr>
        <p:spPr>
          <a:xfrm>
            <a:off x="7383039" y="2192005"/>
            <a:ext cx="284763" cy="175472"/>
          </a:xfrm>
          <a:prstGeom prst="rect">
            <a:avLst/>
          </a:prstGeom>
        </p:spPr>
        <p:txBody>
          <a:bodyPr vert="horz" wrap="square" lIns="0" tIns="21563" rIns="0" bIns="0" rtlCol="0">
            <a:spAutoFit/>
          </a:bodyPr>
          <a:lstStyle/>
          <a:p>
            <a:pPr marL="128116" marR="41225" indent="-76109" defTabSz="913303">
              <a:lnSpc>
                <a:spcPts val="409"/>
              </a:lnSpc>
              <a:spcBef>
                <a:spcPts val="170"/>
              </a:spcBef>
            </a:pPr>
            <a:r>
              <a:rPr sz="400" kern="0" spc="-25" dirty="0">
                <a:solidFill>
                  <a:srgbClr val="58595B"/>
                </a:solidFill>
                <a:latin typeface="Verdana"/>
                <a:cs typeface="Verdana"/>
              </a:rPr>
              <a:t>Barking</a:t>
            </a:r>
            <a:r>
              <a:rPr sz="400" kern="0" spc="499" dirty="0">
                <a:solidFill>
                  <a:srgbClr val="58595B"/>
                </a:solidFill>
                <a:latin typeface="Verdana"/>
                <a:cs typeface="Verdana"/>
              </a:rPr>
              <a:t> </a:t>
            </a:r>
            <a:r>
              <a:rPr sz="400" kern="0" spc="-50" dirty="0">
                <a:solidFill>
                  <a:srgbClr val="58595B"/>
                </a:solidFill>
                <a:latin typeface="Verdana"/>
                <a:cs typeface="Verdana"/>
              </a:rPr>
              <a:t>&amp;</a:t>
            </a:r>
            <a:endParaRPr sz="400" kern="0">
              <a:solidFill>
                <a:sysClr val="windowText" lastClr="000000"/>
              </a:solidFill>
              <a:latin typeface="Verdana"/>
              <a:cs typeface="Verdana"/>
            </a:endParaRPr>
          </a:p>
          <a:p>
            <a:pPr marL="12685" defTabSz="913303">
              <a:lnSpc>
                <a:spcPts val="415"/>
              </a:lnSpc>
            </a:pPr>
            <a:r>
              <a:rPr sz="400" kern="0" spc="-10" dirty="0">
                <a:solidFill>
                  <a:srgbClr val="58595B"/>
                </a:solidFill>
                <a:latin typeface="Verdana"/>
                <a:cs typeface="Verdana"/>
              </a:rPr>
              <a:t>Dagenham</a:t>
            </a:r>
            <a:endParaRPr sz="400" kern="0">
              <a:solidFill>
                <a:sysClr val="windowText" lastClr="000000"/>
              </a:solidFill>
              <a:latin typeface="Verdana"/>
              <a:cs typeface="Verdana"/>
            </a:endParaRPr>
          </a:p>
        </p:txBody>
      </p:sp>
      <p:sp>
        <p:nvSpPr>
          <p:cNvPr id="223" name="object 223"/>
          <p:cNvSpPr txBox="1"/>
          <p:nvPr/>
        </p:nvSpPr>
        <p:spPr>
          <a:xfrm>
            <a:off x="7069728" y="1870829"/>
            <a:ext cx="270811"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58595B"/>
                </a:solidFill>
                <a:latin typeface="Verdana"/>
                <a:cs typeface="Verdana"/>
              </a:rPr>
              <a:t>Redbridge</a:t>
            </a:r>
            <a:endParaRPr sz="400" kern="0">
              <a:solidFill>
                <a:sysClr val="windowText" lastClr="000000"/>
              </a:solidFill>
              <a:latin typeface="Verdana"/>
              <a:cs typeface="Verdana"/>
            </a:endParaRPr>
          </a:p>
        </p:txBody>
      </p:sp>
      <p:sp>
        <p:nvSpPr>
          <p:cNvPr id="224" name="object 224"/>
          <p:cNvSpPr txBox="1"/>
          <p:nvPr/>
        </p:nvSpPr>
        <p:spPr>
          <a:xfrm>
            <a:off x="8028028" y="2050241"/>
            <a:ext cx="239733"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58595B"/>
                </a:solidFill>
                <a:latin typeface="Verdana"/>
                <a:cs typeface="Verdana"/>
              </a:rPr>
              <a:t>Havering</a:t>
            </a:r>
            <a:endParaRPr sz="400" kern="0">
              <a:solidFill>
                <a:sysClr val="windowText" lastClr="000000"/>
              </a:solidFill>
              <a:latin typeface="Verdana"/>
              <a:cs typeface="Verdana"/>
            </a:endParaRPr>
          </a:p>
        </p:txBody>
      </p:sp>
      <p:sp>
        <p:nvSpPr>
          <p:cNvPr id="225" name="object 225"/>
          <p:cNvSpPr txBox="1"/>
          <p:nvPr/>
        </p:nvSpPr>
        <p:spPr>
          <a:xfrm>
            <a:off x="6962974" y="2879868"/>
            <a:ext cx="275884"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58595B"/>
                </a:solidFill>
                <a:latin typeface="Verdana"/>
                <a:cs typeface="Verdana"/>
              </a:rPr>
              <a:t>Greenwich</a:t>
            </a:r>
            <a:endParaRPr sz="400" kern="0">
              <a:solidFill>
                <a:sysClr val="windowText" lastClr="000000"/>
              </a:solidFill>
              <a:latin typeface="Verdana"/>
              <a:cs typeface="Verdana"/>
            </a:endParaRPr>
          </a:p>
        </p:txBody>
      </p:sp>
      <p:sp>
        <p:nvSpPr>
          <p:cNvPr id="226" name="object 226"/>
          <p:cNvSpPr txBox="1"/>
          <p:nvPr/>
        </p:nvSpPr>
        <p:spPr>
          <a:xfrm>
            <a:off x="7554789" y="2957347"/>
            <a:ext cx="178215" cy="74287"/>
          </a:xfrm>
          <a:prstGeom prst="rect">
            <a:avLst/>
          </a:prstGeom>
        </p:spPr>
        <p:txBody>
          <a:bodyPr vert="horz" wrap="square" lIns="0" tIns="12684" rIns="0" bIns="0" rtlCol="0">
            <a:spAutoFit/>
          </a:bodyPr>
          <a:lstStyle/>
          <a:p>
            <a:pPr marL="12685" defTabSz="913303">
              <a:spcBef>
                <a:spcPts val="100"/>
              </a:spcBef>
            </a:pPr>
            <a:r>
              <a:rPr sz="400" kern="0" spc="-20" dirty="0">
                <a:solidFill>
                  <a:srgbClr val="58595B"/>
                </a:solidFill>
                <a:latin typeface="Verdana"/>
                <a:cs typeface="Verdana"/>
              </a:rPr>
              <a:t>Bexley</a:t>
            </a:r>
            <a:endParaRPr sz="400" kern="0">
              <a:solidFill>
                <a:sysClr val="windowText" lastClr="000000"/>
              </a:solidFill>
              <a:latin typeface="Verdana"/>
              <a:cs typeface="Verdana"/>
            </a:endParaRPr>
          </a:p>
        </p:txBody>
      </p:sp>
      <p:sp>
        <p:nvSpPr>
          <p:cNvPr id="227" name="object 227"/>
          <p:cNvSpPr txBox="1"/>
          <p:nvPr/>
        </p:nvSpPr>
        <p:spPr>
          <a:xfrm>
            <a:off x="6861750" y="2424185"/>
            <a:ext cx="237197"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58595B"/>
                </a:solidFill>
                <a:latin typeface="Verdana"/>
                <a:cs typeface="Verdana"/>
              </a:rPr>
              <a:t>Newham</a:t>
            </a:r>
            <a:endParaRPr sz="400" kern="0">
              <a:solidFill>
                <a:sysClr val="windowText" lastClr="000000"/>
              </a:solidFill>
              <a:latin typeface="Verdana"/>
              <a:cs typeface="Verdana"/>
            </a:endParaRPr>
          </a:p>
        </p:txBody>
      </p:sp>
      <p:sp>
        <p:nvSpPr>
          <p:cNvPr id="228" name="object 228"/>
          <p:cNvSpPr txBox="1"/>
          <p:nvPr/>
        </p:nvSpPr>
        <p:spPr>
          <a:xfrm>
            <a:off x="6539357" y="1773106"/>
            <a:ext cx="241637" cy="145054"/>
          </a:xfrm>
          <a:prstGeom prst="rect">
            <a:avLst/>
          </a:prstGeom>
        </p:spPr>
        <p:txBody>
          <a:bodyPr vert="horz" wrap="square" lIns="0" tIns="12684" rIns="0" bIns="0" rtlCol="0">
            <a:spAutoFit/>
          </a:bodyPr>
          <a:lstStyle/>
          <a:p>
            <a:pPr marL="46934" marR="5074" indent="-34883" defTabSz="913303">
              <a:lnSpc>
                <a:spcPct val="112799"/>
              </a:lnSpc>
              <a:spcBef>
                <a:spcPts val="100"/>
              </a:spcBef>
            </a:pPr>
            <a:r>
              <a:rPr sz="400" kern="0" spc="-25" dirty="0">
                <a:solidFill>
                  <a:srgbClr val="58595B"/>
                </a:solidFill>
                <a:latin typeface="Verdana"/>
                <a:cs typeface="Verdana"/>
              </a:rPr>
              <a:t>Waltham</a:t>
            </a:r>
            <a:r>
              <a:rPr sz="400" kern="0" spc="499" dirty="0">
                <a:solidFill>
                  <a:srgbClr val="58595B"/>
                </a:solidFill>
                <a:latin typeface="Verdana"/>
                <a:cs typeface="Verdana"/>
              </a:rPr>
              <a:t> </a:t>
            </a:r>
            <a:r>
              <a:rPr sz="400" kern="0" spc="-10" dirty="0">
                <a:solidFill>
                  <a:srgbClr val="58595B"/>
                </a:solidFill>
                <a:latin typeface="Verdana"/>
                <a:cs typeface="Verdana"/>
              </a:rPr>
              <a:t>Forest</a:t>
            </a:r>
            <a:endParaRPr sz="400" kern="0">
              <a:solidFill>
                <a:sysClr val="windowText" lastClr="000000"/>
              </a:solidFill>
              <a:latin typeface="Verdana"/>
              <a:cs typeface="Verdana"/>
            </a:endParaRPr>
          </a:p>
        </p:txBody>
      </p:sp>
      <p:sp>
        <p:nvSpPr>
          <p:cNvPr id="229" name="object 229"/>
          <p:cNvSpPr txBox="1"/>
          <p:nvPr/>
        </p:nvSpPr>
        <p:spPr>
          <a:xfrm>
            <a:off x="6584869" y="3181612"/>
            <a:ext cx="259395" cy="74287"/>
          </a:xfrm>
          <a:prstGeom prst="rect">
            <a:avLst/>
          </a:prstGeom>
        </p:spPr>
        <p:txBody>
          <a:bodyPr vert="horz" wrap="square" lIns="0" tIns="12684" rIns="0" bIns="0" rtlCol="0">
            <a:spAutoFit/>
          </a:bodyPr>
          <a:lstStyle/>
          <a:p>
            <a:pPr marL="12685" defTabSz="913303">
              <a:spcBef>
                <a:spcPts val="100"/>
              </a:spcBef>
            </a:pPr>
            <a:r>
              <a:rPr sz="400" kern="0" spc="-20" dirty="0">
                <a:solidFill>
                  <a:srgbClr val="58595B"/>
                </a:solidFill>
                <a:latin typeface="Verdana"/>
                <a:cs typeface="Verdana"/>
              </a:rPr>
              <a:t>Lewisham</a:t>
            </a:r>
            <a:endParaRPr sz="400" kern="0">
              <a:solidFill>
                <a:sysClr val="windowText" lastClr="000000"/>
              </a:solidFill>
              <a:latin typeface="Verdana"/>
              <a:cs typeface="Verdana"/>
            </a:endParaRPr>
          </a:p>
        </p:txBody>
      </p:sp>
      <p:sp>
        <p:nvSpPr>
          <p:cNvPr id="230" name="object 230"/>
          <p:cNvSpPr txBox="1"/>
          <p:nvPr/>
        </p:nvSpPr>
        <p:spPr>
          <a:xfrm>
            <a:off x="5980116" y="3086425"/>
            <a:ext cx="234026"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58595B"/>
                </a:solidFill>
                <a:latin typeface="Verdana"/>
                <a:cs typeface="Verdana"/>
              </a:rPr>
              <a:t>Lambeth</a:t>
            </a:r>
            <a:endParaRPr sz="400" kern="0">
              <a:solidFill>
                <a:sysClr val="windowText" lastClr="000000"/>
              </a:solidFill>
              <a:latin typeface="Verdana"/>
              <a:cs typeface="Verdana"/>
            </a:endParaRPr>
          </a:p>
        </p:txBody>
      </p:sp>
      <p:sp>
        <p:nvSpPr>
          <p:cNvPr id="231" name="object 231"/>
          <p:cNvSpPr txBox="1"/>
          <p:nvPr/>
        </p:nvSpPr>
        <p:spPr>
          <a:xfrm>
            <a:off x="7082362" y="3779312"/>
            <a:ext cx="220073" cy="74287"/>
          </a:xfrm>
          <a:prstGeom prst="rect">
            <a:avLst/>
          </a:prstGeom>
        </p:spPr>
        <p:txBody>
          <a:bodyPr vert="horz" wrap="square" lIns="0" tIns="12684" rIns="0" bIns="0" rtlCol="0">
            <a:spAutoFit/>
          </a:bodyPr>
          <a:lstStyle/>
          <a:p>
            <a:pPr marL="12685" defTabSz="913303">
              <a:spcBef>
                <a:spcPts val="100"/>
              </a:spcBef>
            </a:pPr>
            <a:r>
              <a:rPr sz="400" kern="0" spc="-20" dirty="0">
                <a:solidFill>
                  <a:srgbClr val="58595B"/>
                </a:solidFill>
                <a:latin typeface="Verdana"/>
                <a:cs typeface="Verdana"/>
              </a:rPr>
              <a:t>Bromley</a:t>
            </a:r>
            <a:endParaRPr sz="400" kern="0">
              <a:solidFill>
                <a:sysClr val="windowText" lastClr="000000"/>
              </a:solidFill>
              <a:latin typeface="Verdana"/>
              <a:cs typeface="Verdana"/>
            </a:endParaRPr>
          </a:p>
        </p:txBody>
      </p:sp>
      <p:sp>
        <p:nvSpPr>
          <p:cNvPr id="232" name="object 232"/>
          <p:cNvSpPr txBox="1"/>
          <p:nvPr/>
        </p:nvSpPr>
        <p:spPr>
          <a:xfrm>
            <a:off x="5750625" y="3922395"/>
            <a:ext cx="183289"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58595B"/>
                </a:solidFill>
                <a:latin typeface="Verdana"/>
                <a:cs typeface="Verdana"/>
              </a:rPr>
              <a:t>Sutton</a:t>
            </a:r>
            <a:endParaRPr sz="400" kern="0">
              <a:solidFill>
                <a:sysClr val="windowText" lastClr="000000"/>
              </a:solidFill>
              <a:latin typeface="Verdana"/>
              <a:cs typeface="Verdana"/>
            </a:endParaRPr>
          </a:p>
        </p:txBody>
      </p:sp>
      <p:sp>
        <p:nvSpPr>
          <p:cNvPr id="233" name="object 233"/>
          <p:cNvSpPr txBox="1"/>
          <p:nvPr/>
        </p:nvSpPr>
        <p:spPr>
          <a:xfrm>
            <a:off x="6287288" y="3953041"/>
            <a:ext cx="225147"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58595B"/>
                </a:solidFill>
                <a:latin typeface="Verdana"/>
                <a:cs typeface="Verdana"/>
              </a:rPr>
              <a:t>Croydon</a:t>
            </a:r>
            <a:endParaRPr sz="400" kern="0">
              <a:solidFill>
                <a:sysClr val="windowText" lastClr="000000"/>
              </a:solidFill>
              <a:latin typeface="Verdana"/>
              <a:cs typeface="Verdana"/>
            </a:endParaRPr>
          </a:p>
        </p:txBody>
      </p:sp>
      <p:sp>
        <p:nvSpPr>
          <p:cNvPr id="234" name="object 234"/>
          <p:cNvSpPr txBox="1"/>
          <p:nvPr/>
        </p:nvSpPr>
        <p:spPr>
          <a:xfrm>
            <a:off x="5116544" y="3639527"/>
            <a:ext cx="237197" cy="175472"/>
          </a:xfrm>
          <a:prstGeom prst="rect">
            <a:avLst/>
          </a:prstGeom>
        </p:spPr>
        <p:txBody>
          <a:bodyPr vert="horz" wrap="square" lIns="0" tIns="21563" rIns="0" bIns="0" rtlCol="0">
            <a:spAutoFit/>
          </a:bodyPr>
          <a:lstStyle/>
          <a:p>
            <a:pPr marL="12051" marR="5074" algn="ctr" defTabSz="913303">
              <a:lnSpc>
                <a:spcPts val="409"/>
              </a:lnSpc>
              <a:spcBef>
                <a:spcPts val="170"/>
              </a:spcBef>
            </a:pPr>
            <a:r>
              <a:rPr sz="400" kern="0" spc="-20" dirty="0">
                <a:solidFill>
                  <a:srgbClr val="58595B"/>
                </a:solidFill>
                <a:latin typeface="Verdana"/>
                <a:cs typeface="Verdana"/>
              </a:rPr>
              <a:t>Kingston</a:t>
            </a:r>
            <a:r>
              <a:rPr sz="400" kern="0" spc="499" dirty="0">
                <a:solidFill>
                  <a:srgbClr val="58595B"/>
                </a:solidFill>
                <a:latin typeface="Verdana"/>
                <a:cs typeface="Verdana"/>
              </a:rPr>
              <a:t> </a:t>
            </a:r>
            <a:r>
              <a:rPr sz="400" kern="0" spc="-20" dirty="0">
                <a:solidFill>
                  <a:srgbClr val="58595B"/>
                </a:solidFill>
                <a:latin typeface="Verdana"/>
                <a:cs typeface="Verdana"/>
              </a:rPr>
              <a:t>upon</a:t>
            </a:r>
            <a:r>
              <a:rPr sz="400" kern="0" spc="499" dirty="0">
                <a:solidFill>
                  <a:srgbClr val="58595B"/>
                </a:solidFill>
                <a:latin typeface="Verdana"/>
                <a:cs typeface="Verdana"/>
              </a:rPr>
              <a:t> </a:t>
            </a:r>
            <a:r>
              <a:rPr sz="400" kern="0" spc="-10" dirty="0">
                <a:solidFill>
                  <a:srgbClr val="58595B"/>
                </a:solidFill>
                <a:latin typeface="Verdana"/>
                <a:cs typeface="Verdana"/>
              </a:rPr>
              <a:t>Thames</a:t>
            </a:r>
            <a:endParaRPr sz="400" kern="0">
              <a:solidFill>
                <a:sysClr val="windowText" lastClr="000000"/>
              </a:solidFill>
              <a:latin typeface="Verdana"/>
              <a:cs typeface="Verdana"/>
            </a:endParaRPr>
          </a:p>
        </p:txBody>
      </p:sp>
      <p:sp>
        <p:nvSpPr>
          <p:cNvPr id="235" name="object 235"/>
          <p:cNvSpPr txBox="1"/>
          <p:nvPr/>
        </p:nvSpPr>
        <p:spPr>
          <a:xfrm>
            <a:off x="6184034" y="1304434"/>
            <a:ext cx="192168"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58595B"/>
                </a:solidFill>
                <a:latin typeface="Trebuchet MS"/>
                <a:cs typeface="Trebuchet MS"/>
              </a:rPr>
              <a:t>Enfield</a:t>
            </a:r>
            <a:endParaRPr sz="400" kern="0">
              <a:solidFill>
                <a:sysClr val="windowText" lastClr="000000"/>
              </a:solidFill>
              <a:latin typeface="Trebuchet MS"/>
              <a:cs typeface="Trebuchet MS"/>
            </a:endParaRPr>
          </a:p>
        </p:txBody>
      </p:sp>
      <p:sp>
        <p:nvSpPr>
          <p:cNvPr id="236" name="object 236"/>
          <p:cNvSpPr txBox="1"/>
          <p:nvPr/>
        </p:nvSpPr>
        <p:spPr>
          <a:xfrm>
            <a:off x="6356901" y="2200377"/>
            <a:ext cx="225781" cy="74287"/>
          </a:xfrm>
          <a:prstGeom prst="rect">
            <a:avLst/>
          </a:prstGeom>
        </p:spPr>
        <p:txBody>
          <a:bodyPr vert="horz" wrap="square" lIns="0" tIns="12684" rIns="0" bIns="0" rtlCol="0">
            <a:spAutoFit/>
          </a:bodyPr>
          <a:lstStyle/>
          <a:p>
            <a:pPr marL="12685" defTabSz="913303">
              <a:spcBef>
                <a:spcPts val="100"/>
              </a:spcBef>
            </a:pPr>
            <a:r>
              <a:rPr sz="400" kern="0" spc="-20" dirty="0">
                <a:solidFill>
                  <a:srgbClr val="58595B"/>
                </a:solidFill>
                <a:latin typeface="Verdana"/>
                <a:cs typeface="Verdana"/>
              </a:rPr>
              <a:t>Hackney</a:t>
            </a:r>
            <a:endParaRPr sz="400" kern="0">
              <a:solidFill>
                <a:sysClr val="windowText" lastClr="000000"/>
              </a:solidFill>
              <a:latin typeface="Verdana"/>
              <a:cs typeface="Verdana"/>
            </a:endParaRPr>
          </a:p>
        </p:txBody>
      </p:sp>
      <p:sp>
        <p:nvSpPr>
          <p:cNvPr id="237" name="object 237"/>
          <p:cNvSpPr txBox="1"/>
          <p:nvPr/>
        </p:nvSpPr>
        <p:spPr>
          <a:xfrm>
            <a:off x="6441787" y="2447576"/>
            <a:ext cx="217535" cy="124240"/>
          </a:xfrm>
          <a:prstGeom prst="rect">
            <a:avLst/>
          </a:prstGeom>
        </p:spPr>
        <p:txBody>
          <a:bodyPr vert="horz" wrap="square" lIns="0" tIns="21563" rIns="0" bIns="0" rtlCol="0">
            <a:spAutoFit/>
          </a:bodyPr>
          <a:lstStyle/>
          <a:p>
            <a:pPr marL="12685" marR="5074" indent="24101" defTabSz="913303">
              <a:lnSpc>
                <a:spcPts val="409"/>
              </a:lnSpc>
              <a:spcBef>
                <a:spcPts val="170"/>
              </a:spcBef>
            </a:pPr>
            <a:r>
              <a:rPr sz="400" kern="0" spc="-10" dirty="0">
                <a:solidFill>
                  <a:srgbClr val="58595B"/>
                </a:solidFill>
                <a:latin typeface="Verdana"/>
                <a:cs typeface="Verdana"/>
              </a:rPr>
              <a:t>Tower</a:t>
            </a:r>
            <a:r>
              <a:rPr sz="400" kern="0" spc="499" dirty="0">
                <a:solidFill>
                  <a:srgbClr val="58595B"/>
                </a:solidFill>
                <a:latin typeface="Verdana"/>
                <a:cs typeface="Verdana"/>
              </a:rPr>
              <a:t> </a:t>
            </a:r>
            <a:r>
              <a:rPr sz="400" kern="0" spc="-25" dirty="0">
                <a:solidFill>
                  <a:srgbClr val="58595B"/>
                </a:solidFill>
                <a:latin typeface="Verdana"/>
                <a:cs typeface="Verdana"/>
              </a:rPr>
              <a:t>Hamlets</a:t>
            </a:r>
            <a:endParaRPr sz="400" kern="0">
              <a:solidFill>
                <a:sysClr val="windowText" lastClr="000000"/>
              </a:solidFill>
              <a:latin typeface="Verdana"/>
              <a:cs typeface="Verdana"/>
            </a:endParaRPr>
          </a:p>
        </p:txBody>
      </p:sp>
      <p:sp>
        <p:nvSpPr>
          <p:cNvPr id="238" name="object 238"/>
          <p:cNvSpPr txBox="1"/>
          <p:nvPr/>
        </p:nvSpPr>
        <p:spPr>
          <a:xfrm>
            <a:off x="5741239" y="2208647"/>
            <a:ext cx="220073"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FFFFFF"/>
                </a:solidFill>
                <a:latin typeface="Verdana"/>
                <a:cs typeface="Verdana"/>
              </a:rPr>
              <a:t>Camden</a:t>
            </a:r>
            <a:endParaRPr sz="400" kern="0">
              <a:solidFill>
                <a:sysClr val="windowText" lastClr="000000"/>
              </a:solidFill>
              <a:latin typeface="Verdana"/>
              <a:cs typeface="Verdana"/>
            </a:endParaRPr>
          </a:p>
        </p:txBody>
      </p:sp>
      <p:sp>
        <p:nvSpPr>
          <p:cNvPr id="239" name="object 239"/>
          <p:cNvSpPr txBox="1"/>
          <p:nvPr/>
        </p:nvSpPr>
        <p:spPr>
          <a:xfrm>
            <a:off x="6054702" y="1838965"/>
            <a:ext cx="239733"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FFFFFF"/>
                </a:solidFill>
                <a:latin typeface="Verdana"/>
                <a:cs typeface="Verdana"/>
              </a:rPr>
              <a:t>Haringey</a:t>
            </a:r>
            <a:endParaRPr sz="400" kern="0">
              <a:solidFill>
                <a:sysClr val="windowText" lastClr="000000"/>
              </a:solidFill>
              <a:latin typeface="Verdana"/>
              <a:cs typeface="Verdana"/>
            </a:endParaRPr>
          </a:p>
        </p:txBody>
      </p:sp>
      <p:sp>
        <p:nvSpPr>
          <p:cNvPr id="240" name="object 240"/>
          <p:cNvSpPr txBox="1"/>
          <p:nvPr/>
        </p:nvSpPr>
        <p:spPr>
          <a:xfrm>
            <a:off x="5824805" y="2541239"/>
            <a:ext cx="180752" cy="74287"/>
          </a:xfrm>
          <a:prstGeom prst="rect">
            <a:avLst/>
          </a:prstGeom>
        </p:spPr>
        <p:txBody>
          <a:bodyPr vert="horz" wrap="square" lIns="0" tIns="12684" rIns="0" bIns="0" rtlCol="0">
            <a:spAutoFit/>
          </a:bodyPr>
          <a:lstStyle/>
          <a:p>
            <a:pPr marL="12685" defTabSz="913303">
              <a:spcBef>
                <a:spcPts val="100"/>
              </a:spcBef>
            </a:pPr>
            <a:r>
              <a:rPr sz="400" kern="0" spc="-25" dirty="0">
                <a:solidFill>
                  <a:srgbClr val="FFFFFF"/>
                </a:solidFill>
                <a:latin typeface="Verdana"/>
                <a:cs typeface="Verdana"/>
              </a:rPr>
              <a:t>City</a:t>
            </a:r>
            <a:r>
              <a:rPr sz="400" kern="0" spc="-10" dirty="0">
                <a:solidFill>
                  <a:srgbClr val="FFFFFF"/>
                </a:solidFill>
                <a:latin typeface="Verdana"/>
                <a:cs typeface="Verdana"/>
              </a:rPr>
              <a:t> </a:t>
            </a:r>
            <a:r>
              <a:rPr sz="400" kern="0" spc="-25" dirty="0">
                <a:solidFill>
                  <a:srgbClr val="FFFFFF"/>
                </a:solidFill>
                <a:latin typeface="Verdana"/>
                <a:cs typeface="Verdana"/>
              </a:rPr>
              <a:t>of</a:t>
            </a:r>
            <a:endParaRPr sz="400" kern="0">
              <a:solidFill>
                <a:sysClr val="windowText" lastClr="000000"/>
              </a:solidFill>
              <a:latin typeface="Verdana"/>
              <a:cs typeface="Verdana"/>
            </a:endParaRPr>
          </a:p>
        </p:txBody>
      </p:sp>
      <p:sp>
        <p:nvSpPr>
          <p:cNvPr id="241" name="object 241"/>
          <p:cNvSpPr txBox="1"/>
          <p:nvPr/>
        </p:nvSpPr>
        <p:spPr>
          <a:xfrm>
            <a:off x="5586942" y="3506339"/>
            <a:ext cx="202949"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FFFFFF"/>
                </a:solidFill>
                <a:latin typeface="Verdana"/>
                <a:cs typeface="Verdana"/>
              </a:rPr>
              <a:t>Merton</a:t>
            </a:r>
            <a:endParaRPr sz="400" kern="0">
              <a:solidFill>
                <a:sysClr val="windowText" lastClr="000000"/>
              </a:solidFill>
              <a:latin typeface="Verdana"/>
              <a:cs typeface="Verdana"/>
            </a:endParaRPr>
          </a:p>
        </p:txBody>
      </p:sp>
      <p:sp>
        <p:nvSpPr>
          <p:cNvPr id="242" name="object 242"/>
          <p:cNvSpPr txBox="1"/>
          <p:nvPr/>
        </p:nvSpPr>
        <p:spPr>
          <a:xfrm>
            <a:off x="5539603" y="3115448"/>
            <a:ext cx="329159"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FFFFFF"/>
                </a:solidFill>
                <a:latin typeface="Verdana"/>
                <a:cs typeface="Verdana"/>
              </a:rPr>
              <a:t>Wandsworth</a:t>
            </a:r>
            <a:endParaRPr sz="400" kern="0">
              <a:solidFill>
                <a:sysClr val="windowText" lastClr="000000"/>
              </a:solidFill>
              <a:latin typeface="Verdana"/>
              <a:cs typeface="Verdana"/>
            </a:endParaRPr>
          </a:p>
        </p:txBody>
      </p:sp>
      <p:sp>
        <p:nvSpPr>
          <p:cNvPr id="243" name="object 243"/>
          <p:cNvSpPr txBox="1"/>
          <p:nvPr/>
        </p:nvSpPr>
        <p:spPr>
          <a:xfrm>
            <a:off x="4488603" y="2990022"/>
            <a:ext cx="262566"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FFFFFF"/>
                </a:solidFill>
                <a:latin typeface="Verdana"/>
                <a:cs typeface="Verdana"/>
              </a:rPr>
              <a:t>Hounslow</a:t>
            </a:r>
            <a:endParaRPr sz="400" kern="0">
              <a:solidFill>
                <a:sysClr val="windowText" lastClr="000000"/>
              </a:solidFill>
              <a:latin typeface="Verdana"/>
              <a:cs typeface="Verdana"/>
            </a:endParaRPr>
          </a:p>
        </p:txBody>
      </p:sp>
      <p:sp>
        <p:nvSpPr>
          <p:cNvPr id="244" name="object 244"/>
          <p:cNvSpPr txBox="1"/>
          <p:nvPr/>
        </p:nvSpPr>
        <p:spPr>
          <a:xfrm>
            <a:off x="4860517" y="2513942"/>
            <a:ext cx="172507"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FFFFFF"/>
                </a:solidFill>
                <a:latin typeface="Verdana"/>
                <a:cs typeface="Verdana"/>
              </a:rPr>
              <a:t>Ealing</a:t>
            </a:r>
            <a:endParaRPr sz="400" kern="0">
              <a:solidFill>
                <a:sysClr val="windowText" lastClr="000000"/>
              </a:solidFill>
              <a:latin typeface="Verdana"/>
              <a:cs typeface="Verdana"/>
            </a:endParaRPr>
          </a:p>
        </p:txBody>
      </p:sp>
      <p:sp>
        <p:nvSpPr>
          <p:cNvPr id="245" name="object 245"/>
          <p:cNvSpPr txBox="1"/>
          <p:nvPr/>
        </p:nvSpPr>
        <p:spPr>
          <a:xfrm>
            <a:off x="5151402" y="2168361"/>
            <a:ext cx="155383"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FFFFFF"/>
                </a:solidFill>
                <a:latin typeface="Verdana"/>
                <a:cs typeface="Verdana"/>
              </a:rPr>
              <a:t>Brent</a:t>
            </a:r>
            <a:endParaRPr sz="400" kern="0">
              <a:solidFill>
                <a:sysClr val="windowText" lastClr="000000"/>
              </a:solidFill>
              <a:latin typeface="Verdana"/>
              <a:cs typeface="Verdana"/>
            </a:endParaRPr>
          </a:p>
        </p:txBody>
      </p:sp>
      <p:sp>
        <p:nvSpPr>
          <p:cNvPr id="246" name="object 246"/>
          <p:cNvSpPr txBox="1"/>
          <p:nvPr/>
        </p:nvSpPr>
        <p:spPr>
          <a:xfrm>
            <a:off x="4705054" y="1832218"/>
            <a:ext cx="202949"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FFFFFF"/>
                </a:solidFill>
                <a:latin typeface="Verdana"/>
                <a:cs typeface="Verdana"/>
              </a:rPr>
              <a:t>Harrow</a:t>
            </a:r>
            <a:endParaRPr sz="400" kern="0">
              <a:solidFill>
                <a:sysClr val="windowText" lastClr="000000"/>
              </a:solidFill>
              <a:latin typeface="Verdana"/>
              <a:cs typeface="Verdana"/>
            </a:endParaRPr>
          </a:p>
        </p:txBody>
      </p:sp>
      <p:sp>
        <p:nvSpPr>
          <p:cNvPr id="247" name="object 247"/>
          <p:cNvSpPr txBox="1"/>
          <p:nvPr/>
        </p:nvSpPr>
        <p:spPr>
          <a:xfrm>
            <a:off x="4102634" y="2283537"/>
            <a:ext cx="273982"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FFFFFF"/>
                </a:solidFill>
                <a:latin typeface="Verdana"/>
                <a:cs typeface="Verdana"/>
              </a:rPr>
              <a:t>Hillingdon</a:t>
            </a:r>
            <a:endParaRPr sz="400" kern="0">
              <a:solidFill>
                <a:sysClr val="windowText" lastClr="000000"/>
              </a:solidFill>
              <a:latin typeface="Verdana"/>
              <a:cs typeface="Verdana"/>
            </a:endParaRPr>
          </a:p>
        </p:txBody>
      </p:sp>
      <p:sp>
        <p:nvSpPr>
          <p:cNvPr id="248" name="object 248"/>
          <p:cNvSpPr txBox="1"/>
          <p:nvPr/>
        </p:nvSpPr>
        <p:spPr>
          <a:xfrm>
            <a:off x="5468519" y="1624900"/>
            <a:ext cx="183289"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FFFFFF"/>
                </a:solidFill>
                <a:latin typeface="Verdana"/>
                <a:cs typeface="Verdana"/>
              </a:rPr>
              <a:t>Barnet</a:t>
            </a:r>
            <a:endParaRPr sz="400" kern="0">
              <a:solidFill>
                <a:sysClr val="windowText" lastClr="000000"/>
              </a:solidFill>
              <a:latin typeface="Verdana"/>
              <a:cs typeface="Verdana"/>
            </a:endParaRPr>
          </a:p>
        </p:txBody>
      </p:sp>
      <p:sp>
        <p:nvSpPr>
          <p:cNvPr id="249" name="object 249"/>
          <p:cNvSpPr txBox="1"/>
          <p:nvPr/>
        </p:nvSpPr>
        <p:spPr>
          <a:xfrm>
            <a:off x="4659135" y="3350976"/>
            <a:ext cx="262566" cy="165354"/>
          </a:xfrm>
          <a:prstGeom prst="rect">
            <a:avLst/>
          </a:prstGeom>
        </p:spPr>
        <p:txBody>
          <a:bodyPr vert="horz" wrap="square" lIns="0" tIns="12684" rIns="0" bIns="0" rtlCol="0">
            <a:spAutoFit/>
          </a:bodyPr>
          <a:lstStyle/>
          <a:p>
            <a:pPr marL="12685" defTabSz="913303">
              <a:lnSpc>
                <a:spcPts val="409"/>
              </a:lnSpc>
              <a:spcBef>
                <a:spcPts val="100"/>
              </a:spcBef>
            </a:pPr>
            <a:r>
              <a:rPr sz="400" kern="0" spc="-10" dirty="0">
                <a:solidFill>
                  <a:srgbClr val="FFFFFF"/>
                </a:solidFill>
                <a:latin typeface="Verdana"/>
                <a:cs typeface="Verdana"/>
              </a:rPr>
              <a:t>Richmond</a:t>
            </a:r>
            <a:endParaRPr sz="400" kern="0">
              <a:solidFill>
                <a:sysClr val="windowText" lastClr="000000"/>
              </a:solidFill>
              <a:latin typeface="Verdana"/>
              <a:cs typeface="Verdana"/>
            </a:endParaRPr>
          </a:p>
          <a:p>
            <a:pPr marL="47568" marR="26003" indent="20930" defTabSz="913303">
              <a:lnSpc>
                <a:spcPct val="71800"/>
              </a:lnSpc>
              <a:spcBef>
                <a:spcPts val="65"/>
              </a:spcBef>
            </a:pPr>
            <a:r>
              <a:rPr sz="400" kern="0" spc="-20" dirty="0">
                <a:solidFill>
                  <a:srgbClr val="FFFFFF"/>
                </a:solidFill>
                <a:latin typeface="Verdana"/>
                <a:cs typeface="Verdana"/>
              </a:rPr>
              <a:t>upon</a:t>
            </a:r>
            <a:r>
              <a:rPr sz="400" kern="0" spc="499" dirty="0">
                <a:solidFill>
                  <a:srgbClr val="FFFFFF"/>
                </a:solidFill>
                <a:latin typeface="Verdana"/>
                <a:cs typeface="Verdana"/>
              </a:rPr>
              <a:t> </a:t>
            </a:r>
            <a:r>
              <a:rPr sz="400" kern="0" spc="-40" dirty="0">
                <a:solidFill>
                  <a:srgbClr val="FFFFFF"/>
                </a:solidFill>
                <a:latin typeface="Verdana"/>
                <a:cs typeface="Verdana"/>
              </a:rPr>
              <a:t>Thames</a:t>
            </a:r>
            <a:endParaRPr sz="400" kern="0">
              <a:solidFill>
                <a:sysClr val="windowText" lastClr="000000"/>
              </a:solidFill>
              <a:latin typeface="Verdana"/>
              <a:cs typeface="Verdana"/>
            </a:endParaRPr>
          </a:p>
        </p:txBody>
      </p:sp>
      <p:sp>
        <p:nvSpPr>
          <p:cNvPr id="250" name="object 250"/>
          <p:cNvSpPr txBox="1"/>
          <p:nvPr/>
        </p:nvSpPr>
        <p:spPr>
          <a:xfrm>
            <a:off x="6155469" y="2523328"/>
            <a:ext cx="180752" cy="74287"/>
          </a:xfrm>
          <a:prstGeom prst="rect">
            <a:avLst/>
          </a:prstGeom>
        </p:spPr>
        <p:txBody>
          <a:bodyPr vert="horz" wrap="square" lIns="0" tIns="12684" rIns="0" bIns="0" rtlCol="0">
            <a:spAutoFit/>
          </a:bodyPr>
          <a:lstStyle/>
          <a:p>
            <a:pPr marL="12685" defTabSz="913303">
              <a:spcBef>
                <a:spcPts val="100"/>
              </a:spcBef>
            </a:pPr>
            <a:r>
              <a:rPr sz="400" kern="0" spc="-25" dirty="0">
                <a:solidFill>
                  <a:srgbClr val="FFFFFF"/>
                </a:solidFill>
                <a:latin typeface="Verdana"/>
                <a:cs typeface="Verdana"/>
              </a:rPr>
              <a:t>City</a:t>
            </a:r>
            <a:r>
              <a:rPr sz="400" kern="0" spc="-10" dirty="0">
                <a:solidFill>
                  <a:srgbClr val="FFFFFF"/>
                </a:solidFill>
                <a:latin typeface="Verdana"/>
                <a:cs typeface="Verdana"/>
              </a:rPr>
              <a:t> </a:t>
            </a:r>
            <a:r>
              <a:rPr sz="400" kern="0" spc="-25" dirty="0">
                <a:solidFill>
                  <a:srgbClr val="FFFFFF"/>
                </a:solidFill>
                <a:latin typeface="Verdana"/>
                <a:cs typeface="Verdana"/>
              </a:rPr>
              <a:t>of</a:t>
            </a:r>
            <a:endParaRPr sz="400" kern="0">
              <a:solidFill>
                <a:sysClr val="windowText" lastClr="000000"/>
              </a:solidFill>
              <a:latin typeface="Verdana"/>
              <a:cs typeface="Verdana"/>
            </a:endParaRPr>
          </a:p>
        </p:txBody>
      </p:sp>
      <p:sp>
        <p:nvSpPr>
          <p:cNvPr id="251" name="object 251"/>
          <p:cNvSpPr txBox="1"/>
          <p:nvPr/>
        </p:nvSpPr>
        <p:spPr>
          <a:xfrm>
            <a:off x="5735962" y="2591115"/>
            <a:ext cx="667196" cy="74287"/>
          </a:xfrm>
          <a:prstGeom prst="rect">
            <a:avLst/>
          </a:prstGeom>
        </p:spPr>
        <p:txBody>
          <a:bodyPr vert="horz" wrap="square" lIns="0" tIns="12684" rIns="0" bIns="0" rtlCol="0">
            <a:spAutoFit/>
          </a:bodyPr>
          <a:lstStyle/>
          <a:p>
            <a:pPr marL="38054" defTabSz="913303">
              <a:spcBef>
                <a:spcPts val="100"/>
              </a:spcBef>
            </a:pPr>
            <a:r>
              <a:rPr sz="400" kern="0" spc="-10" dirty="0">
                <a:solidFill>
                  <a:srgbClr val="FFFFFF"/>
                </a:solidFill>
                <a:latin typeface="Verdana"/>
                <a:cs typeface="Verdana"/>
              </a:rPr>
              <a:t>Westminster</a:t>
            </a:r>
            <a:r>
              <a:rPr sz="400" kern="0" spc="345" dirty="0">
                <a:solidFill>
                  <a:srgbClr val="FFFFFF"/>
                </a:solidFill>
                <a:latin typeface="Verdana"/>
                <a:cs typeface="Verdana"/>
              </a:rPr>
              <a:t> </a:t>
            </a:r>
            <a:r>
              <a:rPr sz="599" kern="0" spc="-15" baseline="20833" dirty="0">
                <a:solidFill>
                  <a:srgbClr val="FFFFFF"/>
                </a:solidFill>
                <a:latin typeface="Verdana"/>
                <a:cs typeface="Verdana"/>
              </a:rPr>
              <a:t>LONDON</a:t>
            </a:r>
            <a:endParaRPr sz="599" kern="0" baseline="20833">
              <a:solidFill>
                <a:sysClr val="windowText" lastClr="000000"/>
              </a:solidFill>
              <a:latin typeface="Verdana"/>
              <a:cs typeface="Verdana"/>
            </a:endParaRPr>
          </a:p>
        </p:txBody>
      </p:sp>
      <p:sp>
        <p:nvSpPr>
          <p:cNvPr id="252" name="object 252"/>
          <p:cNvSpPr txBox="1"/>
          <p:nvPr/>
        </p:nvSpPr>
        <p:spPr>
          <a:xfrm>
            <a:off x="6068655" y="2239547"/>
            <a:ext cx="231489" cy="74287"/>
          </a:xfrm>
          <a:prstGeom prst="rect">
            <a:avLst/>
          </a:prstGeom>
        </p:spPr>
        <p:txBody>
          <a:bodyPr vert="horz" wrap="square" lIns="0" tIns="12684" rIns="0" bIns="0" rtlCol="0">
            <a:spAutoFit/>
          </a:bodyPr>
          <a:lstStyle/>
          <a:p>
            <a:pPr marL="12685" defTabSz="913303">
              <a:spcBef>
                <a:spcPts val="100"/>
              </a:spcBef>
            </a:pPr>
            <a:r>
              <a:rPr sz="400" kern="0" spc="-10" dirty="0">
                <a:solidFill>
                  <a:srgbClr val="FFFFFF"/>
                </a:solidFill>
                <a:latin typeface="Verdana"/>
                <a:cs typeface="Verdana"/>
              </a:rPr>
              <a:t>Islington</a:t>
            </a:r>
            <a:endParaRPr sz="400" kern="0">
              <a:solidFill>
                <a:sysClr val="windowText" lastClr="000000"/>
              </a:solidFill>
              <a:latin typeface="Verdana"/>
              <a:cs typeface="Verdana"/>
            </a:endParaRPr>
          </a:p>
        </p:txBody>
      </p:sp>
      <p:sp>
        <p:nvSpPr>
          <p:cNvPr id="253" name="object 253"/>
          <p:cNvSpPr txBox="1"/>
          <p:nvPr/>
        </p:nvSpPr>
        <p:spPr>
          <a:xfrm>
            <a:off x="5325081" y="2633228"/>
            <a:ext cx="358333" cy="74287"/>
          </a:xfrm>
          <a:prstGeom prst="rect">
            <a:avLst/>
          </a:prstGeom>
        </p:spPr>
        <p:txBody>
          <a:bodyPr vert="horz" wrap="square" lIns="0" tIns="12684" rIns="0" bIns="0" rtlCol="0">
            <a:spAutoFit/>
          </a:bodyPr>
          <a:lstStyle/>
          <a:p>
            <a:pPr marL="12685" defTabSz="913303">
              <a:spcBef>
                <a:spcPts val="100"/>
              </a:spcBef>
            </a:pPr>
            <a:r>
              <a:rPr sz="400" kern="0" spc="-25" dirty="0">
                <a:solidFill>
                  <a:srgbClr val="FFFFFF"/>
                </a:solidFill>
                <a:latin typeface="Verdana"/>
                <a:cs typeface="Verdana"/>
              </a:rPr>
              <a:t>Hammersmith</a:t>
            </a:r>
            <a:endParaRPr sz="400" kern="0">
              <a:solidFill>
                <a:sysClr val="windowText" lastClr="000000"/>
              </a:solidFill>
              <a:latin typeface="Verdana"/>
              <a:cs typeface="Verdana"/>
            </a:endParaRPr>
          </a:p>
        </p:txBody>
      </p:sp>
      <p:sp>
        <p:nvSpPr>
          <p:cNvPr id="254" name="object 254"/>
          <p:cNvSpPr txBox="1"/>
          <p:nvPr/>
        </p:nvSpPr>
        <p:spPr>
          <a:xfrm>
            <a:off x="5371253" y="2683104"/>
            <a:ext cx="1101635" cy="217739"/>
          </a:xfrm>
          <a:prstGeom prst="rect">
            <a:avLst/>
          </a:prstGeom>
        </p:spPr>
        <p:txBody>
          <a:bodyPr vert="horz" wrap="square" lIns="0" tIns="12684" rIns="0" bIns="0" rtlCol="0">
            <a:spAutoFit/>
          </a:bodyPr>
          <a:lstStyle/>
          <a:p>
            <a:pPr marL="12685" defTabSz="913303">
              <a:lnSpc>
                <a:spcPts val="409"/>
              </a:lnSpc>
              <a:spcBef>
                <a:spcPts val="100"/>
              </a:spcBef>
            </a:pPr>
            <a:r>
              <a:rPr sz="400" kern="0" dirty="0">
                <a:solidFill>
                  <a:srgbClr val="FFFFFF"/>
                </a:solidFill>
                <a:latin typeface="Verdana"/>
                <a:cs typeface="Verdana"/>
              </a:rPr>
              <a:t>&amp;</a:t>
            </a:r>
            <a:r>
              <a:rPr sz="400" kern="0" spc="-40" dirty="0">
                <a:solidFill>
                  <a:srgbClr val="FFFFFF"/>
                </a:solidFill>
                <a:latin typeface="Verdana"/>
                <a:cs typeface="Verdana"/>
              </a:rPr>
              <a:t> </a:t>
            </a:r>
            <a:r>
              <a:rPr sz="400" kern="0" spc="-10" dirty="0">
                <a:solidFill>
                  <a:srgbClr val="FFFFFF"/>
                </a:solidFill>
                <a:latin typeface="Verdana"/>
                <a:cs typeface="Verdana"/>
              </a:rPr>
              <a:t>Fulham</a:t>
            </a:r>
            <a:endParaRPr sz="400" kern="0">
              <a:solidFill>
                <a:sysClr val="windowText" lastClr="000000"/>
              </a:solidFill>
              <a:latin typeface="Verdana"/>
              <a:cs typeface="Verdana"/>
            </a:endParaRPr>
          </a:p>
          <a:p>
            <a:pPr marL="287310" marR="535931" indent="-1903" defTabSz="913303">
              <a:lnSpc>
                <a:spcPts val="390"/>
              </a:lnSpc>
              <a:spcBef>
                <a:spcPts val="20"/>
              </a:spcBef>
            </a:pPr>
            <a:r>
              <a:rPr sz="400" kern="0" spc="-20" dirty="0">
                <a:solidFill>
                  <a:srgbClr val="FFFFFF"/>
                </a:solidFill>
                <a:latin typeface="Verdana"/>
                <a:cs typeface="Verdana"/>
              </a:rPr>
              <a:t>Kensington</a:t>
            </a:r>
            <a:r>
              <a:rPr sz="400" kern="0" spc="499" dirty="0">
                <a:solidFill>
                  <a:srgbClr val="FFFFFF"/>
                </a:solidFill>
                <a:latin typeface="Verdana"/>
                <a:cs typeface="Verdana"/>
              </a:rPr>
              <a:t> </a:t>
            </a:r>
            <a:r>
              <a:rPr sz="400" kern="0" dirty="0">
                <a:solidFill>
                  <a:srgbClr val="FFFFFF"/>
                </a:solidFill>
                <a:latin typeface="Verdana"/>
                <a:cs typeface="Verdana"/>
              </a:rPr>
              <a:t>&amp;</a:t>
            </a:r>
            <a:r>
              <a:rPr sz="400" kern="0" spc="-30" dirty="0">
                <a:solidFill>
                  <a:srgbClr val="FFFFFF"/>
                </a:solidFill>
                <a:latin typeface="Verdana"/>
                <a:cs typeface="Verdana"/>
              </a:rPr>
              <a:t> </a:t>
            </a:r>
            <a:r>
              <a:rPr sz="400" kern="0" spc="-10" dirty="0">
                <a:solidFill>
                  <a:srgbClr val="FFFFFF"/>
                </a:solidFill>
                <a:latin typeface="Verdana"/>
                <a:cs typeface="Verdana"/>
              </a:rPr>
              <a:t>Chelsea</a:t>
            </a:r>
            <a:endParaRPr sz="400" kern="0">
              <a:solidFill>
                <a:sysClr val="windowText" lastClr="000000"/>
              </a:solidFill>
              <a:latin typeface="Verdana"/>
              <a:cs typeface="Verdana"/>
            </a:endParaRPr>
          </a:p>
          <a:p>
            <a:pPr marL="831486" defTabSz="913303">
              <a:lnSpc>
                <a:spcPts val="390"/>
              </a:lnSpc>
            </a:pPr>
            <a:r>
              <a:rPr sz="400" kern="0" spc="-10" dirty="0">
                <a:solidFill>
                  <a:srgbClr val="58595B"/>
                </a:solidFill>
                <a:latin typeface="Verdana"/>
                <a:cs typeface="Verdana"/>
              </a:rPr>
              <a:t>Southwark</a:t>
            </a:r>
            <a:endParaRPr sz="400" kern="0">
              <a:solidFill>
                <a:sysClr val="windowText" lastClr="000000"/>
              </a:solidFill>
              <a:latin typeface="Verdana"/>
              <a:cs typeface="Verdana"/>
            </a:endParaRPr>
          </a:p>
        </p:txBody>
      </p:sp>
      <p:sp>
        <p:nvSpPr>
          <p:cNvPr id="255" name="object 255"/>
          <p:cNvSpPr/>
          <p:nvPr/>
        </p:nvSpPr>
        <p:spPr>
          <a:xfrm>
            <a:off x="7991927" y="359550"/>
            <a:ext cx="787063" cy="317109"/>
          </a:xfrm>
          <a:custGeom>
            <a:avLst/>
            <a:gdLst/>
            <a:ahLst/>
            <a:cxnLst/>
            <a:rect l="l" t="t" r="r" b="b"/>
            <a:pathLst>
              <a:path w="788034" h="317500">
                <a:moveTo>
                  <a:pt x="787857" y="0"/>
                </a:moveTo>
                <a:lnTo>
                  <a:pt x="0" y="0"/>
                </a:lnTo>
                <a:lnTo>
                  <a:pt x="0" y="317258"/>
                </a:lnTo>
                <a:lnTo>
                  <a:pt x="787857" y="317258"/>
                </a:lnTo>
                <a:lnTo>
                  <a:pt x="787857" y="290398"/>
                </a:lnTo>
                <a:lnTo>
                  <a:pt x="610146" y="290398"/>
                </a:lnTo>
                <a:lnTo>
                  <a:pt x="589724" y="289313"/>
                </a:lnTo>
                <a:lnTo>
                  <a:pt x="568921" y="286404"/>
                </a:lnTo>
                <a:lnTo>
                  <a:pt x="566898" y="285978"/>
                </a:lnTo>
                <a:lnTo>
                  <a:pt x="22212" y="285978"/>
                </a:lnTo>
                <a:lnTo>
                  <a:pt x="77038" y="30606"/>
                </a:lnTo>
                <a:lnTo>
                  <a:pt x="637376" y="30606"/>
                </a:lnTo>
                <a:lnTo>
                  <a:pt x="638041" y="30353"/>
                </a:lnTo>
                <a:lnTo>
                  <a:pt x="679653" y="26238"/>
                </a:lnTo>
                <a:lnTo>
                  <a:pt x="787857" y="26238"/>
                </a:lnTo>
                <a:lnTo>
                  <a:pt x="787857" y="0"/>
                </a:lnTo>
                <a:close/>
              </a:path>
              <a:path w="788034" h="317500">
                <a:moveTo>
                  <a:pt x="685165" y="76746"/>
                </a:moveTo>
                <a:lnTo>
                  <a:pt x="665957" y="77698"/>
                </a:lnTo>
                <a:lnTo>
                  <a:pt x="650330" y="81305"/>
                </a:lnTo>
                <a:lnTo>
                  <a:pt x="639764" y="88769"/>
                </a:lnTo>
                <a:lnTo>
                  <a:pt x="635889" y="101257"/>
                </a:lnTo>
                <a:lnTo>
                  <a:pt x="651458" y="121277"/>
                </a:lnTo>
                <a:lnTo>
                  <a:pt x="685711" y="135861"/>
                </a:lnTo>
                <a:lnTo>
                  <a:pt x="719963" y="158203"/>
                </a:lnTo>
                <a:lnTo>
                  <a:pt x="735533" y="201498"/>
                </a:lnTo>
                <a:lnTo>
                  <a:pt x="724317" y="245167"/>
                </a:lnTo>
                <a:lnTo>
                  <a:pt x="695175" y="272418"/>
                </a:lnTo>
                <a:lnTo>
                  <a:pt x="654865" y="286433"/>
                </a:lnTo>
                <a:lnTo>
                  <a:pt x="610146" y="290398"/>
                </a:lnTo>
                <a:lnTo>
                  <a:pt x="787857" y="290398"/>
                </a:lnTo>
                <a:lnTo>
                  <a:pt x="787857" y="88430"/>
                </a:lnTo>
                <a:lnTo>
                  <a:pt x="741768" y="88430"/>
                </a:lnTo>
                <a:lnTo>
                  <a:pt x="730906" y="83984"/>
                </a:lnTo>
                <a:lnTo>
                  <a:pt x="718010" y="80259"/>
                </a:lnTo>
                <a:lnTo>
                  <a:pt x="702842" y="77698"/>
                </a:lnTo>
                <a:lnTo>
                  <a:pt x="685165" y="76746"/>
                </a:lnTo>
                <a:close/>
              </a:path>
              <a:path w="788034" h="317500">
                <a:moveTo>
                  <a:pt x="123355" y="109283"/>
                </a:moveTo>
                <a:lnTo>
                  <a:pt x="122631" y="109283"/>
                </a:lnTo>
                <a:lnTo>
                  <a:pt x="86931" y="285978"/>
                </a:lnTo>
                <a:lnTo>
                  <a:pt x="177025" y="285978"/>
                </a:lnTo>
                <a:lnTo>
                  <a:pt x="123355" y="109283"/>
                </a:lnTo>
                <a:close/>
              </a:path>
              <a:path w="788034" h="317500">
                <a:moveTo>
                  <a:pt x="342112" y="30606"/>
                </a:moveTo>
                <a:lnTo>
                  <a:pt x="316763" y="30606"/>
                </a:lnTo>
                <a:lnTo>
                  <a:pt x="262369" y="285978"/>
                </a:lnTo>
                <a:lnTo>
                  <a:pt x="288785" y="285978"/>
                </a:lnTo>
                <a:lnTo>
                  <a:pt x="342112" y="30606"/>
                </a:lnTo>
                <a:close/>
              </a:path>
              <a:path w="788034" h="317500">
                <a:moveTo>
                  <a:pt x="461619" y="176606"/>
                </a:moveTo>
                <a:lnTo>
                  <a:pt x="380326" y="176606"/>
                </a:lnTo>
                <a:lnTo>
                  <a:pt x="357530" y="285978"/>
                </a:lnTo>
                <a:lnTo>
                  <a:pt x="438823" y="285978"/>
                </a:lnTo>
                <a:lnTo>
                  <a:pt x="461619" y="176606"/>
                </a:lnTo>
                <a:close/>
              </a:path>
              <a:path w="788034" h="317500">
                <a:moveTo>
                  <a:pt x="637376" y="30606"/>
                </a:moveTo>
                <a:lnTo>
                  <a:pt x="560882" y="30606"/>
                </a:lnTo>
                <a:lnTo>
                  <a:pt x="507555" y="285978"/>
                </a:lnTo>
                <a:lnTo>
                  <a:pt x="566898" y="285978"/>
                </a:lnTo>
                <a:lnTo>
                  <a:pt x="548881" y="282190"/>
                </a:lnTo>
                <a:lnTo>
                  <a:pt x="530745" y="277190"/>
                </a:lnTo>
                <a:lnTo>
                  <a:pt x="546925" y="225234"/>
                </a:lnTo>
                <a:lnTo>
                  <a:pt x="659414" y="225234"/>
                </a:lnTo>
                <a:lnTo>
                  <a:pt x="664921" y="209524"/>
                </a:lnTo>
                <a:lnTo>
                  <a:pt x="649351" y="187101"/>
                </a:lnTo>
                <a:lnTo>
                  <a:pt x="615099" y="172338"/>
                </a:lnTo>
                <a:lnTo>
                  <a:pt x="580846" y="151756"/>
                </a:lnTo>
                <a:lnTo>
                  <a:pt x="565277" y="111874"/>
                </a:lnTo>
                <a:lnTo>
                  <a:pt x="575234" y="70697"/>
                </a:lnTo>
                <a:lnTo>
                  <a:pt x="601362" y="44348"/>
                </a:lnTo>
                <a:lnTo>
                  <a:pt x="637376" y="30606"/>
                </a:lnTo>
                <a:close/>
              </a:path>
              <a:path w="788034" h="317500">
                <a:moveTo>
                  <a:pt x="659414" y="225234"/>
                </a:moveTo>
                <a:lnTo>
                  <a:pt x="546925" y="225234"/>
                </a:lnTo>
                <a:lnTo>
                  <a:pt x="559373" y="231237"/>
                </a:lnTo>
                <a:lnTo>
                  <a:pt x="575216" y="235862"/>
                </a:lnTo>
                <a:lnTo>
                  <a:pt x="592718" y="238837"/>
                </a:lnTo>
                <a:lnTo>
                  <a:pt x="610146" y="239890"/>
                </a:lnTo>
                <a:lnTo>
                  <a:pt x="627752" y="238837"/>
                </a:lnTo>
                <a:lnTo>
                  <a:pt x="645539" y="234580"/>
                </a:lnTo>
                <a:lnTo>
                  <a:pt x="659364" y="225375"/>
                </a:lnTo>
                <a:lnTo>
                  <a:pt x="659414" y="225234"/>
                </a:lnTo>
                <a:close/>
              </a:path>
              <a:path w="788034" h="317500">
                <a:moveTo>
                  <a:pt x="252031" y="30606"/>
                </a:moveTo>
                <a:lnTo>
                  <a:pt x="162674" y="30606"/>
                </a:lnTo>
                <a:lnTo>
                  <a:pt x="215277" y="207695"/>
                </a:lnTo>
                <a:lnTo>
                  <a:pt x="216001" y="207695"/>
                </a:lnTo>
                <a:lnTo>
                  <a:pt x="252031" y="30606"/>
                </a:lnTo>
                <a:close/>
              </a:path>
              <a:path w="788034" h="317500">
                <a:moveTo>
                  <a:pt x="492150" y="30606"/>
                </a:moveTo>
                <a:lnTo>
                  <a:pt x="410857" y="30606"/>
                </a:lnTo>
                <a:lnTo>
                  <a:pt x="390664" y="128308"/>
                </a:lnTo>
                <a:lnTo>
                  <a:pt x="471906" y="128308"/>
                </a:lnTo>
                <a:lnTo>
                  <a:pt x="492150" y="30606"/>
                </a:lnTo>
                <a:close/>
              </a:path>
              <a:path w="788034" h="317500">
                <a:moveTo>
                  <a:pt x="787857" y="26238"/>
                </a:moveTo>
                <a:lnTo>
                  <a:pt x="679653" y="26238"/>
                </a:lnTo>
                <a:lnTo>
                  <a:pt x="702862" y="26881"/>
                </a:lnTo>
                <a:lnTo>
                  <a:pt x="724374" y="28898"/>
                </a:lnTo>
                <a:lnTo>
                  <a:pt x="743198" y="32421"/>
                </a:lnTo>
                <a:lnTo>
                  <a:pt x="758342" y="37579"/>
                </a:lnTo>
                <a:lnTo>
                  <a:pt x="741768" y="88430"/>
                </a:lnTo>
                <a:lnTo>
                  <a:pt x="787857" y="88430"/>
                </a:lnTo>
                <a:lnTo>
                  <a:pt x="787857" y="26238"/>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256" name="object 256"/>
          <p:cNvSpPr txBox="1">
            <a:spLocks noGrp="1"/>
          </p:cNvSpPr>
          <p:nvPr>
            <p:ph type="title"/>
          </p:nvPr>
        </p:nvSpPr>
        <p:spPr>
          <a:xfrm>
            <a:off x="352511" y="276508"/>
            <a:ext cx="1815763" cy="381237"/>
          </a:xfrm>
          <a:prstGeom prst="rect">
            <a:avLst/>
          </a:prstGeom>
        </p:spPr>
        <p:txBody>
          <a:bodyPr vert="horz" wrap="square" lIns="0" tIns="12684" rIns="0" bIns="0" rtlCol="0">
            <a:spAutoFit/>
          </a:bodyPr>
          <a:lstStyle/>
          <a:p>
            <a:pPr marL="12685">
              <a:spcBef>
                <a:spcPts val="100"/>
              </a:spcBef>
            </a:pPr>
            <a:r>
              <a:rPr dirty="0"/>
              <a:t>Where</a:t>
            </a:r>
            <a:r>
              <a:rPr spc="10" dirty="0"/>
              <a:t> </a:t>
            </a:r>
            <a:r>
              <a:rPr dirty="0"/>
              <a:t>we</a:t>
            </a:r>
            <a:r>
              <a:rPr spc="20" dirty="0"/>
              <a:t> </a:t>
            </a:r>
            <a:r>
              <a:rPr spc="-25" dirty="0"/>
              <a:t>are</a:t>
            </a:r>
          </a:p>
        </p:txBody>
      </p:sp>
      <p:sp>
        <p:nvSpPr>
          <p:cNvPr id="257" name="object 257"/>
          <p:cNvSpPr/>
          <p:nvPr/>
        </p:nvSpPr>
        <p:spPr>
          <a:xfrm>
            <a:off x="5638" y="5039209"/>
            <a:ext cx="9132725" cy="102743"/>
          </a:xfrm>
          <a:custGeom>
            <a:avLst/>
            <a:gdLst/>
            <a:ahLst/>
            <a:cxnLst/>
            <a:rect l="l" t="t" r="r" b="b"/>
            <a:pathLst>
              <a:path w="9144000" h="102870">
                <a:moveTo>
                  <a:pt x="9144000" y="0"/>
                </a:moveTo>
                <a:lnTo>
                  <a:pt x="0" y="0"/>
                </a:lnTo>
                <a:lnTo>
                  <a:pt x="0" y="102565"/>
                </a:lnTo>
                <a:lnTo>
                  <a:pt x="9144000" y="102565"/>
                </a:lnTo>
                <a:lnTo>
                  <a:pt x="9144000"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pic>
        <p:nvPicPr>
          <p:cNvPr id="258" name="object 258"/>
          <p:cNvPicPr/>
          <p:nvPr/>
        </p:nvPicPr>
        <p:blipFill>
          <a:blip r:embed="rId13" cstate="print"/>
          <a:stretch>
            <a:fillRect/>
          </a:stretch>
        </p:blipFill>
        <p:spPr>
          <a:xfrm>
            <a:off x="510154" y="959912"/>
            <a:ext cx="2949162" cy="3823380"/>
          </a:xfrm>
          <a:prstGeom prst="rect">
            <a:avLst/>
          </a:prstGeom>
        </p:spPr>
      </p:pic>
      <p:sp>
        <p:nvSpPr>
          <p:cNvPr id="259" name="object 259"/>
          <p:cNvSpPr txBox="1"/>
          <p:nvPr/>
        </p:nvSpPr>
        <p:spPr>
          <a:xfrm>
            <a:off x="2636001" y="3778183"/>
            <a:ext cx="136991" cy="78258"/>
          </a:xfrm>
          <a:prstGeom prst="rect">
            <a:avLst/>
          </a:prstGeom>
        </p:spPr>
        <p:txBody>
          <a:bodyPr vert="horz" wrap="square" lIns="0" tIns="23466" rIns="0" bIns="0" rtlCol="0">
            <a:spAutoFit/>
          </a:bodyPr>
          <a:lstStyle/>
          <a:p>
            <a:pPr marL="12685" marR="5074" indent="-634" defTabSz="913303">
              <a:lnSpc>
                <a:spcPct val="70900"/>
              </a:lnSpc>
              <a:spcBef>
                <a:spcPts val="185"/>
              </a:spcBef>
            </a:pPr>
            <a:r>
              <a:rPr sz="250" kern="0" spc="-25" dirty="0">
                <a:solidFill>
                  <a:srgbClr val="FFFFFF"/>
                </a:solidFill>
                <a:latin typeface="Verdana"/>
                <a:cs typeface="Verdana"/>
              </a:rPr>
              <a:t>Greater</a:t>
            </a:r>
            <a:r>
              <a:rPr sz="250" kern="0" spc="499" dirty="0">
                <a:solidFill>
                  <a:srgbClr val="FFFFFF"/>
                </a:solidFill>
                <a:latin typeface="Verdana"/>
                <a:cs typeface="Verdana"/>
              </a:rPr>
              <a:t> </a:t>
            </a:r>
            <a:r>
              <a:rPr sz="250" kern="0" spc="-20" dirty="0">
                <a:solidFill>
                  <a:srgbClr val="FFFFFF"/>
                </a:solidFill>
                <a:latin typeface="Verdana"/>
                <a:cs typeface="Verdana"/>
              </a:rPr>
              <a:t>London</a:t>
            </a:r>
            <a:endParaRPr sz="250" kern="0">
              <a:solidFill>
                <a:sysClr val="windowText" lastClr="000000"/>
              </a:solidFill>
              <a:latin typeface="Verdana"/>
              <a:cs typeface="Verdana"/>
            </a:endParaRPr>
          </a:p>
        </p:txBody>
      </p:sp>
      <p:sp>
        <p:nvSpPr>
          <p:cNvPr id="260" name="object 260"/>
          <p:cNvSpPr txBox="1"/>
          <p:nvPr/>
        </p:nvSpPr>
        <p:spPr>
          <a:xfrm>
            <a:off x="2292117" y="3615147"/>
            <a:ext cx="470589" cy="89017"/>
          </a:xfrm>
          <a:prstGeom prst="rect">
            <a:avLst/>
          </a:prstGeom>
        </p:spPr>
        <p:txBody>
          <a:bodyPr vert="horz" wrap="square" lIns="0" tIns="12050" rIns="0" bIns="0" rtlCol="0">
            <a:spAutoFit/>
          </a:bodyPr>
          <a:lstStyle/>
          <a:p>
            <a:pPr marL="12685" defTabSz="913303">
              <a:lnSpc>
                <a:spcPts val="295"/>
              </a:lnSpc>
              <a:spcBef>
                <a:spcPts val="95"/>
              </a:spcBef>
            </a:pPr>
            <a:r>
              <a:rPr sz="250" kern="0" spc="-10" dirty="0">
                <a:solidFill>
                  <a:srgbClr val="FFFFFF"/>
                </a:solidFill>
                <a:latin typeface="Verdana"/>
                <a:cs typeface="Verdana"/>
              </a:rPr>
              <a:t>Buckinghamshire</a:t>
            </a:r>
            <a:endParaRPr sz="250" kern="0">
              <a:solidFill>
                <a:sysClr val="windowText" lastClr="000000"/>
              </a:solidFill>
              <a:latin typeface="Verdana"/>
              <a:cs typeface="Verdana"/>
            </a:endParaRPr>
          </a:p>
          <a:p>
            <a:pPr marL="260672" defTabSz="913303">
              <a:lnSpc>
                <a:spcPts val="295"/>
              </a:lnSpc>
            </a:pPr>
            <a:r>
              <a:rPr sz="250" kern="0" spc="-10" dirty="0">
                <a:solidFill>
                  <a:srgbClr val="FFFFFF"/>
                </a:solidFill>
                <a:latin typeface="Verdana"/>
                <a:cs typeface="Verdana"/>
              </a:rPr>
              <a:t>Hertfordshire</a:t>
            </a:r>
            <a:endParaRPr sz="250" kern="0">
              <a:solidFill>
                <a:sysClr val="windowText" lastClr="000000"/>
              </a:solidFill>
              <a:latin typeface="Verdana"/>
              <a:cs typeface="Verdana"/>
            </a:endParaRPr>
          </a:p>
        </p:txBody>
      </p:sp>
      <p:sp>
        <p:nvSpPr>
          <p:cNvPr id="261" name="object 261"/>
          <p:cNvSpPr txBox="1"/>
          <p:nvPr/>
        </p:nvSpPr>
        <p:spPr>
          <a:xfrm>
            <a:off x="2537673" y="3949389"/>
            <a:ext cx="117964" cy="50593"/>
          </a:xfrm>
          <a:prstGeom prst="rect">
            <a:avLst/>
          </a:prstGeom>
        </p:spPr>
        <p:txBody>
          <a:bodyPr vert="horz" wrap="square" lIns="0" tIns="12050" rIns="0" bIns="0" rtlCol="0">
            <a:spAutoFit/>
          </a:bodyPr>
          <a:lstStyle/>
          <a:p>
            <a:pPr marL="12685" defTabSz="913303">
              <a:spcBef>
                <a:spcPts val="95"/>
              </a:spcBef>
            </a:pPr>
            <a:r>
              <a:rPr sz="250" kern="0" spc="-20" dirty="0">
                <a:solidFill>
                  <a:srgbClr val="FFFFFF"/>
                </a:solidFill>
                <a:latin typeface="Verdana"/>
                <a:cs typeface="Verdana"/>
              </a:rPr>
              <a:t>Surrey</a:t>
            </a:r>
            <a:endParaRPr sz="250" kern="0">
              <a:solidFill>
                <a:sysClr val="windowText" lastClr="000000"/>
              </a:solidFill>
              <a:latin typeface="Verdana"/>
              <a:cs typeface="Verdana"/>
            </a:endParaRPr>
          </a:p>
        </p:txBody>
      </p:sp>
      <p:sp>
        <p:nvSpPr>
          <p:cNvPr id="262" name="object 262"/>
          <p:cNvSpPr txBox="1"/>
          <p:nvPr/>
        </p:nvSpPr>
        <p:spPr>
          <a:xfrm>
            <a:off x="2972185" y="3949389"/>
            <a:ext cx="95133" cy="50593"/>
          </a:xfrm>
          <a:prstGeom prst="rect">
            <a:avLst/>
          </a:prstGeom>
        </p:spPr>
        <p:txBody>
          <a:bodyPr vert="horz" wrap="square" lIns="0" tIns="12050" rIns="0" bIns="0" rtlCol="0">
            <a:spAutoFit/>
          </a:bodyPr>
          <a:lstStyle/>
          <a:p>
            <a:pPr marL="12685" defTabSz="913303">
              <a:spcBef>
                <a:spcPts val="95"/>
              </a:spcBef>
            </a:pPr>
            <a:r>
              <a:rPr sz="250" kern="0" spc="-20" dirty="0">
                <a:solidFill>
                  <a:srgbClr val="FFFFFF"/>
                </a:solidFill>
                <a:latin typeface="Verdana"/>
                <a:cs typeface="Verdana"/>
              </a:rPr>
              <a:t>Kent</a:t>
            </a:r>
            <a:endParaRPr sz="250" kern="0">
              <a:solidFill>
                <a:sysClr val="windowText" lastClr="000000"/>
              </a:solidFill>
              <a:latin typeface="Verdana"/>
              <a:cs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2510" y="276848"/>
            <a:ext cx="1567150" cy="390678"/>
          </a:xfrm>
          <a:prstGeom prst="rect">
            <a:avLst/>
          </a:prstGeom>
        </p:spPr>
        <p:txBody>
          <a:bodyPr vert="horz" wrap="square" lIns="0" tIns="12684" rIns="0" bIns="0" rtlCol="0">
            <a:spAutoFit/>
          </a:bodyPr>
          <a:lstStyle/>
          <a:p>
            <a:pPr marL="12685" defTabSz="913303">
              <a:spcBef>
                <a:spcPts val="100"/>
              </a:spcBef>
            </a:pPr>
            <a:r>
              <a:rPr sz="2397" kern="0" dirty="0">
                <a:solidFill>
                  <a:srgbClr val="0072BC"/>
                </a:solidFill>
                <a:latin typeface="UnDinaru"/>
                <a:cs typeface="UnDinaru"/>
              </a:rPr>
              <a:t>Who</a:t>
            </a:r>
            <a:r>
              <a:rPr sz="2397" kern="0" spc="40" dirty="0">
                <a:solidFill>
                  <a:srgbClr val="0072BC"/>
                </a:solidFill>
                <a:latin typeface="UnDinaru"/>
                <a:cs typeface="UnDinaru"/>
              </a:rPr>
              <a:t> </a:t>
            </a:r>
            <a:r>
              <a:rPr sz="2397" kern="0" dirty="0">
                <a:solidFill>
                  <a:srgbClr val="0072BC"/>
                </a:solidFill>
                <a:latin typeface="UnDinaru"/>
                <a:cs typeface="UnDinaru"/>
              </a:rPr>
              <a:t>we</a:t>
            </a:r>
            <a:r>
              <a:rPr sz="2397" kern="0" spc="45" dirty="0">
                <a:solidFill>
                  <a:srgbClr val="0072BC"/>
                </a:solidFill>
                <a:latin typeface="UnDinaru"/>
                <a:cs typeface="UnDinaru"/>
              </a:rPr>
              <a:t> </a:t>
            </a:r>
            <a:r>
              <a:rPr sz="2397" kern="0" spc="-25" dirty="0">
                <a:solidFill>
                  <a:srgbClr val="0072BC"/>
                </a:solidFill>
                <a:latin typeface="UnDinaru"/>
                <a:cs typeface="UnDinaru"/>
              </a:rPr>
              <a:t>are</a:t>
            </a:r>
            <a:endParaRPr sz="2397" kern="0">
              <a:solidFill>
                <a:sysClr val="windowText" lastClr="000000"/>
              </a:solidFill>
              <a:latin typeface="UnDinaru"/>
              <a:cs typeface="UnDinaru"/>
            </a:endParaRPr>
          </a:p>
        </p:txBody>
      </p:sp>
      <p:sp>
        <p:nvSpPr>
          <p:cNvPr id="3" name="object 3"/>
          <p:cNvSpPr txBox="1"/>
          <p:nvPr/>
        </p:nvSpPr>
        <p:spPr>
          <a:xfrm>
            <a:off x="1056168" y="2197861"/>
            <a:ext cx="2025055" cy="1272239"/>
          </a:xfrm>
          <a:prstGeom prst="rect">
            <a:avLst/>
          </a:prstGeom>
        </p:spPr>
        <p:txBody>
          <a:bodyPr vert="horz" wrap="square" lIns="0" tIns="14586" rIns="0" bIns="0" rtlCol="0">
            <a:spAutoFit/>
          </a:bodyPr>
          <a:lstStyle/>
          <a:p>
            <a:pPr algn="ctr" defTabSz="913303">
              <a:lnSpc>
                <a:spcPts val="2572"/>
              </a:lnSpc>
              <a:spcBef>
                <a:spcPts val="114"/>
              </a:spcBef>
            </a:pPr>
            <a:r>
              <a:rPr sz="2597" kern="0" spc="-20" dirty="0">
                <a:solidFill>
                  <a:srgbClr val="0072BC"/>
                </a:solidFill>
                <a:latin typeface="UnDinaru"/>
                <a:cs typeface="UnDinaru"/>
              </a:rPr>
              <a:t>Over</a:t>
            </a:r>
            <a:endParaRPr sz="2597" kern="0">
              <a:solidFill>
                <a:sysClr val="windowText" lastClr="000000"/>
              </a:solidFill>
              <a:latin typeface="UnDinaru"/>
              <a:cs typeface="UnDinaru"/>
            </a:endParaRPr>
          </a:p>
          <a:p>
            <a:pPr algn="ctr" defTabSz="913303">
              <a:lnSpc>
                <a:spcPts val="4330"/>
              </a:lnSpc>
            </a:pPr>
            <a:r>
              <a:rPr sz="4245" b="1" kern="0" spc="-270" dirty="0">
                <a:solidFill>
                  <a:srgbClr val="0072BC"/>
                </a:solidFill>
                <a:latin typeface="Trebuchet MS"/>
                <a:cs typeface="Trebuchet MS"/>
              </a:rPr>
              <a:t>18,900</a:t>
            </a:r>
            <a:endParaRPr sz="4245" kern="0">
              <a:solidFill>
                <a:sysClr val="windowText" lastClr="000000"/>
              </a:solidFill>
              <a:latin typeface="Trebuchet MS"/>
              <a:cs typeface="Trebuchet MS"/>
            </a:endParaRPr>
          </a:p>
          <a:p>
            <a:pPr algn="ctr" defTabSz="913303">
              <a:lnSpc>
                <a:spcPts val="2897"/>
              </a:lnSpc>
            </a:pPr>
            <a:r>
              <a:rPr sz="2597" kern="0" spc="-170" dirty="0">
                <a:solidFill>
                  <a:srgbClr val="0072BC"/>
                </a:solidFill>
                <a:latin typeface="Trebuchet MS"/>
                <a:cs typeface="Trebuchet MS"/>
              </a:rPr>
              <a:t>staff</a:t>
            </a:r>
            <a:r>
              <a:rPr sz="2597" kern="0" spc="-85" dirty="0">
                <a:solidFill>
                  <a:srgbClr val="0072BC"/>
                </a:solidFill>
                <a:latin typeface="Trebuchet MS"/>
                <a:cs typeface="Trebuchet MS"/>
              </a:rPr>
              <a:t> </a:t>
            </a:r>
            <a:r>
              <a:rPr sz="2597" kern="0" spc="-10" dirty="0">
                <a:solidFill>
                  <a:srgbClr val="0072BC"/>
                </a:solidFill>
                <a:latin typeface="Trebuchet MS"/>
                <a:cs typeface="Trebuchet MS"/>
              </a:rPr>
              <a:t>members</a:t>
            </a:r>
            <a:endParaRPr sz="2597" kern="0">
              <a:solidFill>
                <a:sysClr val="windowText" lastClr="000000"/>
              </a:solidFill>
              <a:latin typeface="Trebuchet MS"/>
              <a:cs typeface="Trebuchet MS"/>
            </a:endParaRPr>
          </a:p>
        </p:txBody>
      </p:sp>
      <p:grpSp>
        <p:nvGrpSpPr>
          <p:cNvPr id="4" name="object 4"/>
          <p:cNvGrpSpPr/>
          <p:nvPr/>
        </p:nvGrpSpPr>
        <p:grpSpPr>
          <a:xfrm>
            <a:off x="365200" y="2238177"/>
            <a:ext cx="492151" cy="551135"/>
            <a:chOff x="360006" y="2240940"/>
            <a:chExt cx="492759" cy="551815"/>
          </a:xfrm>
        </p:grpSpPr>
        <p:sp>
          <p:nvSpPr>
            <p:cNvPr id="5" name="object 5"/>
            <p:cNvSpPr/>
            <p:nvPr/>
          </p:nvSpPr>
          <p:spPr>
            <a:xfrm>
              <a:off x="619660" y="2358923"/>
              <a:ext cx="233045" cy="433705"/>
            </a:xfrm>
            <a:custGeom>
              <a:avLst/>
              <a:gdLst/>
              <a:ahLst/>
              <a:cxnLst/>
              <a:rect l="l" t="t" r="r" b="b"/>
              <a:pathLst>
                <a:path w="233044" h="433705">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1"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7" y="404863"/>
                  </a:lnTo>
                  <a:lnTo>
                    <a:pt x="179197"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6" name="object 6"/>
            <p:cNvPicPr/>
            <p:nvPr/>
          </p:nvPicPr>
          <p:blipFill>
            <a:blip r:embed="rId2" cstate="print"/>
            <a:stretch>
              <a:fillRect/>
            </a:stretch>
          </p:blipFill>
          <p:spPr>
            <a:xfrm>
              <a:off x="683654" y="2240940"/>
              <a:ext cx="104648" cy="104648"/>
            </a:xfrm>
            <a:prstGeom prst="rect">
              <a:avLst/>
            </a:prstGeom>
          </p:spPr>
        </p:pic>
        <p:sp>
          <p:nvSpPr>
            <p:cNvPr id="7" name="object 7"/>
            <p:cNvSpPr/>
            <p:nvPr/>
          </p:nvSpPr>
          <p:spPr>
            <a:xfrm>
              <a:off x="360006" y="2240940"/>
              <a:ext cx="233045" cy="551815"/>
            </a:xfrm>
            <a:custGeom>
              <a:avLst/>
              <a:gdLst/>
              <a:ahLst/>
              <a:cxnLst/>
              <a:rect l="l" t="t" r="r" b="b"/>
              <a:pathLst>
                <a:path w="233045" h="551815">
                  <a:moveTo>
                    <a:pt x="110920" y="399922"/>
                  </a:moveTo>
                  <a:lnTo>
                    <a:pt x="55218" y="399922"/>
                  </a:lnTo>
                  <a:lnTo>
                    <a:pt x="53402" y="522846"/>
                  </a:lnTo>
                  <a:lnTo>
                    <a:pt x="55664" y="534034"/>
                  </a:lnTo>
                  <a:lnTo>
                    <a:pt x="61830" y="543169"/>
                  </a:lnTo>
                  <a:lnTo>
                    <a:pt x="70970" y="549328"/>
                  </a:lnTo>
                  <a:lnTo>
                    <a:pt x="82155" y="551586"/>
                  </a:lnTo>
                  <a:lnTo>
                    <a:pt x="93347" y="549328"/>
                  </a:lnTo>
                  <a:lnTo>
                    <a:pt x="102491" y="543169"/>
                  </a:lnTo>
                  <a:lnTo>
                    <a:pt x="108658" y="534034"/>
                  </a:lnTo>
                  <a:lnTo>
                    <a:pt x="110920" y="522846"/>
                  </a:lnTo>
                  <a:lnTo>
                    <a:pt x="110920" y="399922"/>
                  </a:lnTo>
                  <a:close/>
                </a:path>
                <a:path w="233045" h="551815">
                  <a:moveTo>
                    <a:pt x="177354" y="399922"/>
                  </a:moveTo>
                  <a:lnTo>
                    <a:pt x="121690" y="399922"/>
                  </a:lnTo>
                  <a:lnTo>
                    <a:pt x="121690" y="522846"/>
                  </a:lnTo>
                  <a:lnTo>
                    <a:pt x="123950" y="534034"/>
                  </a:lnTo>
                  <a:lnTo>
                    <a:pt x="130112" y="543169"/>
                  </a:lnTo>
                  <a:lnTo>
                    <a:pt x="139248" y="549328"/>
                  </a:lnTo>
                  <a:lnTo>
                    <a:pt x="150430" y="551586"/>
                  </a:lnTo>
                  <a:lnTo>
                    <a:pt x="161622" y="549328"/>
                  </a:lnTo>
                  <a:lnTo>
                    <a:pt x="170766" y="543169"/>
                  </a:lnTo>
                  <a:lnTo>
                    <a:pt x="176933" y="534034"/>
                  </a:lnTo>
                  <a:lnTo>
                    <a:pt x="179196" y="522846"/>
                  </a:lnTo>
                  <a:lnTo>
                    <a:pt x="177354" y="399922"/>
                  </a:lnTo>
                  <a:close/>
                </a:path>
                <a:path w="233045" h="551815">
                  <a:moveTo>
                    <a:pt x="218768" y="174002"/>
                  </a:moveTo>
                  <a:lnTo>
                    <a:pt x="53402" y="174002"/>
                  </a:lnTo>
                  <a:lnTo>
                    <a:pt x="56869" y="248564"/>
                  </a:lnTo>
                  <a:lnTo>
                    <a:pt x="29361" y="399922"/>
                  </a:lnTo>
                  <a:lnTo>
                    <a:pt x="203224" y="399922"/>
                  </a:lnTo>
                  <a:lnTo>
                    <a:pt x="175932" y="247688"/>
                  </a:lnTo>
                  <a:lnTo>
                    <a:pt x="179196" y="174091"/>
                  </a:lnTo>
                  <a:lnTo>
                    <a:pt x="218795" y="174091"/>
                  </a:lnTo>
                  <a:close/>
                </a:path>
                <a:path w="233045" h="551815">
                  <a:moveTo>
                    <a:pt x="161505" y="117894"/>
                  </a:moveTo>
                  <a:lnTo>
                    <a:pt x="71093" y="117894"/>
                  </a:lnTo>
                  <a:lnTo>
                    <a:pt x="70560" y="117944"/>
                  </a:lnTo>
                  <a:lnTo>
                    <a:pt x="66356" y="117982"/>
                  </a:lnTo>
                  <a:lnTo>
                    <a:pt x="32538" y="138131"/>
                  </a:lnTo>
                  <a:lnTo>
                    <a:pt x="9471" y="186941"/>
                  </a:lnTo>
                  <a:lnTo>
                    <a:pt x="1170" y="242159"/>
                  </a:lnTo>
                  <a:lnTo>
                    <a:pt x="0" y="278434"/>
                  </a:lnTo>
                  <a:lnTo>
                    <a:pt x="81" y="288897"/>
                  </a:lnTo>
                  <a:lnTo>
                    <a:pt x="3141" y="329929"/>
                  </a:lnTo>
                  <a:lnTo>
                    <a:pt x="19925" y="340537"/>
                  </a:lnTo>
                  <a:lnTo>
                    <a:pt x="21043" y="340499"/>
                  </a:lnTo>
                  <a:lnTo>
                    <a:pt x="37943" y="309470"/>
                  </a:lnTo>
                  <a:lnTo>
                    <a:pt x="37528" y="298634"/>
                  </a:lnTo>
                  <a:lnTo>
                    <a:pt x="37301" y="288897"/>
                  </a:lnTo>
                  <a:lnTo>
                    <a:pt x="37211" y="278434"/>
                  </a:lnTo>
                  <a:lnTo>
                    <a:pt x="38566" y="240703"/>
                  </a:lnTo>
                  <a:lnTo>
                    <a:pt x="42244" y="211305"/>
                  </a:lnTo>
                  <a:lnTo>
                    <a:pt x="47452" y="189370"/>
                  </a:lnTo>
                  <a:lnTo>
                    <a:pt x="53402" y="174002"/>
                  </a:lnTo>
                  <a:lnTo>
                    <a:pt x="218768" y="174002"/>
                  </a:lnTo>
                  <a:lnTo>
                    <a:pt x="216568" y="166700"/>
                  </a:lnTo>
                  <a:lnTo>
                    <a:pt x="193810" y="131679"/>
                  </a:lnTo>
                  <a:lnTo>
                    <a:pt x="162089" y="117944"/>
                  </a:lnTo>
                  <a:lnTo>
                    <a:pt x="161505" y="117894"/>
                  </a:lnTo>
                  <a:close/>
                </a:path>
                <a:path w="233045" h="551815">
                  <a:moveTo>
                    <a:pt x="218795" y="174091"/>
                  </a:moveTo>
                  <a:lnTo>
                    <a:pt x="179196" y="174091"/>
                  </a:lnTo>
                  <a:lnTo>
                    <a:pt x="180567" y="176910"/>
                  </a:lnTo>
                  <a:lnTo>
                    <a:pt x="181952" y="180162"/>
                  </a:lnTo>
                  <a:lnTo>
                    <a:pt x="191818" y="220549"/>
                  </a:lnTo>
                  <a:lnTo>
                    <a:pt x="195375" y="278434"/>
                  </a:lnTo>
                  <a:lnTo>
                    <a:pt x="195284" y="288897"/>
                  </a:lnTo>
                  <a:lnTo>
                    <a:pt x="195060" y="298634"/>
                  </a:lnTo>
                  <a:lnTo>
                    <a:pt x="194652" y="309470"/>
                  </a:lnTo>
                  <a:lnTo>
                    <a:pt x="194069" y="320827"/>
                  </a:lnTo>
                  <a:lnTo>
                    <a:pt x="195105" y="328139"/>
                  </a:lnTo>
                  <a:lnTo>
                    <a:pt x="198746" y="334278"/>
                  </a:lnTo>
                  <a:lnTo>
                    <a:pt x="204413" y="338599"/>
                  </a:lnTo>
                  <a:lnTo>
                    <a:pt x="211555" y="340474"/>
                  </a:lnTo>
                  <a:lnTo>
                    <a:pt x="212292" y="340512"/>
                  </a:lnTo>
                  <a:lnTo>
                    <a:pt x="212726" y="340499"/>
                  </a:lnTo>
                  <a:lnTo>
                    <a:pt x="232242" y="299794"/>
                  </a:lnTo>
                  <a:lnTo>
                    <a:pt x="232585" y="278434"/>
                  </a:lnTo>
                  <a:lnTo>
                    <a:pt x="230542" y="231437"/>
                  </a:lnTo>
                  <a:lnTo>
                    <a:pt x="224986" y="194687"/>
                  </a:lnTo>
                  <a:lnTo>
                    <a:pt x="218795" y="174091"/>
                  </a:lnTo>
                  <a:close/>
                </a:path>
                <a:path w="233045" h="551815">
                  <a:moveTo>
                    <a:pt x="116305" y="0"/>
                  </a:moveTo>
                  <a:lnTo>
                    <a:pt x="95941" y="4111"/>
                  </a:lnTo>
                  <a:lnTo>
                    <a:pt x="79309" y="15324"/>
                  </a:lnTo>
                  <a:lnTo>
                    <a:pt x="68094" y="31959"/>
                  </a:lnTo>
                  <a:lnTo>
                    <a:pt x="63981" y="52336"/>
                  </a:lnTo>
                  <a:lnTo>
                    <a:pt x="68094" y="72699"/>
                  </a:lnTo>
                  <a:lnTo>
                    <a:pt x="79309" y="89327"/>
                  </a:lnTo>
                  <a:lnTo>
                    <a:pt x="95941" y="100537"/>
                  </a:lnTo>
                  <a:lnTo>
                    <a:pt x="116305" y="104647"/>
                  </a:lnTo>
                  <a:lnTo>
                    <a:pt x="136672" y="100537"/>
                  </a:lnTo>
                  <a:lnTo>
                    <a:pt x="153308" y="89327"/>
                  </a:lnTo>
                  <a:lnTo>
                    <a:pt x="164527" y="72699"/>
                  </a:lnTo>
                  <a:lnTo>
                    <a:pt x="168642" y="52336"/>
                  </a:lnTo>
                  <a:lnTo>
                    <a:pt x="164527" y="31959"/>
                  </a:lnTo>
                  <a:lnTo>
                    <a:pt x="153308" y="15324"/>
                  </a:lnTo>
                  <a:lnTo>
                    <a:pt x="136672" y="4111"/>
                  </a:lnTo>
                  <a:lnTo>
                    <a:pt x="116305" y="0"/>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grpSp>
      <p:grpSp>
        <p:nvGrpSpPr>
          <p:cNvPr id="8" name="object 8"/>
          <p:cNvGrpSpPr/>
          <p:nvPr/>
        </p:nvGrpSpPr>
        <p:grpSpPr>
          <a:xfrm>
            <a:off x="3309426" y="2238177"/>
            <a:ext cx="500397" cy="551135"/>
            <a:chOff x="3307867" y="2240940"/>
            <a:chExt cx="501015" cy="551815"/>
          </a:xfrm>
        </p:grpSpPr>
        <p:sp>
          <p:nvSpPr>
            <p:cNvPr id="9" name="object 9"/>
            <p:cNvSpPr/>
            <p:nvPr/>
          </p:nvSpPr>
          <p:spPr>
            <a:xfrm>
              <a:off x="3307867" y="2358923"/>
              <a:ext cx="233045" cy="433705"/>
            </a:xfrm>
            <a:custGeom>
              <a:avLst/>
              <a:gdLst/>
              <a:ahLst/>
              <a:cxnLst/>
              <a:rect l="l" t="t" r="r" b="b"/>
              <a:pathLst>
                <a:path w="233045" h="433705">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1"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7" y="404863"/>
                  </a:lnTo>
                  <a:lnTo>
                    <a:pt x="179197"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10" name="object 10"/>
            <p:cNvPicPr/>
            <p:nvPr/>
          </p:nvPicPr>
          <p:blipFill>
            <a:blip r:embed="rId2" cstate="print"/>
            <a:stretch>
              <a:fillRect/>
            </a:stretch>
          </p:blipFill>
          <p:spPr>
            <a:xfrm>
              <a:off x="3371862" y="2240940"/>
              <a:ext cx="104648" cy="104648"/>
            </a:xfrm>
            <a:prstGeom prst="rect">
              <a:avLst/>
            </a:prstGeom>
          </p:spPr>
        </p:pic>
        <p:sp>
          <p:nvSpPr>
            <p:cNvPr id="11" name="object 11"/>
            <p:cNvSpPr/>
            <p:nvPr/>
          </p:nvSpPr>
          <p:spPr>
            <a:xfrm>
              <a:off x="3575863" y="2240940"/>
              <a:ext cx="233045" cy="551815"/>
            </a:xfrm>
            <a:custGeom>
              <a:avLst/>
              <a:gdLst/>
              <a:ahLst/>
              <a:cxnLst/>
              <a:rect l="l" t="t" r="r" b="b"/>
              <a:pathLst>
                <a:path w="233045" h="551815">
                  <a:moveTo>
                    <a:pt x="110920" y="399922"/>
                  </a:moveTo>
                  <a:lnTo>
                    <a:pt x="55218" y="399922"/>
                  </a:lnTo>
                  <a:lnTo>
                    <a:pt x="53402" y="522846"/>
                  </a:lnTo>
                  <a:lnTo>
                    <a:pt x="55664" y="534034"/>
                  </a:lnTo>
                  <a:lnTo>
                    <a:pt x="61830" y="543169"/>
                  </a:lnTo>
                  <a:lnTo>
                    <a:pt x="70970" y="549328"/>
                  </a:lnTo>
                  <a:lnTo>
                    <a:pt x="82155" y="551586"/>
                  </a:lnTo>
                  <a:lnTo>
                    <a:pt x="93347" y="549328"/>
                  </a:lnTo>
                  <a:lnTo>
                    <a:pt x="102491" y="543169"/>
                  </a:lnTo>
                  <a:lnTo>
                    <a:pt x="108658" y="534034"/>
                  </a:lnTo>
                  <a:lnTo>
                    <a:pt x="110920" y="522846"/>
                  </a:lnTo>
                  <a:lnTo>
                    <a:pt x="110920" y="399922"/>
                  </a:lnTo>
                  <a:close/>
                </a:path>
                <a:path w="233045" h="551815">
                  <a:moveTo>
                    <a:pt x="177354" y="399922"/>
                  </a:moveTo>
                  <a:lnTo>
                    <a:pt x="121690" y="399922"/>
                  </a:lnTo>
                  <a:lnTo>
                    <a:pt x="121690" y="522846"/>
                  </a:lnTo>
                  <a:lnTo>
                    <a:pt x="123950" y="534034"/>
                  </a:lnTo>
                  <a:lnTo>
                    <a:pt x="130112" y="543169"/>
                  </a:lnTo>
                  <a:lnTo>
                    <a:pt x="139248" y="549328"/>
                  </a:lnTo>
                  <a:lnTo>
                    <a:pt x="150430" y="551586"/>
                  </a:lnTo>
                  <a:lnTo>
                    <a:pt x="161622" y="549328"/>
                  </a:lnTo>
                  <a:lnTo>
                    <a:pt x="170766" y="543169"/>
                  </a:lnTo>
                  <a:lnTo>
                    <a:pt x="176933" y="534034"/>
                  </a:lnTo>
                  <a:lnTo>
                    <a:pt x="179196" y="522846"/>
                  </a:lnTo>
                  <a:lnTo>
                    <a:pt x="177354" y="399922"/>
                  </a:lnTo>
                  <a:close/>
                </a:path>
                <a:path w="233045" h="551815">
                  <a:moveTo>
                    <a:pt x="218768" y="174002"/>
                  </a:moveTo>
                  <a:lnTo>
                    <a:pt x="53402" y="174002"/>
                  </a:lnTo>
                  <a:lnTo>
                    <a:pt x="56869" y="248564"/>
                  </a:lnTo>
                  <a:lnTo>
                    <a:pt x="29361" y="399922"/>
                  </a:lnTo>
                  <a:lnTo>
                    <a:pt x="203224" y="399922"/>
                  </a:lnTo>
                  <a:lnTo>
                    <a:pt x="175932" y="247688"/>
                  </a:lnTo>
                  <a:lnTo>
                    <a:pt x="179196" y="174091"/>
                  </a:lnTo>
                  <a:lnTo>
                    <a:pt x="218795" y="174091"/>
                  </a:lnTo>
                  <a:close/>
                </a:path>
                <a:path w="233045" h="551815">
                  <a:moveTo>
                    <a:pt x="161505" y="117894"/>
                  </a:moveTo>
                  <a:lnTo>
                    <a:pt x="71093" y="117894"/>
                  </a:lnTo>
                  <a:lnTo>
                    <a:pt x="70560" y="117944"/>
                  </a:lnTo>
                  <a:lnTo>
                    <a:pt x="66356" y="117982"/>
                  </a:lnTo>
                  <a:lnTo>
                    <a:pt x="32538" y="138131"/>
                  </a:lnTo>
                  <a:lnTo>
                    <a:pt x="9471" y="186941"/>
                  </a:lnTo>
                  <a:lnTo>
                    <a:pt x="1170" y="242159"/>
                  </a:lnTo>
                  <a:lnTo>
                    <a:pt x="0" y="278434"/>
                  </a:lnTo>
                  <a:lnTo>
                    <a:pt x="81" y="288897"/>
                  </a:lnTo>
                  <a:lnTo>
                    <a:pt x="3141" y="329929"/>
                  </a:lnTo>
                  <a:lnTo>
                    <a:pt x="19925" y="340537"/>
                  </a:lnTo>
                  <a:lnTo>
                    <a:pt x="21043" y="340499"/>
                  </a:lnTo>
                  <a:lnTo>
                    <a:pt x="37943" y="309470"/>
                  </a:lnTo>
                  <a:lnTo>
                    <a:pt x="37528" y="298634"/>
                  </a:lnTo>
                  <a:lnTo>
                    <a:pt x="37301" y="288897"/>
                  </a:lnTo>
                  <a:lnTo>
                    <a:pt x="37211" y="278434"/>
                  </a:lnTo>
                  <a:lnTo>
                    <a:pt x="38566" y="240703"/>
                  </a:lnTo>
                  <a:lnTo>
                    <a:pt x="42244" y="211305"/>
                  </a:lnTo>
                  <a:lnTo>
                    <a:pt x="47452" y="189370"/>
                  </a:lnTo>
                  <a:lnTo>
                    <a:pt x="53402" y="174002"/>
                  </a:lnTo>
                  <a:lnTo>
                    <a:pt x="218768" y="174002"/>
                  </a:lnTo>
                  <a:lnTo>
                    <a:pt x="216568" y="166700"/>
                  </a:lnTo>
                  <a:lnTo>
                    <a:pt x="193810" y="131679"/>
                  </a:lnTo>
                  <a:lnTo>
                    <a:pt x="162089" y="117944"/>
                  </a:lnTo>
                  <a:lnTo>
                    <a:pt x="161505" y="117894"/>
                  </a:lnTo>
                  <a:close/>
                </a:path>
                <a:path w="233045" h="551815">
                  <a:moveTo>
                    <a:pt x="218795" y="174091"/>
                  </a:moveTo>
                  <a:lnTo>
                    <a:pt x="179196" y="174091"/>
                  </a:lnTo>
                  <a:lnTo>
                    <a:pt x="180567" y="176910"/>
                  </a:lnTo>
                  <a:lnTo>
                    <a:pt x="181952" y="180162"/>
                  </a:lnTo>
                  <a:lnTo>
                    <a:pt x="191818" y="220549"/>
                  </a:lnTo>
                  <a:lnTo>
                    <a:pt x="195375" y="278434"/>
                  </a:lnTo>
                  <a:lnTo>
                    <a:pt x="195284" y="288897"/>
                  </a:lnTo>
                  <a:lnTo>
                    <a:pt x="195060" y="298634"/>
                  </a:lnTo>
                  <a:lnTo>
                    <a:pt x="194652" y="309470"/>
                  </a:lnTo>
                  <a:lnTo>
                    <a:pt x="194069" y="320827"/>
                  </a:lnTo>
                  <a:lnTo>
                    <a:pt x="195105" y="328139"/>
                  </a:lnTo>
                  <a:lnTo>
                    <a:pt x="198746" y="334278"/>
                  </a:lnTo>
                  <a:lnTo>
                    <a:pt x="204413" y="338599"/>
                  </a:lnTo>
                  <a:lnTo>
                    <a:pt x="211555" y="340474"/>
                  </a:lnTo>
                  <a:lnTo>
                    <a:pt x="212292" y="340512"/>
                  </a:lnTo>
                  <a:lnTo>
                    <a:pt x="212726" y="340499"/>
                  </a:lnTo>
                  <a:lnTo>
                    <a:pt x="232242" y="299794"/>
                  </a:lnTo>
                  <a:lnTo>
                    <a:pt x="232585" y="278434"/>
                  </a:lnTo>
                  <a:lnTo>
                    <a:pt x="230542" y="231437"/>
                  </a:lnTo>
                  <a:lnTo>
                    <a:pt x="224986" y="194687"/>
                  </a:lnTo>
                  <a:lnTo>
                    <a:pt x="218795" y="174091"/>
                  </a:lnTo>
                  <a:close/>
                </a:path>
                <a:path w="233045" h="551815">
                  <a:moveTo>
                    <a:pt x="116305" y="0"/>
                  </a:moveTo>
                  <a:lnTo>
                    <a:pt x="95941" y="4111"/>
                  </a:lnTo>
                  <a:lnTo>
                    <a:pt x="79309" y="15324"/>
                  </a:lnTo>
                  <a:lnTo>
                    <a:pt x="68094" y="31959"/>
                  </a:lnTo>
                  <a:lnTo>
                    <a:pt x="63981" y="52336"/>
                  </a:lnTo>
                  <a:lnTo>
                    <a:pt x="68094" y="72699"/>
                  </a:lnTo>
                  <a:lnTo>
                    <a:pt x="79309" y="89327"/>
                  </a:lnTo>
                  <a:lnTo>
                    <a:pt x="95941" y="100537"/>
                  </a:lnTo>
                  <a:lnTo>
                    <a:pt x="116305" y="104647"/>
                  </a:lnTo>
                  <a:lnTo>
                    <a:pt x="136672" y="100537"/>
                  </a:lnTo>
                  <a:lnTo>
                    <a:pt x="153308" y="89327"/>
                  </a:lnTo>
                  <a:lnTo>
                    <a:pt x="164527" y="72699"/>
                  </a:lnTo>
                  <a:lnTo>
                    <a:pt x="168642" y="52336"/>
                  </a:lnTo>
                  <a:lnTo>
                    <a:pt x="164527" y="31959"/>
                  </a:lnTo>
                  <a:lnTo>
                    <a:pt x="153308" y="15324"/>
                  </a:lnTo>
                  <a:lnTo>
                    <a:pt x="136672" y="4111"/>
                  </a:lnTo>
                  <a:lnTo>
                    <a:pt x="116305" y="0"/>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grpSp>
      <p:grpSp>
        <p:nvGrpSpPr>
          <p:cNvPr id="12" name="object 12"/>
          <p:cNvGrpSpPr/>
          <p:nvPr/>
        </p:nvGrpSpPr>
        <p:grpSpPr>
          <a:xfrm>
            <a:off x="365200" y="2872623"/>
            <a:ext cx="492151" cy="551135"/>
            <a:chOff x="360006" y="2876169"/>
            <a:chExt cx="492759" cy="551815"/>
          </a:xfrm>
        </p:grpSpPr>
        <p:sp>
          <p:nvSpPr>
            <p:cNvPr id="13" name="object 13"/>
            <p:cNvSpPr/>
            <p:nvPr/>
          </p:nvSpPr>
          <p:spPr>
            <a:xfrm>
              <a:off x="619660" y="2994152"/>
              <a:ext cx="233045" cy="433705"/>
            </a:xfrm>
            <a:custGeom>
              <a:avLst/>
              <a:gdLst/>
              <a:ahLst/>
              <a:cxnLst/>
              <a:rect l="l" t="t" r="r" b="b"/>
              <a:pathLst>
                <a:path w="233044" h="433704">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1"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7" y="404863"/>
                  </a:lnTo>
                  <a:lnTo>
                    <a:pt x="179197"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14" name="object 14"/>
            <p:cNvPicPr/>
            <p:nvPr/>
          </p:nvPicPr>
          <p:blipFill>
            <a:blip r:embed="rId2" cstate="print"/>
            <a:stretch>
              <a:fillRect/>
            </a:stretch>
          </p:blipFill>
          <p:spPr>
            <a:xfrm>
              <a:off x="683654" y="2876169"/>
              <a:ext cx="104648" cy="104648"/>
            </a:xfrm>
            <a:prstGeom prst="rect">
              <a:avLst/>
            </a:prstGeom>
          </p:spPr>
        </p:pic>
        <p:sp>
          <p:nvSpPr>
            <p:cNvPr id="15" name="object 15"/>
            <p:cNvSpPr/>
            <p:nvPr/>
          </p:nvSpPr>
          <p:spPr>
            <a:xfrm>
              <a:off x="360006" y="2876169"/>
              <a:ext cx="233045" cy="551815"/>
            </a:xfrm>
            <a:custGeom>
              <a:avLst/>
              <a:gdLst/>
              <a:ahLst/>
              <a:cxnLst/>
              <a:rect l="l" t="t" r="r" b="b"/>
              <a:pathLst>
                <a:path w="233045" h="551815">
                  <a:moveTo>
                    <a:pt x="110920" y="399922"/>
                  </a:moveTo>
                  <a:lnTo>
                    <a:pt x="55218" y="399922"/>
                  </a:lnTo>
                  <a:lnTo>
                    <a:pt x="53402" y="522846"/>
                  </a:lnTo>
                  <a:lnTo>
                    <a:pt x="55664" y="534034"/>
                  </a:lnTo>
                  <a:lnTo>
                    <a:pt x="61830" y="543169"/>
                  </a:lnTo>
                  <a:lnTo>
                    <a:pt x="70970" y="549328"/>
                  </a:lnTo>
                  <a:lnTo>
                    <a:pt x="82155" y="551586"/>
                  </a:lnTo>
                  <a:lnTo>
                    <a:pt x="93347" y="549328"/>
                  </a:lnTo>
                  <a:lnTo>
                    <a:pt x="102491" y="543169"/>
                  </a:lnTo>
                  <a:lnTo>
                    <a:pt x="108658" y="534034"/>
                  </a:lnTo>
                  <a:lnTo>
                    <a:pt x="110920" y="522846"/>
                  </a:lnTo>
                  <a:lnTo>
                    <a:pt x="110920" y="399922"/>
                  </a:lnTo>
                  <a:close/>
                </a:path>
                <a:path w="233045" h="551815">
                  <a:moveTo>
                    <a:pt x="177354" y="399922"/>
                  </a:moveTo>
                  <a:lnTo>
                    <a:pt x="121690" y="399922"/>
                  </a:lnTo>
                  <a:lnTo>
                    <a:pt x="121690" y="522846"/>
                  </a:lnTo>
                  <a:lnTo>
                    <a:pt x="123950" y="534034"/>
                  </a:lnTo>
                  <a:lnTo>
                    <a:pt x="130112" y="543169"/>
                  </a:lnTo>
                  <a:lnTo>
                    <a:pt x="139248" y="549328"/>
                  </a:lnTo>
                  <a:lnTo>
                    <a:pt x="150430" y="551586"/>
                  </a:lnTo>
                  <a:lnTo>
                    <a:pt x="161622" y="549328"/>
                  </a:lnTo>
                  <a:lnTo>
                    <a:pt x="170766" y="543169"/>
                  </a:lnTo>
                  <a:lnTo>
                    <a:pt x="176933" y="534034"/>
                  </a:lnTo>
                  <a:lnTo>
                    <a:pt x="179196" y="522846"/>
                  </a:lnTo>
                  <a:lnTo>
                    <a:pt x="177354" y="399922"/>
                  </a:lnTo>
                  <a:close/>
                </a:path>
                <a:path w="233045" h="551815">
                  <a:moveTo>
                    <a:pt x="218768" y="174002"/>
                  </a:moveTo>
                  <a:lnTo>
                    <a:pt x="53402" y="174002"/>
                  </a:lnTo>
                  <a:lnTo>
                    <a:pt x="56869" y="248564"/>
                  </a:lnTo>
                  <a:lnTo>
                    <a:pt x="29361" y="399922"/>
                  </a:lnTo>
                  <a:lnTo>
                    <a:pt x="203224" y="399922"/>
                  </a:lnTo>
                  <a:lnTo>
                    <a:pt x="175932" y="247688"/>
                  </a:lnTo>
                  <a:lnTo>
                    <a:pt x="179196" y="174091"/>
                  </a:lnTo>
                  <a:lnTo>
                    <a:pt x="218795" y="174091"/>
                  </a:lnTo>
                  <a:close/>
                </a:path>
                <a:path w="233045" h="551815">
                  <a:moveTo>
                    <a:pt x="161505" y="117894"/>
                  </a:moveTo>
                  <a:lnTo>
                    <a:pt x="71093" y="117894"/>
                  </a:lnTo>
                  <a:lnTo>
                    <a:pt x="70560" y="117944"/>
                  </a:lnTo>
                  <a:lnTo>
                    <a:pt x="66356" y="117982"/>
                  </a:lnTo>
                  <a:lnTo>
                    <a:pt x="32538" y="138131"/>
                  </a:lnTo>
                  <a:lnTo>
                    <a:pt x="9471" y="186941"/>
                  </a:lnTo>
                  <a:lnTo>
                    <a:pt x="1170" y="242159"/>
                  </a:lnTo>
                  <a:lnTo>
                    <a:pt x="0" y="278434"/>
                  </a:lnTo>
                  <a:lnTo>
                    <a:pt x="81" y="288897"/>
                  </a:lnTo>
                  <a:lnTo>
                    <a:pt x="3141" y="329929"/>
                  </a:lnTo>
                  <a:lnTo>
                    <a:pt x="19925" y="340537"/>
                  </a:lnTo>
                  <a:lnTo>
                    <a:pt x="21043" y="340499"/>
                  </a:lnTo>
                  <a:lnTo>
                    <a:pt x="37943" y="309470"/>
                  </a:lnTo>
                  <a:lnTo>
                    <a:pt x="37528" y="298634"/>
                  </a:lnTo>
                  <a:lnTo>
                    <a:pt x="37301" y="288897"/>
                  </a:lnTo>
                  <a:lnTo>
                    <a:pt x="37211" y="278434"/>
                  </a:lnTo>
                  <a:lnTo>
                    <a:pt x="38566" y="240703"/>
                  </a:lnTo>
                  <a:lnTo>
                    <a:pt x="42244" y="211305"/>
                  </a:lnTo>
                  <a:lnTo>
                    <a:pt x="47452" y="189370"/>
                  </a:lnTo>
                  <a:lnTo>
                    <a:pt x="53402" y="174002"/>
                  </a:lnTo>
                  <a:lnTo>
                    <a:pt x="218768" y="174002"/>
                  </a:lnTo>
                  <a:lnTo>
                    <a:pt x="216568" y="166700"/>
                  </a:lnTo>
                  <a:lnTo>
                    <a:pt x="193810" y="131679"/>
                  </a:lnTo>
                  <a:lnTo>
                    <a:pt x="162089" y="117944"/>
                  </a:lnTo>
                  <a:lnTo>
                    <a:pt x="161505" y="117894"/>
                  </a:lnTo>
                  <a:close/>
                </a:path>
                <a:path w="233045" h="551815">
                  <a:moveTo>
                    <a:pt x="218795" y="174091"/>
                  </a:moveTo>
                  <a:lnTo>
                    <a:pt x="179196" y="174091"/>
                  </a:lnTo>
                  <a:lnTo>
                    <a:pt x="180567" y="176910"/>
                  </a:lnTo>
                  <a:lnTo>
                    <a:pt x="181952" y="180162"/>
                  </a:lnTo>
                  <a:lnTo>
                    <a:pt x="191818" y="220549"/>
                  </a:lnTo>
                  <a:lnTo>
                    <a:pt x="195375" y="278434"/>
                  </a:lnTo>
                  <a:lnTo>
                    <a:pt x="195284" y="288897"/>
                  </a:lnTo>
                  <a:lnTo>
                    <a:pt x="195060" y="298634"/>
                  </a:lnTo>
                  <a:lnTo>
                    <a:pt x="194652" y="309470"/>
                  </a:lnTo>
                  <a:lnTo>
                    <a:pt x="194069" y="320827"/>
                  </a:lnTo>
                  <a:lnTo>
                    <a:pt x="195105" y="328139"/>
                  </a:lnTo>
                  <a:lnTo>
                    <a:pt x="198746" y="334278"/>
                  </a:lnTo>
                  <a:lnTo>
                    <a:pt x="204413" y="338599"/>
                  </a:lnTo>
                  <a:lnTo>
                    <a:pt x="211555" y="340474"/>
                  </a:lnTo>
                  <a:lnTo>
                    <a:pt x="212292" y="340512"/>
                  </a:lnTo>
                  <a:lnTo>
                    <a:pt x="212726" y="340499"/>
                  </a:lnTo>
                  <a:lnTo>
                    <a:pt x="232242" y="299794"/>
                  </a:lnTo>
                  <a:lnTo>
                    <a:pt x="232585" y="278434"/>
                  </a:lnTo>
                  <a:lnTo>
                    <a:pt x="230542" y="231437"/>
                  </a:lnTo>
                  <a:lnTo>
                    <a:pt x="224986" y="194687"/>
                  </a:lnTo>
                  <a:lnTo>
                    <a:pt x="218795" y="174091"/>
                  </a:lnTo>
                  <a:close/>
                </a:path>
                <a:path w="233045" h="551815">
                  <a:moveTo>
                    <a:pt x="116305" y="0"/>
                  </a:moveTo>
                  <a:lnTo>
                    <a:pt x="95941" y="4111"/>
                  </a:lnTo>
                  <a:lnTo>
                    <a:pt x="79309" y="15324"/>
                  </a:lnTo>
                  <a:lnTo>
                    <a:pt x="68094" y="31959"/>
                  </a:lnTo>
                  <a:lnTo>
                    <a:pt x="63981" y="52336"/>
                  </a:lnTo>
                  <a:lnTo>
                    <a:pt x="68094" y="72699"/>
                  </a:lnTo>
                  <a:lnTo>
                    <a:pt x="79309" y="89327"/>
                  </a:lnTo>
                  <a:lnTo>
                    <a:pt x="95941" y="100537"/>
                  </a:lnTo>
                  <a:lnTo>
                    <a:pt x="116305" y="104647"/>
                  </a:lnTo>
                  <a:lnTo>
                    <a:pt x="136672" y="100537"/>
                  </a:lnTo>
                  <a:lnTo>
                    <a:pt x="153308" y="89327"/>
                  </a:lnTo>
                  <a:lnTo>
                    <a:pt x="164527" y="72699"/>
                  </a:lnTo>
                  <a:lnTo>
                    <a:pt x="168642" y="52336"/>
                  </a:lnTo>
                  <a:lnTo>
                    <a:pt x="164527" y="31959"/>
                  </a:lnTo>
                  <a:lnTo>
                    <a:pt x="153308" y="15324"/>
                  </a:lnTo>
                  <a:lnTo>
                    <a:pt x="136672" y="4111"/>
                  </a:lnTo>
                  <a:lnTo>
                    <a:pt x="116305" y="0"/>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grpSp>
      <p:grpSp>
        <p:nvGrpSpPr>
          <p:cNvPr id="16" name="object 16"/>
          <p:cNvGrpSpPr/>
          <p:nvPr/>
        </p:nvGrpSpPr>
        <p:grpSpPr>
          <a:xfrm>
            <a:off x="3309426" y="2872623"/>
            <a:ext cx="500397" cy="551135"/>
            <a:chOff x="3307867" y="2876169"/>
            <a:chExt cx="501015" cy="551815"/>
          </a:xfrm>
        </p:grpSpPr>
        <p:sp>
          <p:nvSpPr>
            <p:cNvPr id="17" name="object 17"/>
            <p:cNvSpPr/>
            <p:nvPr/>
          </p:nvSpPr>
          <p:spPr>
            <a:xfrm>
              <a:off x="3307867" y="2994152"/>
              <a:ext cx="233045" cy="433705"/>
            </a:xfrm>
            <a:custGeom>
              <a:avLst/>
              <a:gdLst/>
              <a:ahLst/>
              <a:cxnLst/>
              <a:rect l="l" t="t" r="r" b="b"/>
              <a:pathLst>
                <a:path w="233045" h="433704">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1"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7" y="404863"/>
                  </a:lnTo>
                  <a:lnTo>
                    <a:pt x="179197"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18" name="object 18"/>
            <p:cNvPicPr/>
            <p:nvPr/>
          </p:nvPicPr>
          <p:blipFill>
            <a:blip r:embed="rId2" cstate="print"/>
            <a:stretch>
              <a:fillRect/>
            </a:stretch>
          </p:blipFill>
          <p:spPr>
            <a:xfrm>
              <a:off x="3371862" y="2876169"/>
              <a:ext cx="104648" cy="104648"/>
            </a:xfrm>
            <a:prstGeom prst="rect">
              <a:avLst/>
            </a:prstGeom>
          </p:spPr>
        </p:pic>
        <p:sp>
          <p:nvSpPr>
            <p:cNvPr id="19" name="object 19"/>
            <p:cNvSpPr/>
            <p:nvPr/>
          </p:nvSpPr>
          <p:spPr>
            <a:xfrm>
              <a:off x="3575863" y="2876169"/>
              <a:ext cx="233045" cy="551815"/>
            </a:xfrm>
            <a:custGeom>
              <a:avLst/>
              <a:gdLst/>
              <a:ahLst/>
              <a:cxnLst/>
              <a:rect l="l" t="t" r="r" b="b"/>
              <a:pathLst>
                <a:path w="233045" h="551815">
                  <a:moveTo>
                    <a:pt x="110920" y="399922"/>
                  </a:moveTo>
                  <a:lnTo>
                    <a:pt x="55218" y="399922"/>
                  </a:lnTo>
                  <a:lnTo>
                    <a:pt x="53402" y="522846"/>
                  </a:lnTo>
                  <a:lnTo>
                    <a:pt x="55664" y="534034"/>
                  </a:lnTo>
                  <a:lnTo>
                    <a:pt x="61830" y="543169"/>
                  </a:lnTo>
                  <a:lnTo>
                    <a:pt x="70970" y="549328"/>
                  </a:lnTo>
                  <a:lnTo>
                    <a:pt x="82155" y="551586"/>
                  </a:lnTo>
                  <a:lnTo>
                    <a:pt x="93347" y="549328"/>
                  </a:lnTo>
                  <a:lnTo>
                    <a:pt x="102491" y="543169"/>
                  </a:lnTo>
                  <a:lnTo>
                    <a:pt x="108658" y="534034"/>
                  </a:lnTo>
                  <a:lnTo>
                    <a:pt x="110920" y="522846"/>
                  </a:lnTo>
                  <a:lnTo>
                    <a:pt x="110920" y="399922"/>
                  </a:lnTo>
                  <a:close/>
                </a:path>
                <a:path w="233045" h="551815">
                  <a:moveTo>
                    <a:pt x="177354" y="399922"/>
                  </a:moveTo>
                  <a:lnTo>
                    <a:pt x="121690" y="399922"/>
                  </a:lnTo>
                  <a:lnTo>
                    <a:pt x="121690" y="522846"/>
                  </a:lnTo>
                  <a:lnTo>
                    <a:pt x="123950" y="534034"/>
                  </a:lnTo>
                  <a:lnTo>
                    <a:pt x="130112" y="543169"/>
                  </a:lnTo>
                  <a:lnTo>
                    <a:pt x="139248" y="549328"/>
                  </a:lnTo>
                  <a:lnTo>
                    <a:pt x="150430" y="551586"/>
                  </a:lnTo>
                  <a:lnTo>
                    <a:pt x="161622" y="549328"/>
                  </a:lnTo>
                  <a:lnTo>
                    <a:pt x="170766" y="543169"/>
                  </a:lnTo>
                  <a:lnTo>
                    <a:pt x="176933" y="534034"/>
                  </a:lnTo>
                  <a:lnTo>
                    <a:pt x="179196" y="522846"/>
                  </a:lnTo>
                  <a:lnTo>
                    <a:pt x="177354" y="399922"/>
                  </a:lnTo>
                  <a:close/>
                </a:path>
                <a:path w="233045" h="551815">
                  <a:moveTo>
                    <a:pt x="218768" y="174002"/>
                  </a:moveTo>
                  <a:lnTo>
                    <a:pt x="53402" y="174002"/>
                  </a:lnTo>
                  <a:lnTo>
                    <a:pt x="56869" y="248564"/>
                  </a:lnTo>
                  <a:lnTo>
                    <a:pt x="29361" y="399922"/>
                  </a:lnTo>
                  <a:lnTo>
                    <a:pt x="203224" y="399922"/>
                  </a:lnTo>
                  <a:lnTo>
                    <a:pt x="175932" y="247688"/>
                  </a:lnTo>
                  <a:lnTo>
                    <a:pt x="179196" y="174091"/>
                  </a:lnTo>
                  <a:lnTo>
                    <a:pt x="218795" y="174091"/>
                  </a:lnTo>
                  <a:close/>
                </a:path>
                <a:path w="233045" h="551815">
                  <a:moveTo>
                    <a:pt x="161505" y="117894"/>
                  </a:moveTo>
                  <a:lnTo>
                    <a:pt x="71093" y="117894"/>
                  </a:lnTo>
                  <a:lnTo>
                    <a:pt x="70560" y="117944"/>
                  </a:lnTo>
                  <a:lnTo>
                    <a:pt x="66356" y="117982"/>
                  </a:lnTo>
                  <a:lnTo>
                    <a:pt x="32538" y="138131"/>
                  </a:lnTo>
                  <a:lnTo>
                    <a:pt x="9471" y="186941"/>
                  </a:lnTo>
                  <a:lnTo>
                    <a:pt x="1170" y="242159"/>
                  </a:lnTo>
                  <a:lnTo>
                    <a:pt x="0" y="278434"/>
                  </a:lnTo>
                  <a:lnTo>
                    <a:pt x="81" y="288897"/>
                  </a:lnTo>
                  <a:lnTo>
                    <a:pt x="3141" y="329929"/>
                  </a:lnTo>
                  <a:lnTo>
                    <a:pt x="19925" y="340537"/>
                  </a:lnTo>
                  <a:lnTo>
                    <a:pt x="21043" y="340499"/>
                  </a:lnTo>
                  <a:lnTo>
                    <a:pt x="37943" y="309470"/>
                  </a:lnTo>
                  <a:lnTo>
                    <a:pt x="37528" y="298634"/>
                  </a:lnTo>
                  <a:lnTo>
                    <a:pt x="37301" y="288897"/>
                  </a:lnTo>
                  <a:lnTo>
                    <a:pt x="37211" y="278434"/>
                  </a:lnTo>
                  <a:lnTo>
                    <a:pt x="38566" y="240703"/>
                  </a:lnTo>
                  <a:lnTo>
                    <a:pt x="42244" y="211305"/>
                  </a:lnTo>
                  <a:lnTo>
                    <a:pt x="47452" y="189370"/>
                  </a:lnTo>
                  <a:lnTo>
                    <a:pt x="53402" y="174002"/>
                  </a:lnTo>
                  <a:lnTo>
                    <a:pt x="218768" y="174002"/>
                  </a:lnTo>
                  <a:lnTo>
                    <a:pt x="216568" y="166700"/>
                  </a:lnTo>
                  <a:lnTo>
                    <a:pt x="193810" y="131679"/>
                  </a:lnTo>
                  <a:lnTo>
                    <a:pt x="162089" y="117944"/>
                  </a:lnTo>
                  <a:lnTo>
                    <a:pt x="161505" y="117894"/>
                  </a:lnTo>
                  <a:close/>
                </a:path>
                <a:path w="233045" h="551815">
                  <a:moveTo>
                    <a:pt x="218795" y="174091"/>
                  </a:moveTo>
                  <a:lnTo>
                    <a:pt x="179196" y="174091"/>
                  </a:lnTo>
                  <a:lnTo>
                    <a:pt x="180567" y="176910"/>
                  </a:lnTo>
                  <a:lnTo>
                    <a:pt x="181952" y="180162"/>
                  </a:lnTo>
                  <a:lnTo>
                    <a:pt x="191818" y="220549"/>
                  </a:lnTo>
                  <a:lnTo>
                    <a:pt x="195375" y="278434"/>
                  </a:lnTo>
                  <a:lnTo>
                    <a:pt x="195284" y="288897"/>
                  </a:lnTo>
                  <a:lnTo>
                    <a:pt x="195060" y="298634"/>
                  </a:lnTo>
                  <a:lnTo>
                    <a:pt x="194652" y="309470"/>
                  </a:lnTo>
                  <a:lnTo>
                    <a:pt x="194069" y="320827"/>
                  </a:lnTo>
                  <a:lnTo>
                    <a:pt x="195105" y="328139"/>
                  </a:lnTo>
                  <a:lnTo>
                    <a:pt x="198746" y="334278"/>
                  </a:lnTo>
                  <a:lnTo>
                    <a:pt x="204413" y="338599"/>
                  </a:lnTo>
                  <a:lnTo>
                    <a:pt x="211555" y="340474"/>
                  </a:lnTo>
                  <a:lnTo>
                    <a:pt x="212292" y="340512"/>
                  </a:lnTo>
                  <a:lnTo>
                    <a:pt x="212726" y="340499"/>
                  </a:lnTo>
                  <a:lnTo>
                    <a:pt x="232242" y="299794"/>
                  </a:lnTo>
                  <a:lnTo>
                    <a:pt x="232585" y="278434"/>
                  </a:lnTo>
                  <a:lnTo>
                    <a:pt x="230542" y="231437"/>
                  </a:lnTo>
                  <a:lnTo>
                    <a:pt x="224986" y="194687"/>
                  </a:lnTo>
                  <a:lnTo>
                    <a:pt x="218795" y="174091"/>
                  </a:lnTo>
                  <a:close/>
                </a:path>
                <a:path w="233045" h="551815">
                  <a:moveTo>
                    <a:pt x="116305" y="0"/>
                  </a:moveTo>
                  <a:lnTo>
                    <a:pt x="95941" y="4111"/>
                  </a:lnTo>
                  <a:lnTo>
                    <a:pt x="79309" y="15324"/>
                  </a:lnTo>
                  <a:lnTo>
                    <a:pt x="68094" y="31959"/>
                  </a:lnTo>
                  <a:lnTo>
                    <a:pt x="63981" y="52336"/>
                  </a:lnTo>
                  <a:lnTo>
                    <a:pt x="68094" y="72699"/>
                  </a:lnTo>
                  <a:lnTo>
                    <a:pt x="79309" y="89327"/>
                  </a:lnTo>
                  <a:lnTo>
                    <a:pt x="95941" y="100537"/>
                  </a:lnTo>
                  <a:lnTo>
                    <a:pt x="116305" y="104647"/>
                  </a:lnTo>
                  <a:lnTo>
                    <a:pt x="136672" y="100537"/>
                  </a:lnTo>
                  <a:lnTo>
                    <a:pt x="153308" y="89327"/>
                  </a:lnTo>
                  <a:lnTo>
                    <a:pt x="164527" y="72699"/>
                  </a:lnTo>
                  <a:lnTo>
                    <a:pt x="168642" y="52336"/>
                  </a:lnTo>
                  <a:lnTo>
                    <a:pt x="164527" y="31959"/>
                  </a:lnTo>
                  <a:lnTo>
                    <a:pt x="153308" y="15324"/>
                  </a:lnTo>
                  <a:lnTo>
                    <a:pt x="136672" y="4111"/>
                  </a:lnTo>
                  <a:lnTo>
                    <a:pt x="116305" y="0"/>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grpSp>
      <p:grpSp>
        <p:nvGrpSpPr>
          <p:cNvPr id="20" name="object 20"/>
          <p:cNvGrpSpPr/>
          <p:nvPr/>
        </p:nvGrpSpPr>
        <p:grpSpPr>
          <a:xfrm>
            <a:off x="365197" y="1603731"/>
            <a:ext cx="3444433" cy="551135"/>
            <a:chOff x="360003" y="1605711"/>
            <a:chExt cx="3448685" cy="551815"/>
          </a:xfrm>
        </p:grpSpPr>
        <p:sp>
          <p:nvSpPr>
            <p:cNvPr id="21" name="object 21"/>
            <p:cNvSpPr/>
            <p:nvPr/>
          </p:nvSpPr>
          <p:spPr>
            <a:xfrm>
              <a:off x="895978" y="1723694"/>
              <a:ext cx="233045" cy="433705"/>
            </a:xfrm>
            <a:custGeom>
              <a:avLst/>
              <a:gdLst/>
              <a:ahLst/>
              <a:cxnLst/>
              <a:rect l="l" t="t" r="r" b="b"/>
              <a:pathLst>
                <a:path w="233044" h="433705">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22" name="object 22"/>
            <p:cNvPicPr/>
            <p:nvPr/>
          </p:nvPicPr>
          <p:blipFill>
            <a:blip r:embed="rId2" cstate="print"/>
            <a:stretch>
              <a:fillRect/>
            </a:stretch>
          </p:blipFill>
          <p:spPr>
            <a:xfrm>
              <a:off x="959972" y="1605711"/>
              <a:ext cx="104647" cy="104648"/>
            </a:xfrm>
            <a:prstGeom prst="rect">
              <a:avLst/>
            </a:prstGeom>
          </p:spPr>
        </p:pic>
        <p:sp>
          <p:nvSpPr>
            <p:cNvPr id="23" name="object 23"/>
            <p:cNvSpPr/>
            <p:nvPr/>
          </p:nvSpPr>
          <p:spPr>
            <a:xfrm>
              <a:off x="1967928" y="1723694"/>
              <a:ext cx="233045" cy="433705"/>
            </a:xfrm>
            <a:custGeom>
              <a:avLst/>
              <a:gdLst/>
              <a:ahLst/>
              <a:cxnLst/>
              <a:rect l="l" t="t" r="r" b="b"/>
              <a:pathLst>
                <a:path w="233044" h="433705">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24" name="object 24"/>
            <p:cNvPicPr/>
            <p:nvPr/>
          </p:nvPicPr>
          <p:blipFill>
            <a:blip r:embed="rId2" cstate="print"/>
            <a:stretch>
              <a:fillRect/>
            </a:stretch>
          </p:blipFill>
          <p:spPr>
            <a:xfrm>
              <a:off x="2031923" y="1605711"/>
              <a:ext cx="104648" cy="104648"/>
            </a:xfrm>
            <a:prstGeom prst="rect">
              <a:avLst/>
            </a:prstGeom>
          </p:spPr>
        </p:pic>
        <p:sp>
          <p:nvSpPr>
            <p:cNvPr id="25" name="object 25"/>
            <p:cNvSpPr/>
            <p:nvPr/>
          </p:nvSpPr>
          <p:spPr>
            <a:xfrm>
              <a:off x="3039884" y="1723694"/>
              <a:ext cx="233045" cy="433705"/>
            </a:xfrm>
            <a:custGeom>
              <a:avLst/>
              <a:gdLst/>
              <a:ahLst/>
              <a:cxnLst/>
              <a:rect l="l" t="t" r="r" b="b"/>
              <a:pathLst>
                <a:path w="233045" h="433705">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26" name="object 26"/>
            <p:cNvPicPr/>
            <p:nvPr/>
          </p:nvPicPr>
          <p:blipFill>
            <a:blip r:embed="rId2" cstate="print"/>
            <a:stretch>
              <a:fillRect/>
            </a:stretch>
          </p:blipFill>
          <p:spPr>
            <a:xfrm>
              <a:off x="3103879" y="1605711"/>
              <a:ext cx="104648" cy="104648"/>
            </a:xfrm>
            <a:prstGeom prst="rect">
              <a:avLst/>
            </a:prstGeom>
          </p:spPr>
        </p:pic>
        <p:sp>
          <p:nvSpPr>
            <p:cNvPr id="27" name="object 27"/>
            <p:cNvSpPr/>
            <p:nvPr/>
          </p:nvSpPr>
          <p:spPr>
            <a:xfrm>
              <a:off x="360003" y="1723694"/>
              <a:ext cx="233045" cy="433705"/>
            </a:xfrm>
            <a:custGeom>
              <a:avLst/>
              <a:gdLst/>
              <a:ahLst/>
              <a:cxnLst/>
              <a:rect l="l" t="t" r="r" b="b"/>
              <a:pathLst>
                <a:path w="233045" h="433705">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1"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7" y="404863"/>
                  </a:lnTo>
                  <a:lnTo>
                    <a:pt x="179197"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28" name="object 28"/>
            <p:cNvPicPr/>
            <p:nvPr/>
          </p:nvPicPr>
          <p:blipFill>
            <a:blip r:embed="rId2" cstate="print"/>
            <a:stretch>
              <a:fillRect/>
            </a:stretch>
          </p:blipFill>
          <p:spPr>
            <a:xfrm>
              <a:off x="423997" y="1605711"/>
              <a:ext cx="104648" cy="104648"/>
            </a:xfrm>
            <a:prstGeom prst="rect">
              <a:avLst/>
            </a:prstGeom>
          </p:spPr>
        </p:pic>
        <p:sp>
          <p:nvSpPr>
            <p:cNvPr id="29" name="object 29"/>
            <p:cNvSpPr/>
            <p:nvPr/>
          </p:nvSpPr>
          <p:spPr>
            <a:xfrm>
              <a:off x="1431950" y="1723694"/>
              <a:ext cx="233045" cy="433705"/>
            </a:xfrm>
            <a:custGeom>
              <a:avLst/>
              <a:gdLst/>
              <a:ahLst/>
              <a:cxnLst/>
              <a:rect l="l" t="t" r="r" b="b"/>
              <a:pathLst>
                <a:path w="233044" h="433705">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30" name="object 30"/>
            <p:cNvPicPr/>
            <p:nvPr/>
          </p:nvPicPr>
          <p:blipFill>
            <a:blip r:embed="rId2" cstate="print"/>
            <a:stretch>
              <a:fillRect/>
            </a:stretch>
          </p:blipFill>
          <p:spPr>
            <a:xfrm>
              <a:off x="1495945" y="1605711"/>
              <a:ext cx="104647" cy="104648"/>
            </a:xfrm>
            <a:prstGeom prst="rect">
              <a:avLst/>
            </a:prstGeom>
          </p:spPr>
        </p:pic>
        <p:sp>
          <p:nvSpPr>
            <p:cNvPr id="31" name="object 31"/>
            <p:cNvSpPr/>
            <p:nvPr/>
          </p:nvSpPr>
          <p:spPr>
            <a:xfrm>
              <a:off x="2503906" y="1723694"/>
              <a:ext cx="233045" cy="433705"/>
            </a:xfrm>
            <a:custGeom>
              <a:avLst/>
              <a:gdLst/>
              <a:ahLst/>
              <a:cxnLst/>
              <a:rect l="l" t="t" r="r" b="b"/>
              <a:pathLst>
                <a:path w="233044" h="433705">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32" name="object 32"/>
            <p:cNvPicPr/>
            <p:nvPr/>
          </p:nvPicPr>
          <p:blipFill>
            <a:blip r:embed="rId2" cstate="print"/>
            <a:stretch>
              <a:fillRect/>
            </a:stretch>
          </p:blipFill>
          <p:spPr>
            <a:xfrm>
              <a:off x="2567901" y="1605711"/>
              <a:ext cx="104648" cy="104648"/>
            </a:xfrm>
            <a:prstGeom prst="rect">
              <a:avLst/>
            </a:prstGeom>
          </p:spPr>
        </p:pic>
        <p:sp>
          <p:nvSpPr>
            <p:cNvPr id="33" name="object 33"/>
            <p:cNvSpPr/>
            <p:nvPr/>
          </p:nvSpPr>
          <p:spPr>
            <a:xfrm>
              <a:off x="3575850" y="1723694"/>
              <a:ext cx="233045" cy="433705"/>
            </a:xfrm>
            <a:custGeom>
              <a:avLst/>
              <a:gdLst/>
              <a:ahLst/>
              <a:cxnLst/>
              <a:rect l="l" t="t" r="r" b="b"/>
              <a:pathLst>
                <a:path w="233045" h="433705">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1"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7" y="404863"/>
                  </a:lnTo>
                  <a:lnTo>
                    <a:pt x="179197"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34" name="object 34"/>
            <p:cNvPicPr/>
            <p:nvPr/>
          </p:nvPicPr>
          <p:blipFill>
            <a:blip r:embed="rId2" cstate="print"/>
            <a:stretch>
              <a:fillRect/>
            </a:stretch>
          </p:blipFill>
          <p:spPr>
            <a:xfrm>
              <a:off x="3639845" y="1605711"/>
              <a:ext cx="104648" cy="104648"/>
            </a:xfrm>
            <a:prstGeom prst="rect">
              <a:avLst/>
            </a:prstGeom>
          </p:spPr>
        </p:pic>
        <p:sp>
          <p:nvSpPr>
            <p:cNvPr id="35" name="object 35"/>
            <p:cNvSpPr/>
            <p:nvPr/>
          </p:nvSpPr>
          <p:spPr>
            <a:xfrm>
              <a:off x="627989" y="1605711"/>
              <a:ext cx="2912745" cy="551815"/>
            </a:xfrm>
            <a:custGeom>
              <a:avLst/>
              <a:gdLst/>
              <a:ahLst/>
              <a:cxnLst/>
              <a:rect l="l" t="t" r="r" b="b"/>
              <a:pathLst>
                <a:path w="2912745" h="551814">
                  <a:moveTo>
                    <a:pt x="168643" y="52336"/>
                  </a:moveTo>
                  <a:lnTo>
                    <a:pt x="164528" y="31965"/>
                  </a:lnTo>
                  <a:lnTo>
                    <a:pt x="153301" y="15328"/>
                  </a:lnTo>
                  <a:lnTo>
                    <a:pt x="136664" y="4114"/>
                  </a:lnTo>
                  <a:lnTo>
                    <a:pt x="116306" y="0"/>
                  </a:lnTo>
                  <a:lnTo>
                    <a:pt x="95935" y="4114"/>
                  </a:lnTo>
                  <a:lnTo>
                    <a:pt x="79311" y="15328"/>
                  </a:lnTo>
                  <a:lnTo>
                    <a:pt x="68097" y="31965"/>
                  </a:lnTo>
                  <a:lnTo>
                    <a:pt x="63982" y="52336"/>
                  </a:lnTo>
                  <a:lnTo>
                    <a:pt x="68097" y="72707"/>
                  </a:lnTo>
                  <a:lnTo>
                    <a:pt x="79311" y="89331"/>
                  </a:lnTo>
                  <a:lnTo>
                    <a:pt x="95935" y="100545"/>
                  </a:lnTo>
                  <a:lnTo>
                    <a:pt x="116306" y="104648"/>
                  </a:lnTo>
                  <a:lnTo>
                    <a:pt x="136664" y="100545"/>
                  </a:lnTo>
                  <a:lnTo>
                    <a:pt x="153301" y="89331"/>
                  </a:lnTo>
                  <a:lnTo>
                    <a:pt x="164528" y="72707"/>
                  </a:lnTo>
                  <a:lnTo>
                    <a:pt x="168643" y="52336"/>
                  </a:lnTo>
                  <a:close/>
                </a:path>
                <a:path w="2912745" h="551814">
                  <a:moveTo>
                    <a:pt x="232587" y="278434"/>
                  </a:moveTo>
                  <a:lnTo>
                    <a:pt x="230543" y="231444"/>
                  </a:lnTo>
                  <a:lnTo>
                    <a:pt x="224980" y="194691"/>
                  </a:lnTo>
                  <a:lnTo>
                    <a:pt x="218795" y="174091"/>
                  </a:lnTo>
                  <a:lnTo>
                    <a:pt x="200025" y="138112"/>
                  </a:lnTo>
                  <a:lnTo>
                    <a:pt x="166293" y="118008"/>
                  </a:lnTo>
                  <a:lnTo>
                    <a:pt x="162090" y="117944"/>
                  </a:lnTo>
                  <a:lnTo>
                    <a:pt x="161505" y="117894"/>
                  </a:lnTo>
                  <a:lnTo>
                    <a:pt x="71094" y="117894"/>
                  </a:lnTo>
                  <a:lnTo>
                    <a:pt x="70561" y="117944"/>
                  </a:lnTo>
                  <a:lnTo>
                    <a:pt x="66357" y="117983"/>
                  </a:lnTo>
                  <a:lnTo>
                    <a:pt x="32537" y="138137"/>
                  </a:lnTo>
                  <a:lnTo>
                    <a:pt x="9474" y="186944"/>
                  </a:lnTo>
                  <a:lnTo>
                    <a:pt x="1168" y="242163"/>
                  </a:lnTo>
                  <a:lnTo>
                    <a:pt x="0" y="278434"/>
                  </a:lnTo>
                  <a:lnTo>
                    <a:pt x="76" y="288899"/>
                  </a:lnTo>
                  <a:lnTo>
                    <a:pt x="3136" y="329933"/>
                  </a:lnTo>
                  <a:lnTo>
                    <a:pt x="19926" y="340537"/>
                  </a:lnTo>
                  <a:lnTo>
                    <a:pt x="21043" y="340499"/>
                  </a:lnTo>
                  <a:lnTo>
                    <a:pt x="37947" y="309473"/>
                  </a:lnTo>
                  <a:lnTo>
                    <a:pt x="37528" y="298640"/>
                  </a:lnTo>
                  <a:lnTo>
                    <a:pt x="38569" y="240715"/>
                  </a:lnTo>
                  <a:lnTo>
                    <a:pt x="47447" y="189382"/>
                  </a:lnTo>
                  <a:lnTo>
                    <a:pt x="53403" y="174002"/>
                  </a:lnTo>
                  <a:lnTo>
                    <a:pt x="56870" y="248564"/>
                  </a:lnTo>
                  <a:lnTo>
                    <a:pt x="29362" y="399923"/>
                  </a:lnTo>
                  <a:lnTo>
                    <a:pt x="55219" y="399923"/>
                  </a:lnTo>
                  <a:lnTo>
                    <a:pt x="53403" y="522846"/>
                  </a:lnTo>
                  <a:lnTo>
                    <a:pt x="82156" y="551586"/>
                  </a:lnTo>
                  <a:lnTo>
                    <a:pt x="93345" y="549338"/>
                  </a:lnTo>
                  <a:lnTo>
                    <a:pt x="102489" y="543179"/>
                  </a:lnTo>
                  <a:lnTo>
                    <a:pt x="108661" y="534035"/>
                  </a:lnTo>
                  <a:lnTo>
                    <a:pt x="110921" y="522846"/>
                  </a:lnTo>
                  <a:lnTo>
                    <a:pt x="110921" y="399923"/>
                  </a:lnTo>
                  <a:lnTo>
                    <a:pt x="121691" y="399923"/>
                  </a:lnTo>
                  <a:lnTo>
                    <a:pt x="121691" y="522846"/>
                  </a:lnTo>
                  <a:lnTo>
                    <a:pt x="123952" y="534035"/>
                  </a:lnTo>
                  <a:lnTo>
                    <a:pt x="130111" y="543179"/>
                  </a:lnTo>
                  <a:lnTo>
                    <a:pt x="139242" y="549338"/>
                  </a:lnTo>
                  <a:lnTo>
                    <a:pt x="150431" y="551586"/>
                  </a:lnTo>
                  <a:lnTo>
                    <a:pt x="161620" y="549338"/>
                  </a:lnTo>
                  <a:lnTo>
                    <a:pt x="170764" y="543179"/>
                  </a:lnTo>
                  <a:lnTo>
                    <a:pt x="176936" y="534035"/>
                  </a:lnTo>
                  <a:lnTo>
                    <a:pt x="179197" y="522846"/>
                  </a:lnTo>
                  <a:lnTo>
                    <a:pt x="177355" y="399923"/>
                  </a:lnTo>
                  <a:lnTo>
                    <a:pt x="203225" y="399923"/>
                  </a:lnTo>
                  <a:lnTo>
                    <a:pt x="175933" y="247688"/>
                  </a:lnTo>
                  <a:lnTo>
                    <a:pt x="179197" y="174091"/>
                  </a:lnTo>
                  <a:lnTo>
                    <a:pt x="180568" y="176911"/>
                  </a:lnTo>
                  <a:lnTo>
                    <a:pt x="191820" y="220560"/>
                  </a:lnTo>
                  <a:lnTo>
                    <a:pt x="195376" y="278434"/>
                  </a:lnTo>
                  <a:lnTo>
                    <a:pt x="194068" y="320827"/>
                  </a:lnTo>
                  <a:lnTo>
                    <a:pt x="195097" y="328142"/>
                  </a:lnTo>
                  <a:lnTo>
                    <a:pt x="198742" y="334289"/>
                  </a:lnTo>
                  <a:lnTo>
                    <a:pt x="204406" y="338607"/>
                  </a:lnTo>
                  <a:lnTo>
                    <a:pt x="211556" y="340474"/>
                  </a:lnTo>
                  <a:lnTo>
                    <a:pt x="212293" y="340512"/>
                  </a:lnTo>
                  <a:lnTo>
                    <a:pt x="212725" y="340499"/>
                  </a:lnTo>
                  <a:lnTo>
                    <a:pt x="232244" y="299796"/>
                  </a:lnTo>
                  <a:lnTo>
                    <a:pt x="232498" y="288899"/>
                  </a:lnTo>
                  <a:lnTo>
                    <a:pt x="232587" y="278434"/>
                  </a:lnTo>
                  <a:close/>
                </a:path>
                <a:path w="2912745" h="551814">
                  <a:moveTo>
                    <a:pt x="704621" y="52336"/>
                  </a:moveTo>
                  <a:lnTo>
                    <a:pt x="700506" y="31965"/>
                  </a:lnTo>
                  <a:lnTo>
                    <a:pt x="689279" y="15328"/>
                  </a:lnTo>
                  <a:lnTo>
                    <a:pt x="672642" y="4114"/>
                  </a:lnTo>
                  <a:lnTo>
                    <a:pt x="652284" y="0"/>
                  </a:lnTo>
                  <a:lnTo>
                    <a:pt x="631913" y="4114"/>
                  </a:lnTo>
                  <a:lnTo>
                    <a:pt x="615276" y="15328"/>
                  </a:lnTo>
                  <a:lnTo>
                    <a:pt x="604062" y="31965"/>
                  </a:lnTo>
                  <a:lnTo>
                    <a:pt x="599960" y="52336"/>
                  </a:lnTo>
                  <a:lnTo>
                    <a:pt x="604062" y="72707"/>
                  </a:lnTo>
                  <a:lnTo>
                    <a:pt x="615276" y="89331"/>
                  </a:lnTo>
                  <a:lnTo>
                    <a:pt x="631913" y="100545"/>
                  </a:lnTo>
                  <a:lnTo>
                    <a:pt x="652284" y="104648"/>
                  </a:lnTo>
                  <a:lnTo>
                    <a:pt x="672642" y="100545"/>
                  </a:lnTo>
                  <a:lnTo>
                    <a:pt x="689279" y="89331"/>
                  </a:lnTo>
                  <a:lnTo>
                    <a:pt x="700506" y="72707"/>
                  </a:lnTo>
                  <a:lnTo>
                    <a:pt x="704621" y="52336"/>
                  </a:lnTo>
                  <a:close/>
                </a:path>
                <a:path w="2912745" h="551814">
                  <a:moveTo>
                    <a:pt x="768553" y="278434"/>
                  </a:moveTo>
                  <a:lnTo>
                    <a:pt x="766521" y="231444"/>
                  </a:lnTo>
                  <a:lnTo>
                    <a:pt x="760958" y="194691"/>
                  </a:lnTo>
                  <a:lnTo>
                    <a:pt x="754773" y="174091"/>
                  </a:lnTo>
                  <a:lnTo>
                    <a:pt x="752538" y="166700"/>
                  </a:lnTo>
                  <a:lnTo>
                    <a:pt x="729780" y="131686"/>
                  </a:lnTo>
                  <a:lnTo>
                    <a:pt x="698068" y="117944"/>
                  </a:lnTo>
                  <a:lnTo>
                    <a:pt x="697484" y="117894"/>
                  </a:lnTo>
                  <a:lnTo>
                    <a:pt x="607072" y="117894"/>
                  </a:lnTo>
                  <a:lnTo>
                    <a:pt x="606539" y="117944"/>
                  </a:lnTo>
                  <a:lnTo>
                    <a:pt x="602335" y="117983"/>
                  </a:lnTo>
                  <a:lnTo>
                    <a:pt x="568515" y="138137"/>
                  </a:lnTo>
                  <a:lnTo>
                    <a:pt x="545439" y="186944"/>
                  </a:lnTo>
                  <a:lnTo>
                    <a:pt x="537146" y="242163"/>
                  </a:lnTo>
                  <a:lnTo>
                    <a:pt x="535978" y="278434"/>
                  </a:lnTo>
                  <a:lnTo>
                    <a:pt x="536054" y="288899"/>
                  </a:lnTo>
                  <a:lnTo>
                    <a:pt x="539115" y="329933"/>
                  </a:lnTo>
                  <a:lnTo>
                    <a:pt x="555904" y="340537"/>
                  </a:lnTo>
                  <a:lnTo>
                    <a:pt x="557022" y="340499"/>
                  </a:lnTo>
                  <a:lnTo>
                    <a:pt x="573913" y="309473"/>
                  </a:lnTo>
                  <a:lnTo>
                    <a:pt x="573506" y="298640"/>
                  </a:lnTo>
                  <a:lnTo>
                    <a:pt x="574535" y="240715"/>
                  </a:lnTo>
                  <a:lnTo>
                    <a:pt x="583425" y="189382"/>
                  </a:lnTo>
                  <a:lnTo>
                    <a:pt x="589381" y="174002"/>
                  </a:lnTo>
                  <a:lnTo>
                    <a:pt x="592848" y="248564"/>
                  </a:lnTo>
                  <a:lnTo>
                    <a:pt x="565340" y="399923"/>
                  </a:lnTo>
                  <a:lnTo>
                    <a:pt x="591197" y="399923"/>
                  </a:lnTo>
                  <a:lnTo>
                    <a:pt x="589381" y="522846"/>
                  </a:lnTo>
                  <a:lnTo>
                    <a:pt x="618134" y="551586"/>
                  </a:lnTo>
                  <a:lnTo>
                    <a:pt x="629323" y="549338"/>
                  </a:lnTo>
                  <a:lnTo>
                    <a:pt x="638467" y="543179"/>
                  </a:lnTo>
                  <a:lnTo>
                    <a:pt x="644626" y="534035"/>
                  </a:lnTo>
                  <a:lnTo>
                    <a:pt x="646899" y="522846"/>
                  </a:lnTo>
                  <a:lnTo>
                    <a:pt x="646899" y="399923"/>
                  </a:lnTo>
                  <a:lnTo>
                    <a:pt x="657669" y="399923"/>
                  </a:lnTo>
                  <a:lnTo>
                    <a:pt x="657669" y="522846"/>
                  </a:lnTo>
                  <a:lnTo>
                    <a:pt x="659917" y="534035"/>
                  </a:lnTo>
                  <a:lnTo>
                    <a:pt x="666089" y="543179"/>
                  </a:lnTo>
                  <a:lnTo>
                    <a:pt x="675220" y="549338"/>
                  </a:lnTo>
                  <a:lnTo>
                    <a:pt x="686409" y="551586"/>
                  </a:lnTo>
                  <a:lnTo>
                    <a:pt x="697598" y="549338"/>
                  </a:lnTo>
                  <a:lnTo>
                    <a:pt x="706742" y="543179"/>
                  </a:lnTo>
                  <a:lnTo>
                    <a:pt x="712901" y="534035"/>
                  </a:lnTo>
                  <a:lnTo>
                    <a:pt x="715175" y="522846"/>
                  </a:lnTo>
                  <a:lnTo>
                    <a:pt x="713333" y="399923"/>
                  </a:lnTo>
                  <a:lnTo>
                    <a:pt x="739203" y="399923"/>
                  </a:lnTo>
                  <a:lnTo>
                    <a:pt x="711911" y="247688"/>
                  </a:lnTo>
                  <a:lnTo>
                    <a:pt x="715175" y="174091"/>
                  </a:lnTo>
                  <a:lnTo>
                    <a:pt x="716546" y="176911"/>
                  </a:lnTo>
                  <a:lnTo>
                    <a:pt x="727786" y="220560"/>
                  </a:lnTo>
                  <a:lnTo>
                    <a:pt x="731354" y="278434"/>
                  </a:lnTo>
                  <a:lnTo>
                    <a:pt x="730046" y="320827"/>
                  </a:lnTo>
                  <a:lnTo>
                    <a:pt x="731075" y="328142"/>
                  </a:lnTo>
                  <a:lnTo>
                    <a:pt x="734720" y="334289"/>
                  </a:lnTo>
                  <a:lnTo>
                    <a:pt x="740384" y="338607"/>
                  </a:lnTo>
                  <a:lnTo>
                    <a:pt x="747534" y="340474"/>
                  </a:lnTo>
                  <a:lnTo>
                    <a:pt x="748271" y="340512"/>
                  </a:lnTo>
                  <a:lnTo>
                    <a:pt x="748703" y="340499"/>
                  </a:lnTo>
                  <a:lnTo>
                    <a:pt x="768210" y="299796"/>
                  </a:lnTo>
                  <a:lnTo>
                    <a:pt x="768477" y="288899"/>
                  </a:lnTo>
                  <a:lnTo>
                    <a:pt x="768553" y="278434"/>
                  </a:lnTo>
                  <a:close/>
                </a:path>
                <a:path w="2912745" h="551814">
                  <a:moveTo>
                    <a:pt x="1240599" y="52336"/>
                  </a:moveTo>
                  <a:lnTo>
                    <a:pt x="1236484" y="31965"/>
                  </a:lnTo>
                  <a:lnTo>
                    <a:pt x="1225257" y="15328"/>
                  </a:lnTo>
                  <a:lnTo>
                    <a:pt x="1208620" y="4114"/>
                  </a:lnTo>
                  <a:lnTo>
                    <a:pt x="1188262" y="0"/>
                  </a:lnTo>
                  <a:lnTo>
                    <a:pt x="1167892" y="4114"/>
                  </a:lnTo>
                  <a:lnTo>
                    <a:pt x="1151255" y="15328"/>
                  </a:lnTo>
                  <a:lnTo>
                    <a:pt x="1140040" y="31965"/>
                  </a:lnTo>
                  <a:lnTo>
                    <a:pt x="1135938" y="52336"/>
                  </a:lnTo>
                  <a:lnTo>
                    <a:pt x="1140040" y="72707"/>
                  </a:lnTo>
                  <a:lnTo>
                    <a:pt x="1151255" y="89331"/>
                  </a:lnTo>
                  <a:lnTo>
                    <a:pt x="1167892" y="100545"/>
                  </a:lnTo>
                  <a:lnTo>
                    <a:pt x="1188262" y="104648"/>
                  </a:lnTo>
                  <a:lnTo>
                    <a:pt x="1208620" y="100545"/>
                  </a:lnTo>
                  <a:lnTo>
                    <a:pt x="1225257" y="89331"/>
                  </a:lnTo>
                  <a:lnTo>
                    <a:pt x="1236484" y="72707"/>
                  </a:lnTo>
                  <a:lnTo>
                    <a:pt x="1240599" y="52336"/>
                  </a:lnTo>
                  <a:close/>
                </a:path>
                <a:path w="2912745" h="551814">
                  <a:moveTo>
                    <a:pt x="1304531" y="278434"/>
                  </a:moveTo>
                  <a:lnTo>
                    <a:pt x="1302499" y="231444"/>
                  </a:lnTo>
                  <a:lnTo>
                    <a:pt x="1296936" y="194691"/>
                  </a:lnTo>
                  <a:lnTo>
                    <a:pt x="1290751" y="174091"/>
                  </a:lnTo>
                  <a:lnTo>
                    <a:pt x="1288516" y="166700"/>
                  </a:lnTo>
                  <a:lnTo>
                    <a:pt x="1265758" y="131686"/>
                  </a:lnTo>
                  <a:lnTo>
                    <a:pt x="1234046" y="117944"/>
                  </a:lnTo>
                  <a:lnTo>
                    <a:pt x="1233462" y="117894"/>
                  </a:lnTo>
                  <a:lnTo>
                    <a:pt x="1143050" y="117894"/>
                  </a:lnTo>
                  <a:lnTo>
                    <a:pt x="1142517" y="117944"/>
                  </a:lnTo>
                  <a:lnTo>
                    <a:pt x="1138313" y="117983"/>
                  </a:lnTo>
                  <a:lnTo>
                    <a:pt x="1104493" y="138137"/>
                  </a:lnTo>
                  <a:lnTo>
                    <a:pt x="1081417" y="186944"/>
                  </a:lnTo>
                  <a:lnTo>
                    <a:pt x="1073124" y="242163"/>
                  </a:lnTo>
                  <a:lnTo>
                    <a:pt x="1071956" y="278434"/>
                  </a:lnTo>
                  <a:lnTo>
                    <a:pt x="1072032" y="288899"/>
                  </a:lnTo>
                  <a:lnTo>
                    <a:pt x="1075093" y="329933"/>
                  </a:lnTo>
                  <a:lnTo>
                    <a:pt x="1091882" y="340537"/>
                  </a:lnTo>
                  <a:lnTo>
                    <a:pt x="1093000" y="340499"/>
                  </a:lnTo>
                  <a:lnTo>
                    <a:pt x="1109891" y="309473"/>
                  </a:lnTo>
                  <a:lnTo>
                    <a:pt x="1109484" y="298640"/>
                  </a:lnTo>
                  <a:lnTo>
                    <a:pt x="1110513" y="240715"/>
                  </a:lnTo>
                  <a:lnTo>
                    <a:pt x="1119403" y="189382"/>
                  </a:lnTo>
                  <a:lnTo>
                    <a:pt x="1125359" y="174002"/>
                  </a:lnTo>
                  <a:lnTo>
                    <a:pt x="1128826" y="248564"/>
                  </a:lnTo>
                  <a:lnTo>
                    <a:pt x="1101318" y="399923"/>
                  </a:lnTo>
                  <a:lnTo>
                    <a:pt x="1127175" y="399923"/>
                  </a:lnTo>
                  <a:lnTo>
                    <a:pt x="1125359" y="522846"/>
                  </a:lnTo>
                  <a:lnTo>
                    <a:pt x="1154112" y="551586"/>
                  </a:lnTo>
                  <a:lnTo>
                    <a:pt x="1165301" y="549338"/>
                  </a:lnTo>
                  <a:lnTo>
                    <a:pt x="1174445" y="543179"/>
                  </a:lnTo>
                  <a:lnTo>
                    <a:pt x="1180604" y="534035"/>
                  </a:lnTo>
                  <a:lnTo>
                    <a:pt x="1182878" y="522846"/>
                  </a:lnTo>
                  <a:lnTo>
                    <a:pt x="1182878" y="399923"/>
                  </a:lnTo>
                  <a:lnTo>
                    <a:pt x="1193647" y="399923"/>
                  </a:lnTo>
                  <a:lnTo>
                    <a:pt x="1193647" y="522846"/>
                  </a:lnTo>
                  <a:lnTo>
                    <a:pt x="1195895" y="534035"/>
                  </a:lnTo>
                  <a:lnTo>
                    <a:pt x="1202067" y="543179"/>
                  </a:lnTo>
                  <a:lnTo>
                    <a:pt x="1211199" y="549338"/>
                  </a:lnTo>
                  <a:lnTo>
                    <a:pt x="1222387" y="551586"/>
                  </a:lnTo>
                  <a:lnTo>
                    <a:pt x="1233576" y="549338"/>
                  </a:lnTo>
                  <a:lnTo>
                    <a:pt x="1242720" y="543179"/>
                  </a:lnTo>
                  <a:lnTo>
                    <a:pt x="1248879" y="534035"/>
                  </a:lnTo>
                  <a:lnTo>
                    <a:pt x="1251153" y="522846"/>
                  </a:lnTo>
                  <a:lnTo>
                    <a:pt x="1249311" y="399923"/>
                  </a:lnTo>
                  <a:lnTo>
                    <a:pt x="1275181" y="399923"/>
                  </a:lnTo>
                  <a:lnTo>
                    <a:pt x="1247889" y="247688"/>
                  </a:lnTo>
                  <a:lnTo>
                    <a:pt x="1251153" y="174091"/>
                  </a:lnTo>
                  <a:lnTo>
                    <a:pt x="1252524" y="176911"/>
                  </a:lnTo>
                  <a:lnTo>
                    <a:pt x="1263764" y="220560"/>
                  </a:lnTo>
                  <a:lnTo>
                    <a:pt x="1267333" y="278434"/>
                  </a:lnTo>
                  <a:lnTo>
                    <a:pt x="1266024" y="320827"/>
                  </a:lnTo>
                  <a:lnTo>
                    <a:pt x="1267053" y="328142"/>
                  </a:lnTo>
                  <a:lnTo>
                    <a:pt x="1270698" y="334289"/>
                  </a:lnTo>
                  <a:lnTo>
                    <a:pt x="1276362" y="338607"/>
                  </a:lnTo>
                  <a:lnTo>
                    <a:pt x="1283512" y="340474"/>
                  </a:lnTo>
                  <a:lnTo>
                    <a:pt x="1284249" y="340512"/>
                  </a:lnTo>
                  <a:lnTo>
                    <a:pt x="1284681" y="340499"/>
                  </a:lnTo>
                  <a:lnTo>
                    <a:pt x="1304188" y="299796"/>
                  </a:lnTo>
                  <a:lnTo>
                    <a:pt x="1304455" y="288899"/>
                  </a:lnTo>
                  <a:lnTo>
                    <a:pt x="1304531" y="278434"/>
                  </a:lnTo>
                  <a:close/>
                </a:path>
                <a:path w="2912745" h="551814">
                  <a:moveTo>
                    <a:pt x="1776577" y="52336"/>
                  </a:moveTo>
                  <a:lnTo>
                    <a:pt x="1772462" y="31965"/>
                  </a:lnTo>
                  <a:lnTo>
                    <a:pt x="1761236" y="15328"/>
                  </a:lnTo>
                  <a:lnTo>
                    <a:pt x="1744599" y="4114"/>
                  </a:lnTo>
                  <a:lnTo>
                    <a:pt x="1724240" y="0"/>
                  </a:lnTo>
                  <a:lnTo>
                    <a:pt x="1703870" y="4114"/>
                  </a:lnTo>
                  <a:lnTo>
                    <a:pt x="1687233" y="15328"/>
                  </a:lnTo>
                  <a:lnTo>
                    <a:pt x="1676019" y="31965"/>
                  </a:lnTo>
                  <a:lnTo>
                    <a:pt x="1671916" y="52336"/>
                  </a:lnTo>
                  <a:lnTo>
                    <a:pt x="1676019" y="72707"/>
                  </a:lnTo>
                  <a:lnTo>
                    <a:pt x="1687233" y="89331"/>
                  </a:lnTo>
                  <a:lnTo>
                    <a:pt x="1703870" y="100545"/>
                  </a:lnTo>
                  <a:lnTo>
                    <a:pt x="1724240" y="104648"/>
                  </a:lnTo>
                  <a:lnTo>
                    <a:pt x="1744599" y="100545"/>
                  </a:lnTo>
                  <a:lnTo>
                    <a:pt x="1761236" y="89331"/>
                  </a:lnTo>
                  <a:lnTo>
                    <a:pt x="1772462" y="72707"/>
                  </a:lnTo>
                  <a:lnTo>
                    <a:pt x="1776577" y="52336"/>
                  </a:lnTo>
                  <a:close/>
                </a:path>
                <a:path w="2912745" h="551814">
                  <a:moveTo>
                    <a:pt x="1840509" y="278434"/>
                  </a:moveTo>
                  <a:lnTo>
                    <a:pt x="1838477" y="231444"/>
                  </a:lnTo>
                  <a:lnTo>
                    <a:pt x="1832914" y="194691"/>
                  </a:lnTo>
                  <a:lnTo>
                    <a:pt x="1826729" y="174091"/>
                  </a:lnTo>
                  <a:lnTo>
                    <a:pt x="1824494" y="166700"/>
                  </a:lnTo>
                  <a:lnTo>
                    <a:pt x="1801736" y="131686"/>
                  </a:lnTo>
                  <a:lnTo>
                    <a:pt x="1770024" y="117944"/>
                  </a:lnTo>
                  <a:lnTo>
                    <a:pt x="1769440" y="117894"/>
                  </a:lnTo>
                  <a:lnTo>
                    <a:pt x="1679028" y="117894"/>
                  </a:lnTo>
                  <a:lnTo>
                    <a:pt x="1678495" y="117944"/>
                  </a:lnTo>
                  <a:lnTo>
                    <a:pt x="1674291" y="117983"/>
                  </a:lnTo>
                  <a:lnTo>
                    <a:pt x="1640471" y="138137"/>
                  </a:lnTo>
                  <a:lnTo>
                    <a:pt x="1617395" y="186944"/>
                  </a:lnTo>
                  <a:lnTo>
                    <a:pt x="1609102" y="242163"/>
                  </a:lnTo>
                  <a:lnTo>
                    <a:pt x="1607934" y="278434"/>
                  </a:lnTo>
                  <a:lnTo>
                    <a:pt x="1608010" y="288899"/>
                  </a:lnTo>
                  <a:lnTo>
                    <a:pt x="1611071" y="329933"/>
                  </a:lnTo>
                  <a:lnTo>
                    <a:pt x="1627860" y="340537"/>
                  </a:lnTo>
                  <a:lnTo>
                    <a:pt x="1628978" y="340499"/>
                  </a:lnTo>
                  <a:lnTo>
                    <a:pt x="1645869" y="309473"/>
                  </a:lnTo>
                  <a:lnTo>
                    <a:pt x="1645462" y="298640"/>
                  </a:lnTo>
                  <a:lnTo>
                    <a:pt x="1646491" y="240715"/>
                  </a:lnTo>
                  <a:lnTo>
                    <a:pt x="1655381" y="189382"/>
                  </a:lnTo>
                  <a:lnTo>
                    <a:pt x="1661337" y="174002"/>
                  </a:lnTo>
                  <a:lnTo>
                    <a:pt x="1664804" y="248564"/>
                  </a:lnTo>
                  <a:lnTo>
                    <a:pt x="1637296" y="399923"/>
                  </a:lnTo>
                  <a:lnTo>
                    <a:pt x="1663153" y="399923"/>
                  </a:lnTo>
                  <a:lnTo>
                    <a:pt x="1661337" y="522846"/>
                  </a:lnTo>
                  <a:lnTo>
                    <a:pt x="1690090" y="551586"/>
                  </a:lnTo>
                  <a:lnTo>
                    <a:pt x="1701279" y="549338"/>
                  </a:lnTo>
                  <a:lnTo>
                    <a:pt x="1710423" y="543179"/>
                  </a:lnTo>
                  <a:lnTo>
                    <a:pt x="1716582" y="534035"/>
                  </a:lnTo>
                  <a:lnTo>
                    <a:pt x="1718856" y="522846"/>
                  </a:lnTo>
                  <a:lnTo>
                    <a:pt x="1718856" y="399923"/>
                  </a:lnTo>
                  <a:lnTo>
                    <a:pt x="1729625" y="399923"/>
                  </a:lnTo>
                  <a:lnTo>
                    <a:pt x="1729625" y="522846"/>
                  </a:lnTo>
                  <a:lnTo>
                    <a:pt x="1731873" y="534035"/>
                  </a:lnTo>
                  <a:lnTo>
                    <a:pt x="1738045" y="543179"/>
                  </a:lnTo>
                  <a:lnTo>
                    <a:pt x="1747177" y="549338"/>
                  </a:lnTo>
                  <a:lnTo>
                    <a:pt x="1758365" y="551586"/>
                  </a:lnTo>
                  <a:lnTo>
                    <a:pt x="1769554" y="549338"/>
                  </a:lnTo>
                  <a:lnTo>
                    <a:pt x="1778698" y="543179"/>
                  </a:lnTo>
                  <a:lnTo>
                    <a:pt x="1784858" y="534035"/>
                  </a:lnTo>
                  <a:lnTo>
                    <a:pt x="1787131" y="522846"/>
                  </a:lnTo>
                  <a:lnTo>
                    <a:pt x="1785289" y="399923"/>
                  </a:lnTo>
                  <a:lnTo>
                    <a:pt x="1811159" y="399923"/>
                  </a:lnTo>
                  <a:lnTo>
                    <a:pt x="1783867" y="247688"/>
                  </a:lnTo>
                  <a:lnTo>
                    <a:pt x="1787131" y="174091"/>
                  </a:lnTo>
                  <a:lnTo>
                    <a:pt x="1788502" y="176911"/>
                  </a:lnTo>
                  <a:lnTo>
                    <a:pt x="1799742" y="220560"/>
                  </a:lnTo>
                  <a:lnTo>
                    <a:pt x="1803311" y="278434"/>
                  </a:lnTo>
                  <a:lnTo>
                    <a:pt x="1802003" y="320827"/>
                  </a:lnTo>
                  <a:lnTo>
                    <a:pt x="1803031" y="328142"/>
                  </a:lnTo>
                  <a:lnTo>
                    <a:pt x="1806676" y="334289"/>
                  </a:lnTo>
                  <a:lnTo>
                    <a:pt x="1812340" y="338607"/>
                  </a:lnTo>
                  <a:lnTo>
                    <a:pt x="1819490" y="340474"/>
                  </a:lnTo>
                  <a:lnTo>
                    <a:pt x="1820227" y="340512"/>
                  </a:lnTo>
                  <a:lnTo>
                    <a:pt x="1820659" y="340499"/>
                  </a:lnTo>
                  <a:lnTo>
                    <a:pt x="1840166" y="299796"/>
                  </a:lnTo>
                  <a:lnTo>
                    <a:pt x="1840433" y="288899"/>
                  </a:lnTo>
                  <a:lnTo>
                    <a:pt x="1840509" y="278434"/>
                  </a:lnTo>
                  <a:close/>
                </a:path>
                <a:path w="2912745" h="551814">
                  <a:moveTo>
                    <a:pt x="2312543" y="52336"/>
                  </a:moveTo>
                  <a:lnTo>
                    <a:pt x="2308428" y="31965"/>
                  </a:lnTo>
                  <a:lnTo>
                    <a:pt x="2297201" y="15328"/>
                  </a:lnTo>
                  <a:lnTo>
                    <a:pt x="2280564" y="4114"/>
                  </a:lnTo>
                  <a:lnTo>
                    <a:pt x="2260206" y="0"/>
                  </a:lnTo>
                  <a:lnTo>
                    <a:pt x="2239835" y="4114"/>
                  </a:lnTo>
                  <a:lnTo>
                    <a:pt x="2223198" y="15328"/>
                  </a:lnTo>
                  <a:lnTo>
                    <a:pt x="2211984" y="31965"/>
                  </a:lnTo>
                  <a:lnTo>
                    <a:pt x="2207882" y="52336"/>
                  </a:lnTo>
                  <a:lnTo>
                    <a:pt x="2211984" y="72707"/>
                  </a:lnTo>
                  <a:lnTo>
                    <a:pt x="2223198" y="89331"/>
                  </a:lnTo>
                  <a:lnTo>
                    <a:pt x="2239835" y="100545"/>
                  </a:lnTo>
                  <a:lnTo>
                    <a:pt x="2260206" y="104648"/>
                  </a:lnTo>
                  <a:lnTo>
                    <a:pt x="2280564" y="100545"/>
                  </a:lnTo>
                  <a:lnTo>
                    <a:pt x="2297201" y="89331"/>
                  </a:lnTo>
                  <a:lnTo>
                    <a:pt x="2308428" y="72707"/>
                  </a:lnTo>
                  <a:lnTo>
                    <a:pt x="2312543" y="52336"/>
                  </a:lnTo>
                  <a:close/>
                </a:path>
                <a:path w="2912745" h="551814">
                  <a:moveTo>
                    <a:pt x="2376474" y="278434"/>
                  </a:moveTo>
                  <a:lnTo>
                    <a:pt x="2374442" y="231444"/>
                  </a:lnTo>
                  <a:lnTo>
                    <a:pt x="2368880" y="194691"/>
                  </a:lnTo>
                  <a:lnTo>
                    <a:pt x="2362695" y="174091"/>
                  </a:lnTo>
                  <a:lnTo>
                    <a:pt x="2360460" y="166700"/>
                  </a:lnTo>
                  <a:lnTo>
                    <a:pt x="2337701" y="131686"/>
                  </a:lnTo>
                  <a:lnTo>
                    <a:pt x="2305989" y="117944"/>
                  </a:lnTo>
                  <a:lnTo>
                    <a:pt x="2305405" y="117894"/>
                  </a:lnTo>
                  <a:lnTo>
                    <a:pt x="2214994" y="117894"/>
                  </a:lnTo>
                  <a:lnTo>
                    <a:pt x="2214461" y="117944"/>
                  </a:lnTo>
                  <a:lnTo>
                    <a:pt x="2210257" y="117983"/>
                  </a:lnTo>
                  <a:lnTo>
                    <a:pt x="2176437" y="138137"/>
                  </a:lnTo>
                  <a:lnTo>
                    <a:pt x="2153361" y="186944"/>
                  </a:lnTo>
                  <a:lnTo>
                    <a:pt x="2145068" y="242163"/>
                  </a:lnTo>
                  <a:lnTo>
                    <a:pt x="2143899" y="278434"/>
                  </a:lnTo>
                  <a:lnTo>
                    <a:pt x="2143976" y="288899"/>
                  </a:lnTo>
                  <a:lnTo>
                    <a:pt x="2147036" y="329933"/>
                  </a:lnTo>
                  <a:lnTo>
                    <a:pt x="2163826" y="340537"/>
                  </a:lnTo>
                  <a:lnTo>
                    <a:pt x="2164943" y="340499"/>
                  </a:lnTo>
                  <a:lnTo>
                    <a:pt x="2181834" y="309473"/>
                  </a:lnTo>
                  <a:lnTo>
                    <a:pt x="2181428" y="298640"/>
                  </a:lnTo>
                  <a:lnTo>
                    <a:pt x="2182457" y="240715"/>
                  </a:lnTo>
                  <a:lnTo>
                    <a:pt x="2191347" y="189382"/>
                  </a:lnTo>
                  <a:lnTo>
                    <a:pt x="2197303" y="174002"/>
                  </a:lnTo>
                  <a:lnTo>
                    <a:pt x="2200770" y="248564"/>
                  </a:lnTo>
                  <a:lnTo>
                    <a:pt x="2173262" y="399923"/>
                  </a:lnTo>
                  <a:lnTo>
                    <a:pt x="2199119" y="399923"/>
                  </a:lnTo>
                  <a:lnTo>
                    <a:pt x="2197303" y="522846"/>
                  </a:lnTo>
                  <a:lnTo>
                    <a:pt x="2226056" y="551586"/>
                  </a:lnTo>
                  <a:lnTo>
                    <a:pt x="2237244" y="549338"/>
                  </a:lnTo>
                  <a:lnTo>
                    <a:pt x="2246388" y="543179"/>
                  </a:lnTo>
                  <a:lnTo>
                    <a:pt x="2252548" y="534035"/>
                  </a:lnTo>
                  <a:lnTo>
                    <a:pt x="2254821" y="522846"/>
                  </a:lnTo>
                  <a:lnTo>
                    <a:pt x="2254821" y="399923"/>
                  </a:lnTo>
                  <a:lnTo>
                    <a:pt x="2265591" y="399923"/>
                  </a:lnTo>
                  <a:lnTo>
                    <a:pt x="2265591" y="522846"/>
                  </a:lnTo>
                  <a:lnTo>
                    <a:pt x="2267839" y="534035"/>
                  </a:lnTo>
                  <a:lnTo>
                    <a:pt x="2274011" y="543179"/>
                  </a:lnTo>
                  <a:lnTo>
                    <a:pt x="2283142" y="549338"/>
                  </a:lnTo>
                  <a:lnTo>
                    <a:pt x="2294331" y="551586"/>
                  </a:lnTo>
                  <a:lnTo>
                    <a:pt x="2305520" y="549338"/>
                  </a:lnTo>
                  <a:lnTo>
                    <a:pt x="2314664" y="543179"/>
                  </a:lnTo>
                  <a:lnTo>
                    <a:pt x="2320823" y="534035"/>
                  </a:lnTo>
                  <a:lnTo>
                    <a:pt x="2323096" y="522846"/>
                  </a:lnTo>
                  <a:lnTo>
                    <a:pt x="2321255" y="399923"/>
                  </a:lnTo>
                  <a:lnTo>
                    <a:pt x="2347125" y="399923"/>
                  </a:lnTo>
                  <a:lnTo>
                    <a:pt x="2319832" y="247688"/>
                  </a:lnTo>
                  <a:lnTo>
                    <a:pt x="2323096" y="174091"/>
                  </a:lnTo>
                  <a:lnTo>
                    <a:pt x="2324468" y="176911"/>
                  </a:lnTo>
                  <a:lnTo>
                    <a:pt x="2335707" y="220560"/>
                  </a:lnTo>
                  <a:lnTo>
                    <a:pt x="2339276" y="278434"/>
                  </a:lnTo>
                  <a:lnTo>
                    <a:pt x="2337968" y="320827"/>
                  </a:lnTo>
                  <a:lnTo>
                    <a:pt x="2338997" y="328142"/>
                  </a:lnTo>
                  <a:lnTo>
                    <a:pt x="2342642" y="334289"/>
                  </a:lnTo>
                  <a:lnTo>
                    <a:pt x="2348306" y="338607"/>
                  </a:lnTo>
                  <a:lnTo>
                    <a:pt x="2355456" y="340474"/>
                  </a:lnTo>
                  <a:lnTo>
                    <a:pt x="2356193" y="340512"/>
                  </a:lnTo>
                  <a:lnTo>
                    <a:pt x="2356624" y="340499"/>
                  </a:lnTo>
                  <a:lnTo>
                    <a:pt x="2376132" y="299796"/>
                  </a:lnTo>
                  <a:lnTo>
                    <a:pt x="2376398" y="288899"/>
                  </a:lnTo>
                  <a:lnTo>
                    <a:pt x="2376474" y="278434"/>
                  </a:lnTo>
                  <a:close/>
                </a:path>
                <a:path w="2912745" h="551814">
                  <a:moveTo>
                    <a:pt x="2848521" y="52336"/>
                  </a:moveTo>
                  <a:lnTo>
                    <a:pt x="2844406" y="31965"/>
                  </a:lnTo>
                  <a:lnTo>
                    <a:pt x="2833179" y="15328"/>
                  </a:lnTo>
                  <a:lnTo>
                    <a:pt x="2816542" y="4114"/>
                  </a:lnTo>
                  <a:lnTo>
                    <a:pt x="2796184" y="0"/>
                  </a:lnTo>
                  <a:lnTo>
                    <a:pt x="2775813" y="4114"/>
                  </a:lnTo>
                  <a:lnTo>
                    <a:pt x="2759176" y="15328"/>
                  </a:lnTo>
                  <a:lnTo>
                    <a:pt x="2747962" y="31965"/>
                  </a:lnTo>
                  <a:lnTo>
                    <a:pt x="2743860" y="52336"/>
                  </a:lnTo>
                  <a:lnTo>
                    <a:pt x="2747962" y="72707"/>
                  </a:lnTo>
                  <a:lnTo>
                    <a:pt x="2759176" y="89331"/>
                  </a:lnTo>
                  <a:lnTo>
                    <a:pt x="2775813" y="100545"/>
                  </a:lnTo>
                  <a:lnTo>
                    <a:pt x="2796184" y="104648"/>
                  </a:lnTo>
                  <a:lnTo>
                    <a:pt x="2816542" y="100545"/>
                  </a:lnTo>
                  <a:lnTo>
                    <a:pt x="2833179" y="89331"/>
                  </a:lnTo>
                  <a:lnTo>
                    <a:pt x="2844406" y="72707"/>
                  </a:lnTo>
                  <a:lnTo>
                    <a:pt x="2848521" y="52336"/>
                  </a:lnTo>
                  <a:close/>
                </a:path>
                <a:path w="2912745" h="551814">
                  <a:moveTo>
                    <a:pt x="2912453" y="278434"/>
                  </a:moveTo>
                  <a:lnTo>
                    <a:pt x="2910421" y="231444"/>
                  </a:lnTo>
                  <a:lnTo>
                    <a:pt x="2904858" y="194691"/>
                  </a:lnTo>
                  <a:lnTo>
                    <a:pt x="2898673" y="174091"/>
                  </a:lnTo>
                  <a:lnTo>
                    <a:pt x="2896438" y="166700"/>
                  </a:lnTo>
                  <a:lnTo>
                    <a:pt x="2873679" y="131686"/>
                  </a:lnTo>
                  <a:lnTo>
                    <a:pt x="2841968" y="117944"/>
                  </a:lnTo>
                  <a:lnTo>
                    <a:pt x="2841383" y="117894"/>
                  </a:lnTo>
                  <a:lnTo>
                    <a:pt x="2750972" y="117894"/>
                  </a:lnTo>
                  <a:lnTo>
                    <a:pt x="2750439" y="117944"/>
                  </a:lnTo>
                  <a:lnTo>
                    <a:pt x="2746235" y="117983"/>
                  </a:lnTo>
                  <a:lnTo>
                    <a:pt x="2712415" y="138137"/>
                  </a:lnTo>
                  <a:lnTo>
                    <a:pt x="2689339" y="186944"/>
                  </a:lnTo>
                  <a:lnTo>
                    <a:pt x="2681046" y="242163"/>
                  </a:lnTo>
                  <a:lnTo>
                    <a:pt x="2679877" y="278434"/>
                  </a:lnTo>
                  <a:lnTo>
                    <a:pt x="2679954" y="288899"/>
                  </a:lnTo>
                  <a:lnTo>
                    <a:pt x="2683014" y="329933"/>
                  </a:lnTo>
                  <a:lnTo>
                    <a:pt x="2699804" y="340537"/>
                  </a:lnTo>
                  <a:lnTo>
                    <a:pt x="2700921" y="340499"/>
                  </a:lnTo>
                  <a:lnTo>
                    <a:pt x="2717812" y="309473"/>
                  </a:lnTo>
                  <a:lnTo>
                    <a:pt x="2717406" y="298640"/>
                  </a:lnTo>
                  <a:lnTo>
                    <a:pt x="2718435" y="240715"/>
                  </a:lnTo>
                  <a:lnTo>
                    <a:pt x="2727325" y="189382"/>
                  </a:lnTo>
                  <a:lnTo>
                    <a:pt x="2733281" y="174002"/>
                  </a:lnTo>
                  <a:lnTo>
                    <a:pt x="2736748" y="248564"/>
                  </a:lnTo>
                  <a:lnTo>
                    <a:pt x="2709240" y="399923"/>
                  </a:lnTo>
                  <a:lnTo>
                    <a:pt x="2735097" y="399923"/>
                  </a:lnTo>
                  <a:lnTo>
                    <a:pt x="2733281" y="522846"/>
                  </a:lnTo>
                  <a:lnTo>
                    <a:pt x="2762034" y="551586"/>
                  </a:lnTo>
                  <a:lnTo>
                    <a:pt x="2773222" y="549338"/>
                  </a:lnTo>
                  <a:lnTo>
                    <a:pt x="2782366" y="543179"/>
                  </a:lnTo>
                  <a:lnTo>
                    <a:pt x="2788526" y="534035"/>
                  </a:lnTo>
                  <a:lnTo>
                    <a:pt x="2790799" y="522846"/>
                  </a:lnTo>
                  <a:lnTo>
                    <a:pt x="2790799" y="399923"/>
                  </a:lnTo>
                  <a:lnTo>
                    <a:pt x="2801569" y="399923"/>
                  </a:lnTo>
                  <a:lnTo>
                    <a:pt x="2801569" y="522846"/>
                  </a:lnTo>
                  <a:lnTo>
                    <a:pt x="2803817" y="534035"/>
                  </a:lnTo>
                  <a:lnTo>
                    <a:pt x="2809989" y="543179"/>
                  </a:lnTo>
                  <a:lnTo>
                    <a:pt x="2819120" y="549338"/>
                  </a:lnTo>
                  <a:lnTo>
                    <a:pt x="2830309" y="551586"/>
                  </a:lnTo>
                  <a:lnTo>
                    <a:pt x="2841498" y="549338"/>
                  </a:lnTo>
                  <a:lnTo>
                    <a:pt x="2850642" y="543179"/>
                  </a:lnTo>
                  <a:lnTo>
                    <a:pt x="2856801" y="534035"/>
                  </a:lnTo>
                  <a:lnTo>
                    <a:pt x="2859074" y="522846"/>
                  </a:lnTo>
                  <a:lnTo>
                    <a:pt x="2857233" y="399923"/>
                  </a:lnTo>
                  <a:lnTo>
                    <a:pt x="2883103" y="399923"/>
                  </a:lnTo>
                  <a:lnTo>
                    <a:pt x="2855811" y="247688"/>
                  </a:lnTo>
                  <a:lnTo>
                    <a:pt x="2859074" y="174091"/>
                  </a:lnTo>
                  <a:lnTo>
                    <a:pt x="2860446" y="176911"/>
                  </a:lnTo>
                  <a:lnTo>
                    <a:pt x="2871686" y="220560"/>
                  </a:lnTo>
                  <a:lnTo>
                    <a:pt x="2875254" y="278434"/>
                  </a:lnTo>
                  <a:lnTo>
                    <a:pt x="2873946" y="320827"/>
                  </a:lnTo>
                  <a:lnTo>
                    <a:pt x="2874975" y="328142"/>
                  </a:lnTo>
                  <a:lnTo>
                    <a:pt x="2878620" y="334289"/>
                  </a:lnTo>
                  <a:lnTo>
                    <a:pt x="2884284" y="338607"/>
                  </a:lnTo>
                  <a:lnTo>
                    <a:pt x="2891434" y="340474"/>
                  </a:lnTo>
                  <a:lnTo>
                    <a:pt x="2892171" y="340512"/>
                  </a:lnTo>
                  <a:lnTo>
                    <a:pt x="2892602" y="340499"/>
                  </a:lnTo>
                  <a:lnTo>
                    <a:pt x="2912110" y="299796"/>
                  </a:lnTo>
                  <a:lnTo>
                    <a:pt x="2912376" y="288899"/>
                  </a:lnTo>
                  <a:lnTo>
                    <a:pt x="2912453" y="278434"/>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grpSp>
      <p:grpSp>
        <p:nvGrpSpPr>
          <p:cNvPr id="36" name="object 36"/>
          <p:cNvGrpSpPr/>
          <p:nvPr/>
        </p:nvGrpSpPr>
        <p:grpSpPr>
          <a:xfrm>
            <a:off x="365197" y="3507068"/>
            <a:ext cx="3444433" cy="551135"/>
            <a:chOff x="360003" y="3511397"/>
            <a:chExt cx="3448685" cy="551815"/>
          </a:xfrm>
        </p:grpSpPr>
        <p:sp>
          <p:nvSpPr>
            <p:cNvPr id="37" name="object 37"/>
            <p:cNvSpPr/>
            <p:nvPr/>
          </p:nvSpPr>
          <p:spPr>
            <a:xfrm>
              <a:off x="895978" y="3629367"/>
              <a:ext cx="233045" cy="433705"/>
            </a:xfrm>
            <a:custGeom>
              <a:avLst/>
              <a:gdLst/>
              <a:ahLst/>
              <a:cxnLst/>
              <a:rect l="l" t="t" r="r" b="b"/>
              <a:pathLst>
                <a:path w="233044" h="433704">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38" name="object 38"/>
            <p:cNvPicPr/>
            <p:nvPr/>
          </p:nvPicPr>
          <p:blipFill>
            <a:blip r:embed="rId2" cstate="print"/>
            <a:stretch>
              <a:fillRect/>
            </a:stretch>
          </p:blipFill>
          <p:spPr>
            <a:xfrm>
              <a:off x="959972" y="3511397"/>
              <a:ext cx="104647" cy="104648"/>
            </a:xfrm>
            <a:prstGeom prst="rect">
              <a:avLst/>
            </a:prstGeom>
          </p:spPr>
        </p:pic>
        <p:sp>
          <p:nvSpPr>
            <p:cNvPr id="39" name="object 39"/>
            <p:cNvSpPr/>
            <p:nvPr/>
          </p:nvSpPr>
          <p:spPr>
            <a:xfrm>
              <a:off x="1967928" y="3629367"/>
              <a:ext cx="233045" cy="433705"/>
            </a:xfrm>
            <a:custGeom>
              <a:avLst/>
              <a:gdLst/>
              <a:ahLst/>
              <a:cxnLst/>
              <a:rect l="l" t="t" r="r" b="b"/>
              <a:pathLst>
                <a:path w="233044" h="433704">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40" name="object 40"/>
            <p:cNvPicPr/>
            <p:nvPr/>
          </p:nvPicPr>
          <p:blipFill>
            <a:blip r:embed="rId2" cstate="print"/>
            <a:stretch>
              <a:fillRect/>
            </a:stretch>
          </p:blipFill>
          <p:spPr>
            <a:xfrm>
              <a:off x="2031923" y="3511397"/>
              <a:ext cx="104648" cy="104648"/>
            </a:xfrm>
            <a:prstGeom prst="rect">
              <a:avLst/>
            </a:prstGeom>
          </p:spPr>
        </p:pic>
        <p:sp>
          <p:nvSpPr>
            <p:cNvPr id="41" name="object 41"/>
            <p:cNvSpPr/>
            <p:nvPr/>
          </p:nvSpPr>
          <p:spPr>
            <a:xfrm>
              <a:off x="3039884" y="3629367"/>
              <a:ext cx="233045" cy="433705"/>
            </a:xfrm>
            <a:custGeom>
              <a:avLst/>
              <a:gdLst/>
              <a:ahLst/>
              <a:cxnLst/>
              <a:rect l="l" t="t" r="r" b="b"/>
              <a:pathLst>
                <a:path w="233045" h="433704">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42" name="object 42"/>
            <p:cNvPicPr/>
            <p:nvPr/>
          </p:nvPicPr>
          <p:blipFill>
            <a:blip r:embed="rId2" cstate="print"/>
            <a:stretch>
              <a:fillRect/>
            </a:stretch>
          </p:blipFill>
          <p:spPr>
            <a:xfrm>
              <a:off x="3103879" y="3511397"/>
              <a:ext cx="104648" cy="104648"/>
            </a:xfrm>
            <a:prstGeom prst="rect">
              <a:avLst/>
            </a:prstGeom>
          </p:spPr>
        </p:pic>
        <p:sp>
          <p:nvSpPr>
            <p:cNvPr id="43" name="object 43"/>
            <p:cNvSpPr/>
            <p:nvPr/>
          </p:nvSpPr>
          <p:spPr>
            <a:xfrm>
              <a:off x="360003" y="3629367"/>
              <a:ext cx="233045" cy="433705"/>
            </a:xfrm>
            <a:custGeom>
              <a:avLst/>
              <a:gdLst/>
              <a:ahLst/>
              <a:cxnLst/>
              <a:rect l="l" t="t" r="r" b="b"/>
              <a:pathLst>
                <a:path w="233045" h="433704">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1"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7" y="404863"/>
                  </a:lnTo>
                  <a:lnTo>
                    <a:pt x="179197"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44" name="object 44"/>
            <p:cNvPicPr/>
            <p:nvPr/>
          </p:nvPicPr>
          <p:blipFill>
            <a:blip r:embed="rId2" cstate="print"/>
            <a:stretch>
              <a:fillRect/>
            </a:stretch>
          </p:blipFill>
          <p:spPr>
            <a:xfrm>
              <a:off x="423997" y="3511397"/>
              <a:ext cx="104648" cy="104648"/>
            </a:xfrm>
            <a:prstGeom prst="rect">
              <a:avLst/>
            </a:prstGeom>
          </p:spPr>
        </p:pic>
        <p:sp>
          <p:nvSpPr>
            <p:cNvPr id="45" name="object 45"/>
            <p:cNvSpPr/>
            <p:nvPr/>
          </p:nvSpPr>
          <p:spPr>
            <a:xfrm>
              <a:off x="1431950" y="3629367"/>
              <a:ext cx="233045" cy="433705"/>
            </a:xfrm>
            <a:custGeom>
              <a:avLst/>
              <a:gdLst/>
              <a:ahLst/>
              <a:cxnLst/>
              <a:rect l="l" t="t" r="r" b="b"/>
              <a:pathLst>
                <a:path w="233044" h="433704">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46" name="object 46"/>
            <p:cNvPicPr/>
            <p:nvPr/>
          </p:nvPicPr>
          <p:blipFill>
            <a:blip r:embed="rId2" cstate="print"/>
            <a:stretch>
              <a:fillRect/>
            </a:stretch>
          </p:blipFill>
          <p:spPr>
            <a:xfrm>
              <a:off x="1495945" y="3511397"/>
              <a:ext cx="104647" cy="104648"/>
            </a:xfrm>
            <a:prstGeom prst="rect">
              <a:avLst/>
            </a:prstGeom>
          </p:spPr>
        </p:pic>
        <p:sp>
          <p:nvSpPr>
            <p:cNvPr id="47" name="object 47"/>
            <p:cNvSpPr/>
            <p:nvPr/>
          </p:nvSpPr>
          <p:spPr>
            <a:xfrm>
              <a:off x="2503906" y="3629367"/>
              <a:ext cx="233045" cy="433705"/>
            </a:xfrm>
            <a:custGeom>
              <a:avLst/>
              <a:gdLst/>
              <a:ahLst/>
              <a:cxnLst/>
              <a:rect l="l" t="t" r="r" b="b"/>
              <a:pathLst>
                <a:path w="233044" h="433704">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48" name="object 48"/>
            <p:cNvPicPr/>
            <p:nvPr/>
          </p:nvPicPr>
          <p:blipFill>
            <a:blip r:embed="rId2" cstate="print"/>
            <a:stretch>
              <a:fillRect/>
            </a:stretch>
          </p:blipFill>
          <p:spPr>
            <a:xfrm>
              <a:off x="2567901" y="3511397"/>
              <a:ext cx="104648" cy="104648"/>
            </a:xfrm>
            <a:prstGeom prst="rect">
              <a:avLst/>
            </a:prstGeom>
          </p:spPr>
        </p:pic>
        <p:sp>
          <p:nvSpPr>
            <p:cNvPr id="49" name="object 49"/>
            <p:cNvSpPr/>
            <p:nvPr/>
          </p:nvSpPr>
          <p:spPr>
            <a:xfrm>
              <a:off x="3575850" y="3629367"/>
              <a:ext cx="233045" cy="433705"/>
            </a:xfrm>
            <a:custGeom>
              <a:avLst/>
              <a:gdLst/>
              <a:ahLst/>
              <a:cxnLst/>
              <a:rect l="l" t="t" r="r" b="b"/>
              <a:pathLst>
                <a:path w="233045" h="433704">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1"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7" y="404863"/>
                  </a:lnTo>
                  <a:lnTo>
                    <a:pt x="179197"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50" name="object 50"/>
            <p:cNvPicPr/>
            <p:nvPr/>
          </p:nvPicPr>
          <p:blipFill>
            <a:blip r:embed="rId2" cstate="print"/>
            <a:stretch>
              <a:fillRect/>
            </a:stretch>
          </p:blipFill>
          <p:spPr>
            <a:xfrm>
              <a:off x="3639845" y="3511397"/>
              <a:ext cx="104648" cy="104648"/>
            </a:xfrm>
            <a:prstGeom prst="rect">
              <a:avLst/>
            </a:prstGeom>
          </p:spPr>
        </p:pic>
        <p:sp>
          <p:nvSpPr>
            <p:cNvPr id="51" name="object 51"/>
            <p:cNvSpPr/>
            <p:nvPr/>
          </p:nvSpPr>
          <p:spPr>
            <a:xfrm>
              <a:off x="627989" y="3511397"/>
              <a:ext cx="2912745" cy="551815"/>
            </a:xfrm>
            <a:custGeom>
              <a:avLst/>
              <a:gdLst/>
              <a:ahLst/>
              <a:cxnLst/>
              <a:rect l="l" t="t" r="r" b="b"/>
              <a:pathLst>
                <a:path w="2912745" h="551814">
                  <a:moveTo>
                    <a:pt x="168643" y="52336"/>
                  </a:moveTo>
                  <a:lnTo>
                    <a:pt x="164528" y="31965"/>
                  </a:lnTo>
                  <a:lnTo>
                    <a:pt x="153301" y="15328"/>
                  </a:lnTo>
                  <a:lnTo>
                    <a:pt x="136664" y="4114"/>
                  </a:lnTo>
                  <a:lnTo>
                    <a:pt x="116306" y="0"/>
                  </a:lnTo>
                  <a:lnTo>
                    <a:pt x="95935" y="4114"/>
                  </a:lnTo>
                  <a:lnTo>
                    <a:pt x="79311" y="15328"/>
                  </a:lnTo>
                  <a:lnTo>
                    <a:pt x="68097" y="31965"/>
                  </a:lnTo>
                  <a:lnTo>
                    <a:pt x="63982" y="52336"/>
                  </a:lnTo>
                  <a:lnTo>
                    <a:pt x="68097" y="72707"/>
                  </a:lnTo>
                  <a:lnTo>
                    <a:pt x="79311" y="89331"/>
                  </a:lnTo>
                  <a:lnTo>
                    <a:pt x="95935" y="100545"/>
                  </a:lnTo>
                  <a:lnTo>
                    <a:pt x="116306" y="104648"/>
                  </a:lnTo>
                  <a:lnTo>
                    <a:pt x="136664" y="100545"/>
                  </a:lnTo>
                  <a:lnTo>
                    <a:pt x="153301" y="89331"/>
                  </a:lnTo>
                  <a:lnTo>
                    <a:pt x="164528" y="72707"/>
                  </a:lnTo>
                  <a:lnTo>
                    <a:pt x="168643" y="52336"/>
                  </a:lnTo>
                  <a:close/>
                </a:path>
                <a:path w="2912745" h="551814">
                  <a:moveTo>
                    <a:pt x="232587" y="278434"/>
                  </a:moveTo>
                  <a:lnTo>
                    <a:pt x="230543" y="231444"/>
                  </a:lnTo>
                  <a:lnTo>
                    <a:pt x="224980" y="194691"/>
                  </a:lnTo>
                  <a:lnTo>
                    <a:pt x="218795" y="174091"/>
                  </a:lnTo>
                  <a:lnTo>
                    <a:pt x="200025" y="138112"/>
                  </a:lnTo>
                  <a:lnTo>
                    <a:pt x="166293" y="118008"/>
                  </a:lnTo>
                  <a:lnTo>
                    <a:pt x="162090" y="117944"/>
                  </a:lnTo>
                  <a:lnTo>
                    <a:pt x="161505" y="117894"/>
                  </a:lnTo>
                  <a:lnTo>
                    <a:pt x="71094" y="117894"/>
                  </a:lnTo>
                  <a:lnTo>
                    <a:pt x="70561" y="117944"/>
                  </a:lnTo>
                  <a:lnTo>
                    <a:pt x="66357" y="117983"/>
                  </a:lnTo>
                  <a:lnTo>
                    <a:pt x="32537" y="138137"/>
                  </a:lnTo>
                  <a:lnTo>
                    <a:pt x="9474" y="186944"/>
                  </a:lnTo>
                  <a:lnTo>
                    <a:pt x="1168" y="242163"/>
                  </a:lnTo>
                  <a:lnTo>
                    <a:pt x="0" y="278434"/>
                  </a:lnTo>
                  <a:lnTo>
                    <a:pt x="76" y="288899"/>
                  </a:lnTo>
                  <a:lnTo>
                    <a:pt x="3136" y="329933"/>
                  </a:lnTo>
                  <a:lnTo>
                    <a:pt x="19926" y="340537"/>
                  </a:lnTo>
                  <a:lnTo>
                    <a:pt x="21043" y="340499"/>
                  </a:lnTo>
                  <a:lnTo>
                    <a:pt x="37947" y="309473"/>
                  </a:lnTo>
                  <a:lnTo>
                    <a:pt x="37528" y="298640"/>
                  </a:lnTo>
                  <a:lnTo>
                    <a:pt x="38569" y="240715"/>
                  </a:lnTo>
                  <a:lnTo>
                    <a:pt x="47447" y="189382"/>
                  </a:lnTo>
                  <a:lnTo>
                    <a:pt x="53403" y="174002"/>
                  </a:lnTo>
                  <a:lnTo>
                    <a:pt x="56870" y="248564"/>
                  </a:lnTo>
                  <a:lnTo>
                    <a:pt x="29362" y="399923"/>
                  </a:lnTo>
                  <a:lnTo>
                    <a:pt x="55219" y="399923"/>
                  </a:lnTo>
                  <a:lnTo>
                    <a:pt x="53403" y="522846"/>
                  </a:lnTo>
                  <a:lnTo>
                    <a:pt x="82156" y="551586"/>
                  </a:lnTo>
                  <a:lnTo>
                    <a:pt x="93345" y="549338"/>
                  </a:lnTo>
                  <a:lnTo>
                    <a:pt x="102489" y="543179"/>
                  </a:lnTo>
                  <a:lnTo>
                    <a:pt x="108661" y="534035"/>
                  </a:lnTo>
                  <a:lnTo>
                    <a:pt x="110921" y="522846"/>
                  </a:lnTo>
                  <a:lnTo>
                    <a:pt x="110921" y="399923"/>
                  </a:lnTo>
                  <a:lnTo>
                    <a:pt x="121691" y="399923"/>
                  </a:lnTo>
                  <a:lnTo>
                    <a:pt x="121691" y="522846"/>
                  </a:lnTo>
                  <a:lnTo>
                    <a:pt x="123952" y="534035"/>
                  </a:lnTo>
                  <a:lnTo>
                    <a:pt x="130111" y="543179"/>
                  </a:lnTo>
                  <a:lnTo>
                    <a:pt x="139242" y="549338"/>
                  </a:lnTo>
                  <a:lnTo>
                    <a:pt x="150431" y="551586"/>
                  </a:lnTo>
                  <a:lnTo>
                    <a:pt x="161620" y="549338"/>
                  </a:lnTo>
                  <a:lnTo>
                    <a:pt x="170764" y="543179"/>
                  </a:lnTo>
                  <a:lnTo>
                    <a:pt x="176936" y="534035"/>
                  </a:lnTo>
                  <a:lnTo>
                    <a:pt x="179197" y="522846"/>
                  </a:lnTo>
                  <a:lnTo>
                    <a:pt x="177355" y="399923"/>
                  </a:lnTo>
                  <a:lnTo>
                    <a:pt x="203225" y="399923"/>
                  </a:lnTo>
                  <a:lnTo>
                    <a:pt x="175933" y="247688"/>
                  </a:lnTo>
                  <a:lnTo>
                    <a:pt x="179197" y="174091"/>
                  </a:lnTo>
                  <a:lnTo>
                    <a:pt x="180568" y="176911"/>
                  </a:lnTo>
                  <a:lnTo>
                    <a:pt x="191820" y="220560"/>
                  </a:lnTo>
                  <a:lnTo>
                    <a:pt x="195376" y="278434"/>
                  </a:lnTo>
                  <a:lnTo>
                    <a:pt x="194068" y="320827"/>
                  </a:lnTo>
                  <a:lnTo>
                    <a:pt x="195097" y="328142"/>
                  </a:lnTo>
                  <a:lnTo>
                    <a:pt x="198742" y="334289"/>
                  </a:lnTo>
                  <a:lnTo>
                    <a:pt x="204406" y="338607"/>
                  </a:lnTo>
                  <a:lnTo>
                    <a:pt x="211556" y="340474"/>
                  </a:lnTo>
                  <a:lnTo>
                    <a:pt x="212293" y="340512"/>
                  </a:lnTo>
                  <a:lnTo>
                    <a:pt x="212725" y="340499"/>
                  </a:lnTo>
                  <a:lnTo>
                    <a:pt x="232244" y="299796"/>
                  </a:lnTo>
                  <a:lnTo>
                    <a:pt x="232498" y="288899"/>
                  </a:lnTo>
                  <a:lnTo>
                    <a:pt x="232587" y="278434"/>
                  </a:lnTo>
                  <a:close/>
                </a:path>
                <a:path w="2912745" h="551814">
                  <a:moveTo>
                    <a:pt x="704621" y="52336"/>
                  </a:moveTo>
                  <a:lnTo>
                    <a:pt x="700506" y="31965"/>
                  </a:lnTo>
                  <a:lnTo>
                    <a:pt x="689279" y="15328"/>
                  </a:lnTo>
                  <a:lnTo>
                    <a:pt x="672642" y="4114"/>
                  </a:lnTo>
                  <a:lnTo>
                    <a:pt x="652284" y="0"/>
                  </a:lnTo>
                  <a:lnTo>
                    <a:pt x="631913" y="4114"/>
                  </a:lnTo>
                  <a:lnTo>
                    <a:pt x="615276" y="15328"/>
                  </a:lnTo>
                  <a:lnTo>
                    <a:pt x="604062" y="31965"/>
                  </a:lnTo>
                  <a:lnTo>
                    <a:pt x="599960" y="52336"/>
                  </a:lnTo>
                  <a:lnTo>
                    <a:pt x="604062" y="72707"/>
                  </a:lnTo>
                  <a:lnTo>
                    <a:pt x="615276" y="89331"/>
                  </a:lnTo>
                  <a:lnTo>
                    <a:pt x="631913" y="100545"/>
                  </a:lnTo>
                  <a:lnTo>
                    <a:pt x="652284" y="104648"/>
                  </a:lnTo>
                  <a:lnTo>
                    <a:pt x="672642" y="100545"/>
                  </a:lnTo>
                  <a:lnTo>
                    <a:pt x="689279" y="89331"/>
                  </a:lnTo>
                  <a:lnTo>
                    <a:pt x="700506" y="72707"/>
                  </a:lnTo>
                  <a:lnTo>
                    <a:pt x="704621" y="52336"/>
                  </a:lnTo>
                  <a:close/>
                </a:path>
                <a:path w="2912745" h="551814">
                  <a:moveTo>
                    <a:pt x="768553" y="278434"/>
                  </a:moveTo>
                  <a:lnTo>
                    <a:pt x="766521" y="231444"/>
                  </a:lnTo>
                  <a:lnTo>
                    <a:pt x="760958" y="194691"/>
                  </a:lnTo>
                  <a:lnTo>
                    <a:pt x="754773" y="174091"/>
                  </a:lnTo>
                  <a:lnTo>
                    <a:pt x="752538" y="166700"/>
                  </a:lnTo>
                  <a:lnTo>
                    <a:pt x="729780" y="131686"/>
                  </a:lnTo>
                  <a:lnTo>
                    <a:pt x="698068" y="117944"/>
                  </a:lnTo>
                  <a:lnTo>
                    <a:pt x="697484" y="117894"/>
                  </a:lnTo>
                  <a:lnTo>
                    <a:pt x="607072" y="117894"/>
                  </a:lnTo>
                  <a:lnTo>
                    <a:pt x="606539" y="117944"/>
                  </a:lnTo>
                  <a:lnTo>
                    <a:pt x="602335" y="117983"/>
                  </a:lnTo>
                  <a:lnTo>
                    <a:pt x="568515" y="138137"/>
                  </a:lnTo>
                  <a:lnTo>
                    <a:pt x="545439" y="186944"/>
                  </a:lnTo>
                  <a:lnTo>
                    <a:pt x="537146" y="242163"/>
                  </a:lnTo>
                  <a:lnTo>
                    <a:pt x="535978" y="278434"/>
                  </a:lnTo>
                  <a:lnTo>
                    <a:pt x="536054" y="288899"/>
                  </a:lnTo>
                  <a:lnTo>
                    <a:pt x="539115" y="329933"/>
                  </a:lnTo>
                  <a:lnTo>
                    <a:pt x="555904" y="340537"/>
                  </a:lnTo>
                  <a:lnTo>
                    <a:pt x="557022" y="340499"/>
                  </a:lnTo>
                  <a:lnTo>
                    <a:pt x="573913" y="309473"/>
                  </a:lnTo>
                  <a:lnTo>
                    <a:pt x="573506" y="298640"/>
                  </a:lnTo>
                  <a:lnTo>
                    <a:pt x="574535" y="240715"/>
                  </a:lnTo>
                  <a:lnTo>
                    <a:pt x="583425" y="189382"/>
                  </a:lnTo>
                  <a:lnTo>
                    <a:pt x="589381" y="174002"/>
                  </a:lnTo>
                  <a:lnTo>
                    <a:pt x="592848" y="248564"/>
                  </a:lnTo>
                  <a:lnTo>
                    <a:pt x="565340" y="399923"/>
                  </a:lnTo>
                  <a:lnTo>
                    <a:pt x="591197" y="399923"/>
                  </a:lnTo>
                  <a:lnTo>
                    <a:pt x="589381" y="522846"/>
                  </a:lnTo>
                  <a:lnTo>
                    <a:pt x="618134" y="551586"/>
                  </a:lnTo>
                  <a:lnTo>
                    <a:pt x="629323" y="549338"/>
                  </a:lnTo>
                  <a:lnTo>
                    <a:pt x="638467" y="543179"/>
                  </a:lnTo>
                  <a:lnTo>
                    <a:pt x="644626" y="534035"/>
                  </a:lnTo>
                  <a:lnTo>
                    <a:pt x="646899" y="522846"/>
                  </a:lnTo>
                  <a:lnTo>
                    <a:pt x="646899" y="399923"/>
                  </a:lnTo>
                  <a:lnTo>
                    <a:pt x="657669" y="399923"/>
                  </a:lnTo>
                  <a:lnTo>
                    <a:pt x="657669" y="522846"/>
                  </a:lnTo>
                  <a:lnTo>
                    <a:pt x="659917" y="534035"/>
                  </a:lnTo>
                  <a:lnTo>
                    <a:pt x="666089" y="543179"/>
                  </a:lnTo>
                  <a:lnTo>
                    <a:pt x="675220" y="549338"/>
                  </a:lnTo>
                  <a:lnTo>
                    <a:pt x="686409" y="551586"/>
                  </a:lnTo>
                  <a:lnTo>
                    <a:pt x="697598" y="549338"/>
                  </a:lnTo>
                  <a:lnTo>
                    <a:pt x="706742" y="543179"/>
                  </a:lnTo>
                  <a:lnTo>
                    <a:pt x="712901" y="534035"/>
                  </a:lnTo>
                  <a:lnTo>
                    <a:pt x="715175" y="522846"/>
                  </a:lnTo>
                  <a:lnTo>
                    <a:pt x="713333" y="399923"/>
                  </a:lnTo>
                  <a:lnTo>
                    <a:pt x="739203" y="399923"/>
                  </a:lnTo>
                  <a:lnTo>
                    <a:pt x="711911" y="247688"/>
                  </a:lnTo>
                  <a:lnTo>
                    <a:pt x="715175" y="174091"/>
                  </a:lnTo>
                  <a:lnTo>
                    <a:pt x="716546" y="176911"/>
                  </a:lnTo>
                  <a:lnTo>
                    <a:pt x="727786" y="220560"/>
                  </a:lnTo>
                  <a:lnTo>
                    <a:pt x="731354" y="278434"/>
                  </a:lnTo>
                  <a:lnTo>
                    <a:pt x="730046" y="320827"/>
                  </a:lnTo>
                  <a:lnTo>
                    <a:pt x="731075" y="328142"/>
                  </a:lnTo>
                  <a:lnTo>
                    <a:pt x="734720" y="334289"/>
                  </a:lnTo>
                  <a:lnTo>
                    <a:pt x="740384" y="338607"/>
                  </a:lnTo>
                  <a:lnTo>
                    <a:pt x="747534" y="340474"/>
                  </a:lnTo>
                  <a:lnTo>
                    <a:pt x="748271" y="340512"/>
                  </a:lnTo>
                  <a:lnTo>
                    <a:pt x="748703" y="340499"/>
                  </a:lnTo>
                  <a:lnTo>
                    <a:pt x="768210" y="299796"/>
                  </a:lnTo>
                  <a:lnTo>
                    <a:pt x="768477" y="288899"/>
                  </a:lnTo>
                  <a:lnTo>
                    <a:pt x="768553" y="278434"/>
                  </a:lnTo>
                  <a:close/>
                </a:path>
                <a:path w="2912745" h="551814">
                  <a:moveTo>
                    <a:pt x="1240599" y="52336"/>
                  </a:moveTo>
                  <a:lnTo>
                    <a:pt x="1236484" y="31965"/>
                  </a:lnTo>
                  <a:lnTo>
                    <a:pt x="1225257" y="15328"/>
                  </a:lnTo>
                  <a:lnTo>
                    <a:pt x="1208620" y="4114"/>
                  </a:lnTo>
                  <a:lnTo>
                    <a:pt x="1188262" y="0"/>
                  </a:lnTo>
                  <a:lnTo>
                    <a:pt x="1167892" y="4114"/>
                  </a:lnTo>
                  <a:lnTo>
                    <a:pt x="1151255" y="15328"/>
                  </a:lnTo>
                  <a:lnTo>
                    <a:pt x="1140040" y="31965"/>
                  </a:lnTo>
                  <a:lnTo>
                    <a:pt x="1135938" y="52336"/>
                  </a:lnTo>
                  <a:lnTo>
                    <a:pt x="1140040" y="72707"/>
                  </a:lnTo>
                  <a:lnTo>
                    <a:pt x="1151255" y="89331"/>
                  </a:lnTo>
                  <a:lnTo>
                    <a:pt x="1167892" y="100545"/>
                  </a:lnTo>
                  <a:lnTo>
                    <a:pt x="1188262" y="104648"/>
                  </a:lnTo>
                  <a:lnTo>
                    <a:pt x="1208620" y="100545"/>
                  </a:lnTo>
                  <a:lnTo>
                    <a:pt x="1225257" y="89331"/>
                  </a:lnTo>
                  <a:lnTo>
                    <a:pt x="1236484" y="72707"/>
                  </a:lnTo>
                  <a:lnTo>
                    <a:pt x="1240599" y="52336"/>
                  </a:lnTo>
                  <a:close/>
                </a:path>
                <a:path w="2912745" h="551814">
                  <a:moveTo>
                    <a:pt x="1304531" y="278434"/>
                  </a:moveTo>
                  <a:lnTo>
                    <a:pt x="1302499" y="231444"/>
                  </a:lnTo>
                  <a:lnTo>
                    <a:pt x="1296936" y="194691"/>
                  </a:lnTo>
                  <a:lnTo>
                    <a:pt x="1290751" y="174091"/>
                  </a:lnTo>
                  <a:lnTo>
                    <a:pt x="1288516" y="166700"/>
                  </a:lnTo>
                  <a:lnTo>
                    <a:pt x="1265758" y="131686"/>
                  </a:lnTo>
                  <a:lnTo>
                    <a:pt x="1234046" y="117944"/>
                  </a:lnTo>
                  <a:lnTo>
                    <a:pt x="1233462" y="117894"/>
                  </a:lnTo>
                  <a:lnTo>
                    <a:pt x="1143050" y="117894"/>
                  </a:lnTo>
                  <a:lnTo>
                    <a:pt x="1142517" y="117944"/>
                  </a:lnTo>
                  <a:lnTo>
                    <a:pt x="1138313" y="117983"/>
                  </a:lnTo>
                  <a:lnTo>
                    <a:pt x="1104493" y="138137"/>
                  </a:lnTo>
                  <a:lnTo>
                    <a:pt x="1081417" y="186944"/>
                  </a:lnTo>
                  <a:lnTo>
                    <a:pt x="1073124" y="242163"/>
                  </a:lnTo>
                  <a:lnTo>
                    <a:pt x="1071956" y="278434"/>
                  </a:lnTo>
                  <a:lnTo>
                    <a:pt x="1072032" y="288899"/>
                  </a:lnTo>
                  <a:lnTo>
                    <a:pt x="1075093" y="329933"/>
                  </a:lnTo>
                  <a:lnTo>
                    <a:pt x="1091882" y="340537"/>
                  </a:lnTo>
                  <a:lnTo>
                    <a:pt x="1093000" y="340499"/>
                  </a:lnTo>
                  <a:lnTo>
                    <a:pt x="1109891" y="309473"/>
                  </a:lnTo>
                  <a:lnTo>
                    <a:pt x="1109484" y="298640"/>
                  </a:lnTo>
                  <a:lnTo>
                    <a:pt x="1110513" y="240715"/>
                  </a:lnTo>
                  <a:lnTo>
                    <a:pt x="1119403" y="189382"/>
                  </a:lnTo>
                  <a:lnTo>
                    <a:pt x="1125359" y="174002"/>
                  </a:lnTo>
                  <a:lnTo>
                    <a:pt x="1128826" y="248564"/>
                  </a:lnTo>
                  <a:lnTo>
                    <a:pt x="1101318" y="399923"/>
                  </a:lnTo>
                  <a:lnTo>
                    <a:pt x="1127175" y="399923"/>
                  </a:lnTo>
                  <a:lnTo>
                    <a:pt x="1125359" y="522846"/>
                  </a:lnTo>
                  <a:lnTo>
                    <a:pt x="1154112" y="551586"/>
                  </a:lnTo>
                  <a:lnTo>
                    <a:pt x="1165301" y="549338"/>
                  </a:lnTo>
                  <a:lnTo>
                    <a:pt x="1174445" y="543179"/>
                  </a:lnTo>
                  <a:lnTo>
                    <a:pt x="1180604" y="534035"/>
                  </a:lnTo>
                  <a:lnTo>
                    <a:pt x="1182878" y="522846"/>
                  </a:lnTo>
                  <a:lnTo>
                    <a:pt x="1182878" y="399923"/>
                  </a:lnTo>
                  <a:lnTo>
                    <a:pt x="1193647" y="399923"/>
                  </a:lnTo>
                  <a:lnTo>
                    <a:pt x="1193647" y="522846"/>
                  </a:lnTo>
                  <a:lnTo>
                    <a:pt x="1195895" y="534035"/>
                  </a:lnTo>
                  <a:lnTo>
                    <a:pt x="1202067" y="543179"/>
                  </a:lnTo>
                  <a:lnTo>
                    <a:pt x="1211199" y="549338"/>
                  </a:lnTo>
                  <a:lnTo>
                    <a:pt x="1222387" y="551586"/>
                  </a:lnTo>
                  <a:lnTo>
                    <a:pt x="1233576" y="549338"/>
                  </a:lnTo>
                  <a:lnTo>
                    <a:pt x="1242720" y="543179"/>
                  </a:lnTo>
                  <a:lnTo>
                    <a:pt x="1248879" y="534035"/>
                  </a:lnTo>
                  <a:lnTo>
                    <a:pt x="1251153" y="522846"/>
                  </a:lnTo>
                  <a:lnTo>
                    <a:pt x="1249311" y="399923"/>
                  </a:lnTo>
                  <a:lnTo>
                    <a:pt x="1275181" y="399923"/>
                  </a:lnTo>
                  <a:lnTo>
                    <a:pt x="1247889" y="247688"/>
                  </a:lnTo>
                  <a:lnTo>
                    <a:pt x="1251153" y="174091"/>
                  </a:lnTo>
                  <a:lnTo>
                    <a:pt x="1252524" y="176911"/>
                  </a:lnTo>
                  <a:lnTo>
                    <a:pt x="1263764" y="220560"/>
                  </a:lnTo>
                  <a:lnTo>
                    <a:pt x="1267333" y="278434"/>
                  </a:lnTo>
                  <a:lnTo>
                    <a:pt x="1266024" y="320827"/>
                  </a:lnTo>
                  <a:lnTo>
                    <a:pt x="1267053" y="328142"/>
                  </a:lnTo>
                  <a:lnTo>
                    <a:pt x="1270698" y="334289"/>
                  </a:lnTo>
                  <a:lnTo>
                    <a:pt x="1276362" y="338607"/>
                  </a:lnTo>
                  <a:lnTo>
                    <a:pt x="1283512" y="340474"/>
                  </a:lnTo>
                  <a:lnTo>
                    <a:pt x="1284249" y="340512"/>
                  </a:lnTo>
                  <a:lnTo>
                    <a:pt x="1284681" y="340499"/>
                  </a:lnTo>
                  <a:lnTo>
                    <a:pt x="1304188" y="299796"/>
                  </a:lnTo>
                  <a:lnTo>
                    <a:pt x="1304455" y="288899"/>
                  </a:lnTo>
                  <a:lnTo>
                    <a:pt x="1304531" y="278434"/>
                  </a:lnTo>
                  <a:close/>
                </a:path>
                <a:path w="2912745" h="551814">
                  <a:moveTo>
                    <a:pt x="1776577" y="52336"/>
                  </a:moveTo>
                  <a:lnTo>
                    <a:pt x="1772462" y="31965"/>
                  </a:lnTo>
                  <a:lnTo>
                    <a:pt x="1761236" y="15328"/>
                  </a:lnTo>
                  <a:lnTo>
                    <a:pt x="1744599" y="4114"/>
                  </a:lnTo>
                  <a:lnTo>
                    <a:pt x="1724240" y="0"/>
                  </a:lnTo>
                  <a:lnTo>
                    <a:pt x="1703870" y="4114"/>
                  </a:lnTo>
                  <a:lnTo>
                    <a:pt x="1687233" y="15328"/>
                  </a:lnTo>
                  <a:lnTo>
                    <a:pt x="1676019" y="31965"/>
                  </a:lnTo>
                  <a:lnTo>
                    <a:pt x="1671916" y="52336"/>
                  </a:lnTo>
                  <a:lnTo>
                    <a:pt x="1676019" y="72707"/>
                  </a:lnTo>
                  <a:lnTo>
                    <a:pt x="1687233" y="89331"/>
                  </a:lnTo>
                  <a:lnTo>
                    <a:pt x="1703870" y="100545"/>
                  </a:lnTo>
                  <a:lnTo>
                    <a:pt x="1724240" y="104648"/>
                  </a:lnTo>
                  <a:lnTo>
                    <a:pt x="1744599" y="100545"/>
                  </a:lnTo>
                  <a:lnTo>
                    <a:pt x="1761236" y="89331"/>
                  </a:lnTo>
                  <a:lnTo>
                    <a:pt x="1772462" y="72707"/>
                  </a:lnTo>
                  <a:lnTo>
                    <a:pt x="1776577" y="52336"/>
                  </a:lnTo>
                  <a:close/>
                </a:path>
                <a:path w="2912745" h="551814">
                  <a:moveTo>
                    <a:pt x="1840509" y="278434"/>
                  </a:moveTo>
                  <a:lnTo>
                    <a:pt x="1838477" y="231444"/>
                  </a:lnTo>
                  <a:lnTo>
                    <a:pt x="1832914" y="194691"/>
                  </a:lnTo>
                  <a:lnTo>
                    <a:pt x="1826729" y="174091"/>
                  </a:lnTo>
                  <a:lnTo>
                    <a:pt x="1824494" y="166700"/>
                  </a:lnTo>
                  <a:lnTo>
                    <a:pt x="1801736" y="131686"/>
                  </a:lnTo>
                  <a:lnTo>
                    <a:pt x="1770024" y="117944"/>
                  </a:lnTo>
                  <a:lnTo>
                    <a:pt x="1769440" y="117894"/>
                  </a:lnTo>
                  <a:lnTo>
                    <a:pt x="1679028" y="117894"/>
                  </a:lnTo>
                  <a:lnTo>
                    <a:pt x="1678495" y="117944"/>
                  </a:lnTo>
                  <a:lnTo>
                    <a:pt x="1674291" y="117983"/>
                  </a:lnTo>
                  <a:lnTo>
                    <a:pt x="1640471" y="138137"/>
                  </a:lnTo>
                  <a:lnTo>
                    <a:pt x="1617395" y="186944"/>
                  </a:lnTo>
                  <a:lnTo>
                    <a:pt x="1609102" y="242163"/>
                  </a:lnTo>
                  <a:lnTo>
                    <a:pt x="1607934" y="278434"/>
                  </a:lnTo>
                  <a:lnTo>
                    <a:pt x="1608010" y="288899"/>
                  </a:lnTo>
                  <a:lnTo>
                    <a:pt x="1611071" y="329933"/>
                  </a:lnTo>
                  <a:lnTo>
                    <a:pt x="1627860" y="340537"/>
                  </a:lnTo>
                  <a:lnTo>
                    <a:pt x="1628978" y="340499"/>
                  </a:lnTo>
                  <a:lnTo>
                    <a:pt x="1645869" y="309473"/>
                  </a:lnTo>
                  <a:lnTo>
                    <a:pt x="1645462" y="298640"/>
                  </a:lnTo>
                  <a:lnTo>
                    <a:pt x="1646491" y="240715"/>
                  </a:lnTo>
                  <a:lnTo>
                    <a:pt x="1655381" y="189382"/>
                  </a:lnTo>
                  <a:lnTo>
                    <a:pt x="1661337" y="174002"/>
                  </a:lnTo>
                  <a:lnTo>
                    <a:pt x="1664804" y="248564"/>
                  </a:lnTo>
                  <a:lnTo>
                    <a:pt x="1637296" y="399923"/>
                  </a:lnTo>
                  <a:lnTo>
                    <a:pt x="1663153" y="399923"/>
                  </a:lnTo>
                  <a:lnTo>
                    <a:pt x="1661337" y="522846"/>
                  </a:lnTo>
                  <a:lnTo>
                    <a:pt x="1690090" y="551586"/>
                  </a:lnTo>
                  <a:lnTo>
                    <a:pt x="1701279" y="549338"/>
                  </a:lnTo>
                  <a:lnTo>
                    <a:pt x="1710423" y="543179"/>
                  </a:lnTo>
                  <a:lnTo>
                    <a:pt x="1716582" y="534035"/>
                  </a:lnTo>
                  <a:lnTo>
                    <a:pt x="1718856" y="522846"/>
                  </a:lnTo>
                  <a:lnTo>
                    <a:pt x="1718856" y="399923"/>
                  </a:lnTo>
                  <a:lnTo>
                    <a:pt x="1729625" y="399923"/>
                  </a:lnTo>
                  <a:lnTo>
                    <a:pt x="1729625" y="522846"/>
                  </a:lnTo>
                  <a:lnTo>
                    <a:pt x="1731873" y="534035"/>
                  </a:lnTo>
                  <a:lnTo>
                    <a:pt x="1738045" y="543179"/>
                  </a:lnTo>
                  <a:lnTo>
                    <a:pt x="1747177" y="549338"/>
                  </a:lnTo>
                  <a:lnTo>
                    <a:pt x="1758365" y="551586"/>
                  </a:lnTo>
                  <a:lnTo>
                    <a:pt x="1769554" y="549338"/>
                  </a:lnTo>
                  <a:lnTo>
                    <a:pt x="1778698" y="543179"/>
                  </a:lnTo>
                  <a:lnTo>
                    <a:pt x="1784858" y="534035"/>
                  </a:lnTo>
                  <a:lnTo>
                    <a:pt x="1787131" y="522846"/>
                  </a:lnTo>
                  <a:lnTo>
                    <a:pt x="1785289" y="399923"/>
                  </a:lnTo>
                  <a:lnTo>
                    <a:pt x="1811159" y="399923"/>
                  </a:lnTo>
                  <a:lnTo>
                    <a:pt x="1783867" y="247688"/>
                  </a:lnTo>
                  <a:lnTo>
                    <a:pt x="1787131" y="174091"/>
                  </a:lnTo>
                  <a:lnTo>
                    <a:pt x="1788502" y="176911"/>
                  </a:lnTo>
                  <a:lnTo>
                    <a:pt x="1799742" y="220560"/>
                  </a:lnTo>
                  <a:lnTo>
                    <a:pt x="1803311" y="278434"/>
                  </a:lnTo>
                  <a:lnTo>
                    <a:pt x="1802003" y="320827"/>
                  </a:lnTo>
                  <a:lnTo>
                    <a:pt x="1803031" y="328142"/>
                  </a:lnTo>
                  <a:lnTo>
                    <a:pt x="1806676" y="334289"/>
                  </a:lnTo>
                  <a:lnTo>
                    <a:pt x="1812340" y="338607"/>
                  </a:lnTo>
                  <a:lnTo>
                    <a:pt x="1819490" y="340474"/>
                  </a:lnTo>
                  <a:lnTo>
                    <a:pt x="1820227" y="340512"/>
                  </a:lnTo>
                  <a:lnTo>
                    <a:pt x="1820659" y="340499"/>
                  </a:lnTo>
                  <a:lnTo>
                    <a:pt x="1840166" y="299796"/>
                  </a:lnTo>
                  <a:lnTo>
                    <a:pt x="1840433" y="288899"/>
                  </a:lnTo>
                  <a:lnTo>
                    <a:pt x="1840509" y="278434"/>
                  </a:lnTo>
                  <a:close/>
                </a:path>
                <a:path w="2912745" h="551814">
                  <a:moveTo>
                    <a:pt x="2312543" y="52336"/>
                  </a:moveTo>
                  <a:lnTo>
                    <a:pt x="2308428" y="31965"/>
                  </a:lnTo>
                  <a:lnTo>
                    <a:pt x="2297201" y="15328"/>
                  </a:lnTo>
                  <a:lnTo>
                    <a:pt x="2280564" y="4114"/>
                  </a:lnTo>
                  <a:lnTo>
                    <a:pt x="2260206" y="0"/>
                  </a:lnTo>
                  <a:lnTo>
                    <a:pt x="2239835" y="4114"/>
                  </a:lnTo>
                  <a:lnTo>
                    <a:pt x="2223198" y="15328"/>
                  </a:lnTo>
                  <a:lnTo>
                    <a:pt x="2211984" y="31965"/>
                  </a:lnTo>
                  <a:lnTo>
                    <a:pt x="2207882" y="52336"/>
                  </a:lnTo>
                  <a:lnTo>
                    <a:pt x="2211984" y="72707"/>
                  </a:lnTo>
                  <a:lnTo>
                    <a:pt x="2223198" y="89331"/>
                  </a:lnTo>
                  <a:lnTo>
                    <a:pt x="2239835" y="100545"/>
                  </a:lnTo>
                  <a:lnTo>
                    <a:pt x="2260206" y="104648"/>
                  </a:lnTo>
                  <a:lnTo>
                    <a:pt x="2280564" y="100545"/>
                  </a:lnTo>
                  <a:lnTo>
                    <a:pt x="2297201" y="89331"/>
                  </a:lnTo>
                  <a:lnTo>
                    <a:pt x="2308428" y="72707"/>
                  </a:lnTo>
                  <a:lnTo>
                    <a:pt x="2312543" y="52336"/>
                  </a:lnTo>
                  <a:close/>
                </a:path>
                <a:path w="2912745" h="551814">
                  <a:moveTo>
                    <a:pt x="2376474" y="278434"/>
                  </a:moveTo>
                  <a:lnTo>
                    <a:pt x="2374442" y="231444"/>
                  </a:lnTo>
                  <a:lnTo>
                    <a:pt x="2368880" y="194691"/>
                  </a:lnTo>
                  <a:lnTo>
                    <a:pt x="2362695" y="174091"/>
                  </a:lnTo>
                  <a:lnTo>
                    <a:pt x="2360460" y="166700"/>
                  </a:lnTo>
                  <a:lnTo>
                    <a:pt x="2337701" y="131686"/>
                  </a:lnTo>
                  <a:lnTo>
                    <a:pt x="2305989" y="117944"/>
                  </a:lnTo>
                  <a:lnTo>
                    <a:pt x="2305405" y="117894"/>
                  </a:lnTo>
                  <a:lnTo>
                    <a:pt x="2214994" y="117894"/>
                  </a:lnTo>
                  <a:lnTo>
                    <a:pt x="2214461" y="117944"/>
                  </a:lnTo>
                  <a:lnTo>
                    <a:pt x="2210257" y="117983"/>
                  </a:lnTo>
                  <a:lnTo>
                    <a:pt x="2176437" y="138137"/>
                  </a:lnTo>
                  <a:lnTo>
                    <a:pt x="2153361" y="186944"/>
                  </a:lnTo>
                  <a:lnTo>
                    <a:pt x="2145068" y="242163"/>
                  </a:lnTo>
                  <a:lnTo>
                    <a:pt x="2143899" y="278434"/>
                  </a:lnTo>
                  <a:lnTo>
                    <a:pt x="2143976" y="288899"/>
                  </a:lnTo>
                  <a:lnTo>
                    <a:pt x="2147036" y="329933"/>
                  </a:lnTo>
                  <a:lnTo>
                    <a:pt x="2163826" y="340537"/>
                  </a:lnTo>
                  <a:lnTo>
                    <a:pt x="2164943" y="340499"/>
                  </a:lnTo>
                  <a:lnTo>
                    <a:pt x="2181834" y="309473"/>
                  </a:lnTo>
                  <a:lnTo>
                    <a:pt x="2181428" y="298640"/>
                  </a:lnTo>
                  <a:lnTo>
                    <a:pt x="2182457" y="240715"/>
                  </a:lnTo>
                  <a:lnTo>
                    <a:pt x="2191347" y="189382"/>
                  </a:lnTo>
                  <a:lnTo>
                    <a:pt x="2197303" y="174002"/>
                  </a:lnTo>
                  <a:lnTo>
                    <a:pt x="2200770" y="248564"/>
                  </a:lnTo>
                  <a:lnTo>
                    <a:pt x="2173262" y="399923"/>
                  </a:lnTo>
                  <a:lnTo>
                    <a:pt x="2199119" y="399923"/>
                  </a:lnTo>
                  <a:lnTo>
                    <a:pt x="2197303" y="522846"/>
                  </a:lnTo>
                  <a:lnTo>
                    <a:pt x="2226056" y="551586"/>
                  </a:lnTo>
                  <a:lnTo>
                    <a:pt x="2237244" y="549338"/>
                  </a:lnTo>
                  <a:lnTo>
                    <a:pt x="2246388" y="543179"/>
                  </a:lnTo>
                  <a:lnTo>
                    <a:pt x="2252548" y="534035"/>
                  </a:lnTo>
                  <a:lnTo>
                    <a:pt x="2254821" y="522846"/>
                  </a:lnTo>
                  <a:lnTo>
                    <a:pt x="2254821" y="399923"/>
                  </a:lnTo>
                  <a:lnTo>
                    <a:pt x="2265591" y="399923"/>
                  </a:lnTo>
                  <a:lnTo>
                    <a:pt x="2265591" y="522846"/>
                  </a:lnTo>
                  <a:lnTo>
                    <a:pt x="2267839" y="534035"/>
                  </a:lnTo>
                  <a:lnTo>
                    <a:pt x="2274011" y="543179"/>
                  </a:lnTo>
                  <a:lnTo>
                    <a:pt x="2283142" y="549338"/>
                  </a:lnTo>
                  <a:lnTo>
                    <a:pt x="2294331" y="551586"/>
                  </a:lnTo>
                  <a:lnTo>
                    <a:pt x="2305520" y="549338"/>
                  </a:lnTo>
                  <a:lnTo>
                    <a:pt x="2314664" y="543179"/>
                  </a:lnTo>
                  <a:lnTo>
                    <a:pt x="2320823" y="534035"/>
                  </a:lnTo>
                  <a:lnTo>
                    <a:pt x="2323096" y="522846"/>
                  </a:lnTo>
                  <a:lnTo>
                    <a:pt x="2321255" y="399923"/>
                  </a:lnTo>
                  <a:lnTo>
                    <a:pt x="2347125" y="399923"/>
                  </a:lnTo>
                  <a:lnTo>
                    <a:pt x="2319832" y="247688"/>
                  </a:lnTo>
                  <a:lnTo>
                    <a:pt x="2323096" y="174091"/>
                  </a:lnTo>
                  <a:lnTo>
                    <a:pt x="2324468" y="176911"/>
                  </a:lnTo>
                  <a:lnTo>
                    <a:pt x="2335707" y="220560"/>
                  </a:lnTo>
                  <a:lnTo>
                    <a:pt x="2339276" y="278434"/>
                  </a:lnTo>
                  <a:lnTo>
                    <a:pt x="2337968" y="320827"/>
                  </a:lnTo>
                  <a:lnTo>
                    <a:pt x="2338997" y="328142"/>
                  </a:lnTo>
                  <a:lnTo>
                    <a:pt x="2342642" y="334289"/>
                  </a:lnTo>
                  <a:lnTo>
                    <a:pt x="2348306" y="338607"/>
                  </a:lnTo>
                  <a:lnTo>
                    <a:pt x="2355456" y="340474"/>
                  </a:lnTo>
                  <a:lnTo>
                    <a:pt x="2356193" y="340512"/>
                  </a:lnTo>
                  <a:lnTo>
                    <a:pt x="2356624" y="340499"/>
                  </a:lnTo>
                  <a:lnTo>
                    <a:pt x="2376132" y="299796"/>
                  </a:lnTo>
                  <a:lnTo>
                    <a:pt x="2376398" y="288899"/>
                  </a:lnTo>
                  <a:lnTo>
                    <a:pt x="2376474" y="278434"/>
                  </a:lnTo>
                  <a:close/>
                </a:path>
                <a:path w="2912745" h="551814">
                  <a:moveTo>
                    <a:pt x="2848521" y="52336"/>
                  </a:moveTo>
                  <a:lnTo>
                    <a:pt x="2844406" y="31965"/>
                  </a:lnTo>
                  <a:lnTo>
                    <a:pt x="2833179" y="15328"/>
                  </a:lnTo>
                  <a:lnTo>
                    <a:pt x="2816542" y="4114"/>
                  </a:lnTo>
                  <a:lnTo>
                    <a:pt x="2796184" y="0"/>
                  </a:lnTo>
                  <a:lnTo>
                    <a:pt x="2775813" y="4114"/>
                  </a:lnTo>
                  <a:lnTo>
                    <a:pt x="2759176" y="15328"/>
                  </a:lnTo>
                  <a:lnTo>
                    <a:pt x="2747962" y="31965"/>
                  </a:lnTo>
                  <a:lnTo>
                    <a:pt x="2743860" y="52336"/>
                  </a:lnTo>
                  <a:lnTo>
                    <a:pt x="2747962" y="72707"/>
                  </a:lnTo>
                  <a:lnTo>
                    <a:pt x="2759176" y="89331"/>
                  </a:lnTo>
                  <a:lnTo>
                    <a:pt x="2775813" y="100545"/>
                  </a:lnTo>
                  <a:lnTo>
                    <a:pt x="2796184" y="104648"/>
                  </a:lnTo>
                  <a:lnTo>
                    <a:pt x="2816542" y="100545"/>
                  </a:lnTo>
                  <a:lnTo>
                    <a:pt x="2833179" y="89331"/>
                  </a:lnTo>
                  <a:lnTo>
                    <a:pt x="2844406" y="72707"/>
                  </a:lnTo>
                  <a:lnTo>
                    <a:pt x="2848521" y="52336"/>
                  </a:lnTo>
                  <a:close/>
                </a:path>
                <a:path w="2912745" h="551814">
                  <a:moveTo>
                    <a:pt x="2912453" y="278434"/>
                  </a:moveTo>
                  <a:lnTo>
                    <a:pt x="2910421" y="231444"/>
                  </a:lnTo>
                  <a:lnTo>
                    <a:pt x="2904858" y="194691"/>
                  </a:lnTo>
                  <a:lnTo>
                    <a:pt x="2898673" y="174091"/>
                  </a:lnTo>
                  <a:lnTo>
                    <a:pt x="2896438" y="166700"/>
                  </a:lnTo>
                  <a:lnTo>
                    <a:pt x="2873679" y="131686"/>
                  </a:lnTo>
                  <a:lnTo>
                    <a:pt x="2841968" y="117944"/>
                  </a:lnTo>
                  <a:lnTo>
                    <a:pt x="2841383" y="117894"/>
                  </a:lnTo>
                  <a:lnTo>
                    <a:pt x="2750972" y="117894"/>
                  </a:lnTo>
                  <a:lnTo>
                    <a:pt x="2750439" y="117944"/>
                  </a:lnTo>
                  <a:lnTo>
                    <a:pt x="2746235" y="117983"/>
                  </a:lnTo>
                  <a:lnTo>
                    <a:pt x="2712415" y="138137"/>
                  </a:lnTo>
                  <a:lnTo>
                    <a:pt x="2689339" y="186944"/>
                  </a:lnTo>
                  <a:lnTo>
                    <a:pt x="2681046" y="242163"/>
                  </a:lnTo>
                  <a:lnTo>
                    <a:pt x="2679877" y="278434"/>
                  </a:lnTo>
                  <a:lnTo>
                    <a:pt x="2679954" y="288899"/>
                  </a:lnTo>
                  <a:lnTo>
                    <a:pt x="2683014" y="329933"/>
                  </a:lnTo>
                  <a:lnTo>
                    <a:pt x="2699804" y="340537"/>
                  </a:lnTo>
                  <a:lnTo>
                    <a:pt x="2700921" y="340499"/>
                  </a:lnTo>
                  <a:lnTo>
                    <a:pt x="2717812" y="309473"/>
                  </a:lnTo>
                  <a:lnTo>
                    <a:pt x="2717406" y="298640"/>
                  </a:lnTo>
                  <a:lnTo>
                    <a:pt x="2718435" y="240715"/>
                  </a:lnTo>
                  <a:lnTo>
                    <a:pt x="2727325" y="189382"/>
                  </a:lnTo>
                  <a:lnTo>
                    <a:pt x="2733281" y="174002"/>
                  </a:lnTo>
                  <a:lnTo>
                    <a:pt x="2736748" y="248564"/>
                  </a:lnTo>
                  <a:lnTo>
                    <a:pt x="2709240" y="399923"/>
                  </a:lnTo>
                  <a:lnTo>
                    <a:pt x="2735097" y="399923"/>
                  </a:lnTo>
                  <a:lnTo>
                    <a:pt x="2733281" y="522846"/>
                  </a:lnTo>
                  <a:lnTo>
                    <a:pt x="2762034" y="551586"/>
                  </a:lnTo>
                  <a:lnTo>
                    <a:pt x="2773222" y="549338"/>
                  </a:lnTo>
                  <a:lnTo>
                    <a:pt x="2782366" y="543179"/>
                  </a:lnTo>
                  <a:lnTo>
                    <a:pt x="2788526" y="534035"/>
                  </a:lnTo>
                  <a:lnTo>
                    <a:pt x="2790799" y="522846"/>
                  </a:lnTo>
                  <a:lnTo>
                    <a:pt x="2790799" y="399923"/>
                  </a:lnTo>
                  <a:lnTo>
                    <a:pt x="2801569" y="399923"/>
                  </a:lnTo>
                  <a:lnTo>
                    <a:pt x="2801569" y="522846"/>
                  </a:lnTo>
                  <a:lnTo>
                    <a:pt x="2803817" y="534035"/>
                  </a:lnTo>
                  <a:lnTo>
                    <a:pt x="2809989" y="543179"/>
                  </a:lnTo>
                  <a:lnTo>
                    <a:pt x="2819120" y="549338"/>
                  </a:lnTo>
                  <a:lnTo>
                    <a:pt x="2830309" y="551586"/>
                  </a:lnTo>
                  <a:lnTo>
                    <a:pt x="2841498" y="549338"/>
                  </a:lnTo>
                  <a:lnTo>
                    <a:pt x="2850642" y="543179"/>
                  </a:lnTo>
                  <a:lnTo>
                    <a:pt x="2856801" y="534035"/>
                  </a:lnTo>
                  <a:lnTo>
                    <a:pt x="2859074" y="522846"/>
                  </a:lnTo>
                  <a:lnTo>
                    <a:pt x="2857233" y="399923"/>
                  </a:lnTo>
                  <a:lnTo>
                    <a:pt x="2883103" y="399923"/>
                  </a:lnTo>
                  <a:lnTo>
                    <a:pt x="2855811" y="247688"/>
                  </a:lnTo>
                  <a:lnTo>
                    <a:pt x="2859074" y="174091"/>
                  </a:lnTo>
                  <a:lnTo>
                    <a:pt x="2860446" y="176911"/>
                  </a:lnTo>
                  <a:lnTo>
                    <a:pt x="2871686" y="220560"/>
                  </a:lnTo>
                  <a:lnTo>
                    <a:pt x="2875254" y="278434"/>
                  </a:lnTo>
                  <a:lnTo>
                    <a:pt x="2873946" y="320827"/>
                  </a:lnTo>
                  <a:lnTo>
                    <a:pt x="2874975" y="328142"/>
                  </a:lnTo>
                  <a:lnTo>
                    <a:pt x="2878620" y="334289"/>
                  </a:lnTo>
                  <a:lnTo>
                    <a:pt x="2884284" y="338607"/>
                  </a:lnTo>
                  <a:lnTo>
                    <a:pt x="2891434" y="340474"/>
                  </a:lnTo>
                  <a:lnTo>
                    <a:pt x="2892171" y="340512"/>
                  </a:lnTo>
                  <a:lnTo>
                    <a:pt x="2892602" y="340499"/>
                  </a:lnTo>
                  <a:lnTo>
                    <a:pt x="2912110" y="299796"/>
                  </a:lnTo>
                  <a:lnTo>
                    <a:pt x="2912376" y="288899"/>
                  </a:lnTo>
                  <a:lnTo>
                    <a:pt x="2912453" y="278434"/>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grpSp>
      <p:grpSp>
        <p:nvGrpSpPr>
          <p:cNvPr id="52" name="object 52"/>
          <p:cNvGrpSpPr/>
          <p:nvPr/>
        </p:nvGrpSpPr>
        <p:grpSpPr>
          <a:xfrm>
            <a:off x="365200" y="4141505"/>
            <a:ext cx="3444433" cy="551135"/>
            <a:chOff x="360006" y="4146618"/>
            <a:chExt cx="3448685" cy="551815"/>
          </a:xfrm>
        </p:grpSpPr>
        <p:sp>
          <p:nvSpPr>
            <p:cNvPr id="53" name="object 53"/>
            <p:cNvSpPr/>
            <p:nvPr/>
          </p:nvSpPr>
          <p:spPr>
            <a:xfrm>
              <a:off x="627990" y="4264600"/>
              <a:ext cx="233045" cy="433705"/>
            </a:xfrm>
            <a:custGeom>
              <a:avLst/>
              <a:gdLst/>
              <a:ahLst/>
              <a:cxnLst/>
              <a:rect l="l" t="t" r="r" b="b"/>
              <a:pathLst>
                <a:path w="233044" h="433704">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1"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7" y="404863"/>
                  </a:lnTo>
                  <a:lnTo>
                    <a:pt x="179197"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54" name="object 54"/>
            <p:cNvPicPr/>
            <p:nvPr/>
          </p:nvPicPr>
          <p:blipFill>
            <a:blip r:embed="rId2" cstate="print"/>
            <a:stretch>
              <a:fillRect/>
            </a:stretch>
          </p:blipFill>
          <p:spPr>
            <a:xfrm>
              <a:off x="691984" y="4146618"/>
              <a:ext cx="104648" cy="104647"/>
            </a:xfrm>
            <a:prstGeom prst="rect">
              <a:avLst/>
            </a:prstGeom>
          </p:spPr>
        </p:pic>
        <p:sp>
          <p:nvSpPr>
            <p:cNvPr id="55" name="object 55"/>
            <p:cNvSpPr/>
            <p:nvPr/>
          </p:nvSpPr>
          <p:spPr>
            <a:xfrm>
              <a:off x="1699945" y="4264600"/>
              <a:ext cx="233045" cy="433705"/>
            </a:xfrm>
            <a:custGeom>
              <a:avLst/>
              <a:gdLst/>
              <a:ahLst/>
              <a:cxnLst/>
              <a:rect l="l" t="t" r="r" b="b"/>
              <a:pathLst>
                <a:path w="233044" h="433704">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56" name="object 56"/>
            <p:cNvPicPr/>
            <p:nvPr/>
          </p:nvPicPr>
          <p:blipFill>
            <a:blip r:embed="rId2" cstate="print"/>
            <a:stretch>
              <a:fillRect/>
            </a:stretch>
          </p:blipFill>
          <p:spPr>
            <a:xfrm>
              <a:off x="1763941" y="4146618"/>
              <a:ext cx="104648" cy="104647"/>
            </a:xfrm>
            <a:prstGeom prst="rect">
              <a:avLst/>
            </a:prstGeom>
          </p:spPr>
        </p:pic>
        <p:sp>
          <p:nvSpPr>
            <p:cNvPr id="57" name="object 57"/>
            <p:cNvSpPr/>
            <p:nvPr/>
          </p:nvSpPr>
          <p:spPr>
            <a:xfrm>
              <a:off x="2771889" y="4264600"/>
              <a:ext cx="233045" cy="433705"/>
            </a:xfrm>
            <a:custGeom>
              <a:avLst/>
              <a:gdLst/>
              <a:ahLst/>
              <a:cxnLst/>
              <a:rect l="l" t="t" r="r" b="b"/>
              <a:pathLst>
                <a:path w="233044" h="433704">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58" name="object 58"/>
            <p:cNvPicPr/>
            <p:nvPr/>
          </p:nvPicPr>
          <p:blipFill>
            <a:blip r:embed="rId2" cstate="print"/>
            <a:stretch>
              <a:fillRect/>
            </a:stretch>
          </p:blipFill>
          <p:spPr>
            <a:xfrm>
              <a:off x="2835884" y="4146618"/>
              <a:ext cx="104648" cy="104647"/>
            </a:xfrm>
            <a:prstGeom prst="rect">
              <a:avLst/>
            </a:prstGeom>
          </p:spPr>
        </p:pic>
        <p:sp>
          <p:nvSpPr>
            <p:cNvPr id="59" name="object 59"/>
            <p:cNvSpPr/>
            <p:nvPr/>
          </p:nvSpPr>
          <p:spPr>
            <a:xfrm>
              <a:off x="1163966" y="4264600"/>
              <a:ext cx="233045" cy="433705"/>
            </a:xfrm>
            <a:custGeom>
              <a:avLst/>
              <a:gdLst/>
              <a:ahLst/>
              <a:cxnLst/>
              <a:rect l="l" t="t" r="r" b="b"/>
              <a:pathLst>
                <a:path w="233044" h="433704">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60" name="object 60"/>
            <p:cNvPicPr/>
            <p:nvPr/>
          </p:nvPicPr>
          <p:blipFill>
            <a:blip r:embed="rId2" cstate="print"/>
            <a:stretch>
              <a:fillRect/>
            </a:stretch>
          </p:blipFill>
          <p:spPr>
            <a:xfrm>
              <a:off x="1227962" y="4146618"/>
              <a:ext cx="104647" cy="104647"/>
            </a:xfrm>
            <a:prstGeom prst="rect">
              <a:avLst/>
            </a:prstGeom>
          </p:spPr>
        </p:pic>
        <p:sp>
          <p:nvSpPr>
            <p:cNvPr id="61" name="object 61"/>
            <p:cNvSpPr/>
            <p:nvPr/>
          </p:nvSpPr>
          <p:spPr>
            <a:xfrm>
              <a:off x="2235923" y="4264600"/>
              <a:ext cx="233045" cy="433705"/>
            </a:xfrm>
            <a:custGeom>
              <a:avLst/>
              <a:gdLst/>
              <a:ahLst/>
              <a:cxnLst/>
              <a:rect l="l" t="t" r="r" b="b"/>
              <a:pathLst>
                <a:path w="233044" h="433704">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62" name="object 62"/>
            <p:cNvPicPr/>
            <p:nvPr/>
          </p:nvPicPr>
          <p:blipFill>
            <a:blip r:embed="rId2" cstate="print"/>
            <a:stretch>
              <a:fillRect/>
            </a:stretch>
          </p:blipFill>
          <p:spPr>
            <a:xfrm>
              <a:off x="2299906" y="4146618"/>
              <a:ext cx="104648" cy="104647"/>
            </a:xfrm>
            <a:prstGeom prst="rect">
              <a:avLst/>
            </a:prstGeom>
          </p:spPr>
        </p:pic>
        <p:sp>
          <p:nvSpPr>
            <p:cNvPr id="63" name="object 63"/>
            <p:cNvSpPr/>
            <p:nvPr/>
          </p:nvSpPr>
          <p:spPr>
            <a:xfrm>
              <a:off x="3307867" y="4264600"/>
              <a:ext cx="233045" cy="433705"/>
            </a:xfrm>
            <a:custGeom>
              <a:avLst/>
              <a:gdLst/>
              <a:ahLst/>
              <a:cxnLst/>
              <a:rect l="l" t="t" r="r" b="b"/>
              <a:pathLst>
                <a:path w="233045" h="433704">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1"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7" y="404863"/>
                  </a:lnTo>
                  <a:lnTo>
                    <a:pt x="179197"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64" name="object 64"/>
            <p:cNvPicPr/>
            <p:nvPr/>
          </p:nvPicPr>
          <p:blipFill>
            <a:blip r:embed="rId2" cstate="print"/>
            <a:stretch>
              <a:fillRect/>
            </a:stretch>
          </p:blipFill>
          <p:spPr>
            <a:xfrm>
              <a:off x="3371862" y="4146618"/>
              <a:ext cx="104648" cy="104647"/>
            </a:xfrm>
            <a:prstGeom prst="rect">
              <a:avLst/>
            </a:prstGeom>
          </p:spPr>
        </p:pic>
        <p:sp>
          <p:nvSpPr>
            <p:cNvPr id="65" name="object 65"/>
            <p:cNvSpPr/>
            <p:nvPr/>
          </p:nvSpPr>
          <p:spPr>
            <a:xfrm>
              <a:off x="359994" y="4146626"/>
              <a:ext cx="3448685" cy="551815"/>
            </a:xfrm>
            <a:custGeom>
              <a:avLst/>
              <a:gdLst/>
              <a:ahLst/>
              <a:cxnLst/>
              <a:rect l="l" t="t" r="r" b="b"/>
              <a:pathLst>
                <a:path w="3448685" h="551814">
                  <a:moveTo>
                    <a:pt x="168643" y="52336"/>
                  </a:moveTo>
                  <a:lnTo>
                    <a:pt x="164528" y="31953"/>
                  </a:lnTo>
                  <a:lnTo>
                    <a:pt x="153314" y="15328"/>
                  </a:lnTo>
                  <a:lnTo>
                    <a:pt x="136677" y="4114"/>
                  </a:lnTo>
                  <a:lnTo>
                    <a:pt x="116306" y="0"/>
                  </a:lnTo>
                  <a:lnTo>
                    <a:pt x="95948" y="4114"/>
                  </a:lnTo>
                  <a:lnTo>
                    <a:pt x="79311" y="15328"/>
                  </a:lnTo>
                  <a:lnTo>
                    <a:pt x="68097" y="31953"/>
                  </a:lnTo>
                  <a:lnTo>
                    <a:pt x="63982" y="52336"/>
                  </a:lnTo>
                  <a:lnTo>
                    <a:pt x="68097" y="72694"/>
                  </a:lnTo>
                  <a:lnTo>
                    <a:pt x="79311" y="89331"/>
                  </a:lnTo>
                  <a:lnTo>
                    <a:pt x="95948" y="100533"/>
                  </a:lnTo>
                  <a:lnTo>
                    <a:pt x="116306" y="104648"/>
                  </a:lnTo>
                  <a:lnTo>
                    <a:pt x="136677" y="100533"/>
                  </a:lnTo>
                  <a:lnTo>
                    <a:pt x="153314" y="89331"/>
                  </a:lnTo>
                  <a:lnTo>
                    <a:pt x="164528" y="72694"/>
                  </a:lnTo>
                  <a:lnTo>
                    <a:pt x="168643" y="52336"/>
                  </a:lnTo>
                  <a:close/>
                </a:path>
                <a:path w="3448685" h="551814">
                  <a:moveTo>
                    <a:pt x="232587" y="278434"/>
                  </a:moveTo>
                  <a:lnTo>
                    <a:pt x="230543" y="231432"/>
                  </a:lnTo>
                  <a:lnTo>
                    <a:pt x="224993" y="194691"/>
                  </a:lnTo>
                  <a:lnTo>
                    <a:pt x="218795" y="174091"/>
                  </a:lnTo>
                  <a:lnTo>
                    <a:pt x="200025" y="138099"/>
                  </a:lnTo>
                  <a:lnTo>
                    <a:pt x="166293" y="118008"/>
                  </a:lnTo>
                  <a:lnTo>
                    <a:pt x="162090" y="117944"/>
                  </a:lnTo>
                  <a:lnTo>
                    <a:pt x="161505" y="117894"/>
                  </a:lnTo>
                  <a:lnTo>
                    <a:pt x="71094" y="117894"/>
                  </a:lnTo>
                  <a:lnTo>
                    <a:pt x="70561" y="117944"/>
                  </a:lnTo>
                  <a:lnTo>
                    <a:pt x="66357" y="117983"/>
                  </a:lnTo>
                  <a:lnTo>
                    <a:pt x="32550" y="138137"/>
                  </a:lnTo>
                  <a:lnTo>
                    <a:pt x="9474" y="186944"/>
                  </a:lnTo>
                  <a:lnTo>
                    <a:pt x="1181" y="242163"/>
                  </a:lnTo>
                  <a:lnTo>
                    <a:pt x="0" y="278434"/>
                  </a:lnTo>
                  <a:lnTo>
                    <a:pt x="88" y="288899"/>
                  </a:lnTo>
                  <a:lnTo>
                    <a:pt x="3149" y="329933"/>
                  </a:lnTo>
                  <a:lnTo>
                    <a:pt x="19926" y="340537"/>
                  </a:lnTo>
                  <a:lnTo>
                    <a:pt x="21043" y="340499"/>
                  </a:lnTo>
                  <a:lnTo>
                    <a:pt x="37947" y="309473"/>
                  </a:lnTo>
                  <a:lnTo>
                    <a:pt x="37528" y="298627"/>
                  </a:lnTo>
                  <a:lnTo>
                    <a:pt x="38569" y="240703"/>
                  </a:lnTo>
                  <a:lnTo>
                    <a:pt x="47459" y="189369"/>
                  </a:lnTo>
                  <a:lnTo>
                    <a:pt x="53403" y="174002"/>
                  </a:lnTo>
                  <a:lnTo>
                    <a:pt x="56870" y="248564"/>
                  </a:lnTo>
                  <a:lnTo>
                    <a:pt x="29362" y="399923"/>
                  </a:lnTo>
                  <a:lnTo>
                    <a:pt x="55219" y="399923"/>
                  </a:lnTo>
                  <a:lnTo>
                    <a:pt x="53403" y="522846"/>
                  </a:lnTo>
                  <a:lnTo>
                    <a:pt x="82156" y="551586"/>
                  </a:lnTo>
                  <a:lnTo>
                    <a:pt x="93357" y="549325"/>
                  </a:lnTo>
                  <a:lnTo>
                    <a:pt x="102501" y="543166"/>
                  </a:lnTo>
                  <a:lnTo>
                    <a:pt x="108661" y="534035"/>
                  </a:lnTo>
                  <a:lnTo>
                    <a:pt x="110921" y="522846"/>
                  </a:lnTo>
                  <a:lnTo>
                    <a:pt x="110921" y="399923"/>
                  </a:lnTo>
                  <a:lnTo>
                    <a:pt x="121691" y="399923"/>
                  </a:lnTo>
                  <a:lnTo>
                    <a:pt x="121691" y="522846"/>
                  </a:lnTo>
                  <a:lnTo>
                    <a:pt x="123952" y="534035"/>
                  </a:lnTo>
                  <a:lnTo>
                    <a:pt x="130124" y="543166"/>
                  </a:lnTo>
                  <a:lnTo>
                    <a:pt x="139255" y="549325"/>
                  </a:lnTo>
                  <a:lnTo>
                    <a:pt x="150431" y="551586"/>
                  </a:lnTo>
                  <a:lnTo>
                    <a:pt x="161632" y="549325"/>
                  </a:lnTo>
                  <a:lnTo>
                    <a:pt x="170776" y="543166"/>
                  </a:lnTo>
                  <a:lnTo>
                    <a:pt x="176936" y="534035"/>
                  </a:lnTo>
                  <a:lnTo>
                    <a:pt x="179197" y="522846"/>
                  </a:lnTo>
                  <a:lnTo>
                    <a:pt x="177355" y="399923"/>
                  </a:lnTo>
                  <a:lnTo>
                    <a:pt x="203225" y="399923"/>
                  </a:lnTo>
                  <a:lnTo>
                    <a:pt x="175933" y="247688"/>
                  </a:lnTo>
                  <a:lnTo>
                    <a:pt x="179197" y="174091"/>
                  </a:lnTo>
                  <a:lnTo>
                    <a:pt x="180568" y="176911"/>
                  </a:lnTo>
                  <a:lnTo>
                    <a:pt x="191820" y="220548"/>
                  </a:lnTo>
                  <a:lnTo>
                    <a:pt x="195376" y="278434"/>
                  </a:lnTo>
                  <a:lnTo>
                    <a:pt x="194081" y="320827"/>
                  </a:lnTo>
                  <a:lnTo>
                    <a:pt x="195110" y="328142"/>
                  </a:lnTo>
                  <a:lnTo>
                    <a:pt x="198755" y="334276"/>
                  </a:lnTo>
                  <a:lnTo>
                    <a:pt x="204419" y="338594"/>
                  </a:lnTo>
                  <a:lnTo>
                    <a:pt x="211556" y="340474"/>
                  </a:lnTo>
                  <a:lnTo>
                    <a:pt x="212293" y="340512"/>
                  </a:lnTo>
                  <a:lnTo>
                    <a:pt x="212737" y="340499"/>
                  </a:lnTo>
                  <a:lnTo>
                    <a:pt x="232244" y="299796"/>
                  </a:lnTo>
                  <a:lnTo>
                    <a:pt x="232511" y="288899"/>
                  </a:lnTo>
                  <a:lnTo>
                    <a:pt x="232587" y="278434"/>
                  </a:lnTo>
                  <a:close/>
                </a:path>
                <a:path w="3448685" h="551814">
                  <a:moveTo>
                    <a:pt x="704621" y="52336"/>
                  </a:moveTo>
                  <a:lnTo>
                    <a:pt x="700506" y="31953"/>
                  </a:lnTo>
                  <a:lnTo>
                    <a:pt x="689292" y="15328"/>
                  </a:lnTo>
                  <a:lnTo>
                    <a:pt x="672655" y="4114"/>
                  </a:lnTo>
                  <a:lnTo>
                    <a:pt x="652284" y="0"/>
                  </a:lnTo>
                  <a:lnTo>
                    <a:pt x="631926" y="4114"/>
                  </a:lnTo>
                  <a:lnTo>
                    <a:pt x="615289" y="15328"/>
                  </a:lnTo>
                  <a:lnTo>
                    <a:pt x="604075" y="31953"/>
                  </a:lnTo>
                  <a:lnTo>
                    <a:pt x="599960" y="52336"/>
                  </a:lnTo>
                  <a:lnTo>
                    <a:pt x="604075" y="72694"/>
                  </a:lnTo>
                  <a:lnTo>
                    <a:pt x="615289" y="89331"/>
                  </a:lnTo>
                  <a:lnTo>
                    <a:pt x="631926" y="100533"/>
                  </a:lnTo>
                  <a:lnTo>
                    <a:pt x="652284" y="104648"/>
                  </a:lnTo>
                  <a:lnTo>
                    <a:pt x="672655" y="100533"/>
                  </a:lnTo>
                  <a:lnTo>
                    <a:pt x="689292" y="89331"/>
                  </a:lnTo>
                  <a:lnTo>
                    <a:pt x="700506" y="72694"/>
                  </a:lnTo>
                  <a:lnTo>
                    <a:pt x="704621" y="52336"/>
                  </a:lnTo>
                  <a:close/>
                </a:path>
                <a:path w="3448685" h="551814">
                  <a:moveTo>
                    <a:pt x="768565" y="278434"/>
                  </a:moveTo>
                  <a:lnTo>
                    <a:pt x="766521" y="231432"/>
                  </a:lnTo>
                  <a:lnTo>
                    <a:pt x="760971" y="194691"/>
                  </a:lnTo>
                  <a:lnTo>
                    <a:pt x="754773" y="174091"/>
                  </a:lnTo>
                  <a:lnTo>
                    <a:pt x="736003" y="138099"/>
                  </a:lnTo>
                  <a:lnTo>
                    <a:pt x="702271" y="118008"/>
                  </a:lnTo>
                  <a:lnTo>
                    <a:pt x="698068" y="117944"/>
                  </a:lnTo>
                  <a:lnTo>
                    <a:pt x="697484" y="117894"/>
                  </a:lnTo>
                  <a:lnTo>
                    <a:pt x="607072" y="117894"/>
                  </a:lnTo>
                  <a:lnTo>
                    <a:pt x="606539" y="117944"/>
                  </a:lnTo>
                  <a:lnTo>
                    <a:pt x="602335" y="117983"/>
                  </a:lnTo>
                  <a:lnTo>
                    <a:pt x="568515" y="138137"/>
                  </a:lnTo>
                  <a:lnTo>
                    <a:pt x="545452" y="186944"/>
                  </a:lnTo>
                  <a:lnTo>
                    <a:pt x="537146" y="242163"/>
                  </a:lnTo>
                  <a:lnTo>
                    <a:pt x="535978" y="278434"/>
                  </a:lnTo>
                  <a:lnTo>
                    <a:pt x="536067" y="288899"/>
                  </a:lnTo>
                  <a:lnTo>
                    <a:pt x="539127" y="329933"/>
                  </a:lnTo>
                  <a:lnTo>
                    <a:pt x="555904" y="340537"/>
                  </a:lnTo>
                  <a:lnTo>
                    <a:pt x="557022" y="340499"/>
                  </a:lnTo>
                  <a:lnTo>
                    <a:pt x="573925" y="309473"/>
                  </a:lnTo>
                  <a:lnTo>
                    <a:pt x="573506" y="298627"/>
                  </a:lnTo>
                  <a:lnTo>
                    <a:pt x="574548" y="240703"/>
                  </a:lnTo>
                  <a:lnTo>
                    <a:pt x="583438" y="189369"/>
                  </a:lnTo>
                  <a:lnTo>
                    <a:pt x="589381" y="174002"/>
                  </a:lnTo>
                  <a:lnTo>
                    <a:pt x="592848" y="248564"/>
                  </a:lnTo>
                  <a:lnTo>
                    <a:pt x="565340" y="399923"/>
                  </a:lnTo>
                  <a:lnTo>
                    <a:pt x="591197" y="399923"/>
                  </a:lnTo>
                  <a:lnTo>
                    <a:pt x="589381" y="522846"/>
                  </a:lnTo>
                  <a:lnTo>
                    <a:pt x="618134" y="551586"/>
                  </a:lnTo>
                  <a:lnTo>
                    <a:pt x="629323" y="549325"/>
                  </a:lnTo>
                  <a:lnTo>
                    <a:pt x="638467" y="543166"/>
                  </a:lnTo>
                  <a:lnTo>
                    <a:pt x="644639" y="534035"/>
                  </a:lnTo>
                  <a:lnTo>
                    <a:pt x="646899" y="522846"/>
                  </a:lnTo>
                  <a:lnTo>
                    <a:pt x="646899" y="399923"/>
                  </a:lnTo>
                  <a:lnTo>
                    <a:pt x="657669" y="399923"/>
                  </a:lnTo>
                  <a:lnTo>
                    <a:pt x="657669" y="522846"/>
                  </a:lnTo>
                  <a:lnTo>
                    <a:pt x="659930" y="534035"/>
                  </a:lnTo>
                  <a:lnTo>
                    <a:pt x="666089" y="543166"/>
                  </a:lnTo>
                  <a:lnTo>
                    <a:pt x="675233" y="549325"/>
                  </a:lnTo>
                  <a:lnTo>
                    <a:pt x="686409" y="551586"/>
                  </a:lnTo>
                  <a:lnTo>
                    <a:pt x="697598" y="549325"/>
                  </a:lnTo>
                  <a:lnTo>
                    <a:pt x="706742" y="543166"/>
                  </a:lnTo>
                  <a:lnTo>
                    <a:pt x="712914" y="534035"/>
                  </a:lnTo>
                  <a:lnTo>
                    <a:pt x="715175" y="522846"/>
                  </a:lnTo>
                  <a:lnTo>
                    <a:pt x="713333" y="399923"/>
                  </a:lnTo>
                  <a:lnTo>
                    <a:pt x="739203" y="399923"/>
                  </a:lnTo>
                  <a:lnTo>
                    <a:pt x="711911" y="247688"/>
                  </a:lnTo>
                  <a:lnTo>
                    <a:pt x="715175" y="174091"/>
                  </a:lnTo>
                  <a:lnTo>
                    <a:pt x="716546" y="176911"/>
                  </a:lnTo>
                  <a:lnTo>
                    <a:pt x="727798" y="220548"/>
                  </a:lnTo>
                  <a:lnTo>
                    <a:pt x="731354" y="278434"/>
                  </a:lnTo>
                  <a:lnTo>
                    <a:pt x="730046" y="320827"/>
                  </a:lnTo>
                  <a:lnTo>
                    <a:pt x="731088" y="328142"/>
                  </a:lnTo>
                  <a:lnTo>
                    <a:pt x="734733" y="334276"/>
                  </a:lnTo>
                  <a:lnTo>
                    <a:pt x="740397" y="338594"/>
                  </a:lnTo>
                  <a:lnTo>
                    <a:pt x="747534" y="340474"/>
                  </a:lnTo>
                  <a:lnTo>
                    <a:pt x="748271" y="340512"/>
                  </a:lnTo>
                  <a:lnTo>
                    <a:pt x="748703" y="340499"/>
                  </a:lnTo>
                  <a:lnTo>
                    <a:pt x="768223" y="299796"/>
                  </a:lnTo>
                  <a:lnTo>
                    <a:pt x="768477" y="288899"/>
                  </a:lnTo>
                  <a:lnTo>
                    <a:pt x="768565" y="278434"/>
                  </a:lnTo>
                  <a:close/>
                </a:path>
                <a:path w="3448685" h="551814">
                  <a:moveTo>
                    <a:pt x="1240612" y="52336"/>
                  </a:moveTo>
                  <a:lnTo>
                    <a:pt x="1236497" y="31953"/>
                  </a:lnTo>
                  <a:lnTo>
                    <a:pt x="1225270" y="15328"/>
                  </a:lnTo>
                  <a:lnTo>
                    <a:pt x="1208633" y="4114"/>
                  </a:lnTo>
                  <a:lnTo>
                    <a:pt x="1188275" y="0"/>
                  </a:lnTo>
                  <a:lnTo>
                    <a:pt x="1167904" y="4114"/>
                  </a:lnTo>
                  <a:lnTo>
                    <a:pt x="1151267" y="15328"/>
                  </a:lnTo>
                  <a:lnTo>
                    <a:pt x="1140053" y="31953"/>
                  </a:lnTo>
                  <a:lnTo>
                    <a:pt x="1135951" y="52336"/>
                  </a:lnTo>
                  <a:lnTo>
                    <a:pt x="1140053" y="72694"/>
                  </a:lnTo>
                  <a:lnTo>
                    <a:pt x="1151267" y="89331"/>
                  </a:lnTo>
                  <a:lnTo>
                    <a:pt x="1167904" y="100533"/>
                  </a:lnTo>
                  <a:lnTo>
                    <a:pt x="1188275" y="104648"/>
                  </a:lnTo>
                  <a:lnTo>
                    <a:pt x="1208633" y="100533"/>
                  </a:lnTo>
                  <a:lnTo>
                    <a:pt x="1225270" y="89331"/>
                  </a:lnTo>
                  <a:lnTo>
                    <a:pt x="1236497" y="72694"/>
                  </a:lnTo>
                  <a:lnTo>
                    <a:pt x="1240612" y="52336"/>
                  </a:lnTo>
                  <a:close/>
                </a:path>
                <a:path w="3448685" h="551814">
                  <a:moveTo>
                    <a:pt x="1304544" y="278434"/>
                  </a:moveTo>
                  <a:lnTo>
                    <a:pt x="1302512" y="231432"/>
                  </a:lnTo>
                  <a:lnTo>
                    <a:pt x="1296949" y="194691"/>
                  </a:lnTo>
                  <a:lnTo>
                    <a:pt x="1290764" y="174091"/>
                  </a:lnTo>
                  <a:lnTo>
                    <a:pt x="1288529" y="166700"/>
                  </a:lnTo>
                  <a:lnTo>
                    <a:pt x="1265770" y="131673"/>
                  </a:lnTo>
                  <a:lnTo>
                    <a:pt x="1234059" y="117944"/>
                  </a:lnTo>
                  <a:lnTo>
                    <a:pt x="1233474" y="117894"/>
                  </a:lnTo>
                  <a:lnTo>
                    <a:pt x="1143063" y="117894"/>
                  </a:lnTo>
                  <a:lnTo>
                    <a:pt x="1142530" y="117944"/>
                  </a:lnTo>
                  <a:lnTo>
                    <a:pt x="1138326" y="117983"/>
                  </a:lnTo>
                  <a:lnTo>
                    <a:pt x="1104506" y="138137"/>
                  </a:lnTo>
                  <a:lnTo>
                    <a:pt x="1081430" y="186944"/>
                  </a:lnTo>
                  <a:lnTo>
                    <a:pt x="1073137" y="242163"/>
                  </a:lnTo>
                  <a:lnTo>
                    <a:pt x="1071968" y="278434"/>
                  </a:lnTo>
                  <a:lnTo>
                    <a:pt x="1072045" y="288899"/>
                  </a:lnTo>
                  <a:lnTo>
                    <a:pt x="1075105" y="329933"/>
                  </a:lnTo>
                  <a:lnTo>
                    <a:pt x="1091895" y="340537"/>
                  </a:lnTo>
                  <a:lnTo>
                    <a:pt x="1093012" y="340499"/>
                  </a:lnTo>
                  <a:lnTo>
                    <a:pt x="1109903" y="309473"/>
                  </a:lnTo>
                  <a:lnTo>
                    <a:pt x="1109497" y="298627"/>
                  </a:lnTo>
                  <a:lnTo>
                    <a:pt x="1110526" y="240703"/>
                  </a:lnTo>
                  <a:lnTo>
                    <a:pt x="1119416" y="189369"/>
                  </a:lnTo>
                  <a:lnTo>
                    <a:pt x="1125372" y="174002"/>
                  </a:lnTo>
                  <a:lnTo>
                    <a:pt x="1128839" y="248564"/>
                  </a:lnTo>
                  <a:lnTo>
                    <a:pt x="1101331" y="399923"/>
                  </a:lnTo>
                  <a:lnTo>
                    <a:pt x="1127188" y="399923"/>
                  </a:lnTo>
                  <a:lnTo>
                    <a:pt x="1125372" y="522846"/>
                  </a:lnTo>
                  <a:lnTo>
                    <a:pt x="1154125" y="551586"/>
                  </a:lnTo>
                  <a:lnTo>
                    <a:pt x="1165313" y="549325"/>
                  </a:lnTo>
                  <a:lnTo>
                    <a:pt x="1174457" y="543166"/>
                  </a:lnTo>
                  <a:lnTo>
                    <a:pt x="1180617" y="534035"/>
                  </a:lnTo>
                  <a:lnTo>
                    <a:pt x="1182890" y="522846"/>
                  </a:lnTo>
                  <a:lnTo>
                    <a:pt x="1182890" y="399923"/>
                  </a:lnTo>
                  <a:lnTo>
                    <a:pt x="1193660" y="399923"/>
                  </a:lnTo>
                  <a:lnTo>
                    <a:pt x="1193660" y="522846"/>
                  </a:lnTo>
                  <a:lnTo>
                    <a:pt x="1195908" y="534035"/>
                  </a:lnTo>
                  <a:lnTo>
                    <a:pt x="1202080" y="543166"/>
                  </a:lnTo>
                  <a:lnTo>
                    <a:pt x="1211211" y="549325"/>
                  </a:lnTo>
                  <a:lnTo>
                    <a:pt x="1222400" y="551586"/>
                  </a:lnTo>
                  <a:lnTo>
                    <a:pt x="1233589" y="549325"/>
                  </a:lnTo>
                  <a:lnTo>
                    <a:pt x="1242733" y="543166"/>
                  </a:lnTo>
                  <a:lnTo>
                    <a:pt x="1248892" y="534035"/>
                  </a:lnTo>
                  <a:lnTo>
                    <a:pt x="1251165" y="522846"/>
                  </a:lnTo>
                  <a:lnTo>
                    <a:pt x="1249324" y="399923"/>
                  </a:lnTo>
                  <a:lnTo>
                    <a:pt x="1275194" y="399923"/>
                  </a:lnTo>
                  <a:lnTo>
                    <a:pt x="1247902" y="247688"/>
                  </a:lnTo>
                  <a:lnTo>
                    <a:pt x="1251165" y="174091"/>
                  </a:lnTo>
                  <a:lnTo>
                    <a:pt x="1252537" y="176911"/>
                  </a:lnTo>
                  <a:lnTo>
                    <a:pt x="1263777" y="220548"/>
                  </a:lnTo>
                  <a:lnTo>
                    <a:pt x="1267345" y="278434"/>
                  </a:lnTo>
                  <a:lnTo>
                    <a:pt x="1266037" y="320827"/>
                  </a:lnTo>
                  <a:lnTo>
                    <a:pt x="1267066" y="328142"/>
                  </a:lnTo>
                  <a:lnTo>
                    <a:pt x="1270711" y="334276"/>
                  </a:lnTo>
                  <a:lnTo>
                    <a:pt x="1276375" y="338594"/>
                  </a:lnTo>
                  <a:lnTo>
                    <a:pt x="1283525" y="340474"/>
                  </a:lnTo>
                  <a:lnTo>
                    <a:pt x="1284262" y="340512"/>
                  </a:lnTo>
                  <a:lnTo>
                    <a:pt x="1284693" y="340499"/>
                  </a:lnTo>
                  <a:lnTo>
                    <a:pt x="1304201" y="299796"/>
                  </a:lnTo>
                  <a:lnTo>
                    <a:pt x="1304467" y="288899"/>
                  </a:lnTo>
                  <a:lnTo>
                    <a:pt x="1304544" y="278434"/>
                  </a:lnTo>
                  <a:close/>
                </a:path>
                <a:path w="3448685" h="551814">
                  <a:moveTo>
                    <a:pt x="1776577" y="52336"/>
                  </a:moveTo>
                  <a:lnTo>
                    <a:pt x="1772462" y="31953"/>
                  </a:lnTo>
                  <a:lnTo>
                    <a:pt x="1761236" y="15328"/>
                  </a:lnTo>
                  <a:lnTo>
                    <a:pt x="1744599" y="4114"/>
                  </a:lnTo>
                  <a:lnTo>
                    <a:pt x="1724240" y="0"/>
                  </a:lnTo>
                  <a:lnTo>
                    <a:pt x="1703870" y="4114"/>
                  </a:lnTo>
                  <a:lnTo>
                    <a:pt x="1687233" y="15328"/>
                  </a:lnTo>
                  <a:lnTo>
                    <a:pt x="1676019" y="31953"/>
                  </a:lnTo>
                  <a:lnTo>
                    <a:pt x="1671916" y="52336"/>
                  </a:lnTo>
                  <a:lnTo>
                    <a:pt x="1676019" y="72694"/>
                  </a:lnTo>
                  <a:lnTo>
                    <a:pt x="1687233" y="89331"/>
                  </a:lnTo>
                  <a:lnTo>
                    <a:pt x="1703870" y="100533"/>
                  </a:lnTo>
                  <a:lnTo>
                    <a:pt x="1724240" y="104648"/>
                  </a:lnTo>
                  <a:lnTo>
                    <a:pt x="1744599" y="100533"/>
                  </a:lnTo>
                  <a:lnTo>
                    <a:pt x="1761236" y="89331"/>
                  </a:lnTo>
                  <a:lnTo>
                    <a:pt x="1772462" y="72694"/>
                  </a:lnTo>
                  <a:lnTo>
                    <a:pt x="1776577" y="52336"/>
                  </a:lnTo>
                  <a:close/>
                </a:path>
                <a:path w="3448685" h="551814">
                  <a:moveTo>
                    <a:pt x="1840509" y="278434"/>
                  </a:moveTo>
                  <a:lnTo>
                    <a:pt x="1838477" y="231432"/>
                  </a:lnTo>
                  <a:lnTo>
                    <a:pt x="1832914" y="194691"/>
                  </a:lnTo>
                  <a:lnTo>
                    <a:pt x="1826729" y="174091"/>
                  </a:lnTo>
                  <a:lnTo>
                    <a:pt x="1824494" y="166700"/>
                  </a:lnTo>
                  <a:lnTo>
                    <a:pt x="1801736" y="131673"/>
                  </a:lnTo>
                  <a:lnTo>
                    <a:pt x="1770024" y="117944"/>
                  </a:lnTo>
                  <a:lnTo>
                    <a:pt x="1769440" y="117894"/>
                  </a:lnTo>
                  <a:lnTo>
                    <a:pt x="1679028" y="117894"/>
                  </a:lnTo>
                  <a:lnTo>
                    <a:pt x="1678495" y="117944"/>
                  </a:lnTo>
                  <a:lnTo>
                    <a:pt x="1674291" y="117983"/>
                  </a:lnTo>
                  <a:lnTo>
                    <a:pt x="1640471" y="138137"/>
                  </a:lnTo>
                  <a:lnTo>
                    <a:pt x="1617395" y="186944"/>
                  </a:lnTo>
                  <a:lnTo>
                    <a:pt x="1609102" y="242163"/>
                  </a:lnTo>
                  <a:lnTo>
                    <a:pt x="1607934" y="278434"/>
                  </a:lnTo>
                  <a:lnTo>
                    <a:pt x="1608010" y="288899"/>
                  </a:lnTo>
                  <a:lnTo>
                    <a:pt x="1611071" y="329933"/>
                  </a:lnTo>
                  <a:lnTo>
                    <a:pt x="1627860" y="340537"/>
                  </a:lnTo>
                  <a:lnTo>
                    <a:pt x="1628978" y="340499"/>
                  </a:lnTo>
                  <a:lnTo>
                    <a:pt x="1645869" y="309473"/>
                  </a:lnTo>
                  <a:lnTo>
                    <a:pt x="1645462" y="298627"/>
                  </a:lnTo>
                  <a:lnTo>
                    <a:pt x="1646491" y="240703"/>
                  </a:lnTo>
                  <a:lnTo>
                    <a:pt x="1655381" y="189369"/>
                  </a:lnTo>
                  <a:lnTo>
                    <a:pt x="1661337" y="174002"/>
                  </a:lnTo>
                  <a:lnTo>
                    <a:pt x="1664804" y="248564"/>
                  </a:lnTo>
                  <a:lnTo>
                    <a:pt x="1637296" y="399923"/>
                  </a:lnTo>
                  <a:lnTo>
                    <a:pt x="1663153" y="399923"/>
                  </a:lnTo>
                  <a:lnTo>
                    <a:pt x="1661337" y="522846"/>
                  </a:lnTo>
                  <a:lnTo>
                    <a:pt x="1690090" y="551586"/>
                  </a:lnTo>
                  <a:lnTo>
                    <a:pt x="1701279" y="549325"/>
                  </a:lnTo>
                  <a:lnTo>
                    <a:pt x="1710423" y="543166"/>
                  </a:lnTo>
                  <a:lnTo>
                    <a:pt x="1716582" y="534035"/>
                  </a:lnTo>
                  <a:lnTo>
                    <a:pt x="1718856" y="522846"/>
                  </a:lnTo>
                  <a:lnTo>
                    <a:pt x="1718856" y="399923"/>
                  </a:lnTo>
                  <a:lnTo>
                    <a:pt x="1729625" y="399923"/>
                  </a:lnTo>
                  <a:lnTo>
                    <a:pt x="1729625" y="522846"/>
                  </a:lnTo>
                  <a:lnTo>
                    <a:pt x="1731873" y="534035"/>
                  </a:lnTo>
                  <a:lnTo>
                    <a:pt x="1738045" y="543166"/>
                  </a:lnTo>
                  <a:lnTo>
                    <a:pt x="1747177" y="549325"/>
                  </a:lnTo>
                  <a:lnTo>
                    <a:pt x="1758365" y="551586"/>
                  </a:lnTo>
                  <a:lnTo>
                    <a:pt x="1769554" y="549325"/>
                  </a:lnTo>
                  <a:lnTo>
                    <a:pt x="1778698" y="543166"/>
                  </a:lnTo>
                  <a:lnTo>
                    <a:pt x="1784858" y="534035"/>
                  </a:lnTo>
                  <a:lnTo>
                    <a:pt x="1787131" y="522846"/>
                  </a:lnTo>
                  <a:lnTo>
                    <a:pt x="1785289" y="399923"/>
                  </a:lnTo>
                  <a:lnTo>
                    <a:pt x="1811159" y="399923"/>
                  </a:lnTo>
                  <a:lnTo>
                    <a:pt x="1783867" y="247688"/>
                  </a:lnTo>
                  <a:lnTo>
                    <a:pt x="1787131" y="174091"/>
                  </a:lnTo>
                  <a:lnTo>
                    <a:pt x="1788502" y="176911"/>
                  </a:lnTo>
                  <a:lnTo>
                    <a:pt x="1799742" y="220548"/>
                  </a:lnTo>
                  <a:lnTo>
                    <a:pt x="1803311" y="278434"/>
                  </a:lnTo>
                  <a:lnTo>
                    <a:pt x="1802003" y="320827"/>
                  </a:lnTo>
                  <a:lnTo>
                    <a:pt x="1803031" y="328142"/>
                  </a:lnTo>
                  <a:lnTo>
                    <a:pt x="1806676" y="334276"/>
                  </a:lnTo>
                  <a:lnTo>
                    <a:pt x="1812340" y="338594"/>
                  </a:lnTo>
                  <a:lnTo>
                    <a:pt x="1819490" y="340474"/>
                  </a:lnTo>
                  <a:lnTo>
                    <a:pt x="1820227" y="340512"/>
                  </a:lnTo>
                  <a:lnTo>
                    <a:pt x="1820659" y="340499"/>
                  </a:lnTo>
                  <a:lnTo>
                    <a:pt x="1840166" y="299796"/>
                  </a:lnTo>
                  <a:lnTo>
                    <a:pt x="1840433" y="288899"/>
                  </a:lnTo>
                  <a:lnTo>
                    <a:pt x="1840509" y="278434"/>
                  </a:lnTo>
                  <a:close/>
                </a:path>
                <a:path w="3448685" h="551814">
                  <a:moveTo>
                    <a:pt x="2312555" y="52336"/>
                  </a:moveTo>
                  <a:lnTo>
                    <a:pt x="2308441" y="31953"/>
                  </a:lnTo>
                  <a:lnTo>
                    <a:pt x="2297214" y="15328"/>
                  </a:lnTo>
                  <a:lnTo>
                    <a:pt x="2280577" y="4114"/>
                  </a:lnTo>
                  <a:lnTo>
                    <a:pt x="2260219" y="0"/>
                  </a:lnTo>
                  <a:lnTo>
                    <a:pt x="2239848" y="4114"/>
                  </a:lnTo>
                  <a:lnTo>
                    <a:pt x="2223211" y="15328"/>
                  </a:lnTo>
                  <a:lnTo>
                    <a:pt x="2211997" y="31953"/>
                  </a:lnTo>
                  <a:lnTo>
                    <a:pt x="2207895" y="52336"/>
                  </a:lnTo>
                  <a:lnTo>
                    <a:pt x="2211997" y="72694"/>
                  </a:lnTo>
                  <a:lnTo>
                    <a:pt x="2223211" y="89331"/>
                  </a:lnTo>
                  <a:lnTo>
                    <a:pt x="2239848" y="100533"/>
                  </a:lnTo>
                  <a:lnTo>
                    <a:pt x="2260219" y="104648"/>
                  </a:lnTo>
                  <a:lnTo>
                    <a:pt x="2280577" y="100533"/>
                  </a:lnTo>
                  <a:lnTo>
                    <a:pt x="2297214" y="89331"/>
                  </a:lnTo>
                  <a:lnTo>
                    <a:pt x="2308441" y="72694"/>
                  </a:lnTo>
                  <a:lnTo>
                    <a:pt x="2312555" y="52336"/>
                  </a:lnTo>
                  <a:close/>
                </a:path>
                <a:path w="3448685" h="551814">
                  <a:moveTo>
                    <a:pt x="2376487" y="278434"/>
                  </a:moveTo>
                  <a:lnTo>
                    <a:pt x="2374455" y="231432"/>
                  </a:lnTo>
                  <a:lnTo>
                    <a:pt x="2368893" y="194691"/>
                  </a:lnTo>
                  <a:lnTo>
                    <a:pt x="2362708" y="174091"/>
                  </a:lnTo>
                  <a:lnTo>
                    <a:pt x="2360472" y="166700"/>
                  </a:lnTo>
                  <a:lnTo>
                    <a:pt x="2337714" y="131673"/>
                  </a:lnTo>
                  <a:lnTo>
                    <a:pt x="2306002" y="117944"/>
                  </a:lnTo>
                  <a:lnTo>
                    <a:pt x="2305418" y="117894"/>
                  </a:lnTo>
                  <a:lnTo>
                    <a:pt x="2215007" y="117894"/>
                  </a:lnTo>
                  <a:lnTo>
                    <a:pt x="2214473" y="117944"/>
                  </a:lnTo>
                  <a:lnTo>
                    <a:pt x="2210270" y="117983"/>
                  </a:lnTo>
                  <a:lnTo>
                    <a:pt x="2176449" y="138137"/>
                  </a:lnTo>
                  <a:lnTo>
                    <a:pt x="2153374" y="186944"/>
                  </a:lnTo>
                  <a:lnTo>
                    <a:pt x="2145080" y="242163"/>
                  </a:lnTo>
                  <a:lnTo>
                    <a:pt x="2143912" y="278434"/>
                  </a:lnTo>
                  <a:lnTo>
                    <a:pt x="2143988" y="288899"/>
                  </a:lnTo>
                  <a:lnTo>
                    <a:pt x="2147049" y="329933"/>
                  </a:lnTo>
                  <a:lnTo>
                    <a:pt x="2163838" y="340537"/>
                  </a:lnTo>
                  <a:lnTo>
                    <a:pt x="2164956" y="340499"/>
                  </a:lnTo>
                  <a:lnTo>
                    <a:pt x="2181847" y="309473"/>
                  </a:lnTo>
                  <a:lnTo>
                    <a:pt x="2181441" y="298627"/>
                  </a:lnTo>
                  <a:lnTo>
                    <a:pt x="2182469" y="240703"/>
                  </a:lnTo>
                  <a:lnTo>
                    <a:pt x="2191359" y="189369"/>
                  </a:lnTo>
                  <a:lnTo>
                    <a:pt x="2197316" y="174002"/>
                  </a:lnTo>
                  <a:lnTo>
                    <a:pt x="2200783" y="248564"/>
                  </a:lnTo>
                  <a:lnTo>
                    <a:pt x="2173274" y="399923"/>
                  </a:lnTo>
                  <a:lnTo>
                    <a:pt x="2199132" y="399923"/>
                  </a:lnTo>
                  <a:lnTo>
                    <a:pt x="2197316" y="522846"/>
                  </a:lnTo>
                  <a:lnTo>
                    <a:pt x="2226068" y="551586"/>
                  </a:lnTo>
                  <a:lnTo>
                    <a:pt x="2237257" y="549325"/>
                  </a:lnTo>
                  <a:lnTo>
                    <a:pt x="2246401" y="543166"/>
                  </a:lnTo>
                  <a:lnTo>
                    <a:pt x="2252561" y="534035"/>
                  </a:lnTo>
                  <a:lnTo>
                    <a:pt x="2254834" y="522846"/>
                  </a:lnTo>
                  <a:lnTo>
                    <a:pt x="2254834" y="399923"/>
                  </a:lnTo>
                  <a:lnTo>
                    <a:pt x="2265603" y="399923"/>
                  </a:lnTo>
                  <a:lnTo>
                    <a:pt x="2265603" y="522846"/>
                  </a:lnTo>
                  <a:lnTo>
                    <a:pt x="2267851" y="534035"/>
                  </a:lnTo>
                  <a:lnTo>
                    <a:pt x="2274024" y="543166"/>
                  </a:lnTo>
                  <a:lnTo>
                    <a:pt x="2283155" y="549325"/>
                  </a:lnTo>
                  <a:lnTo>
                    <a:pt x="2294344" y="551586"/>
                  </a:lnTo>
                  <a:lnTo>
                    <a:pt x="2305532" y="549325"/>
                  </a:lnTo>
                  <a:lnTo>
                    <a:pt x="2314676" y="543166"/>
                  </a:lnTo>
                  <a:lnTo>
                    <a:pt x="2320836" y="534035"/>
                  </a:lnTo>
                  <a:lnTo>
                    <a:pt x="2323109" y="522846"/>
                  </a:lnTo>
                  <a:lnTo>
                    <a:pt x="2321268" y="399923"/>
                  </a:lnTo>
                  <a:lnTo>
                    <a:pt x="2347137" y="399923"/>
                  </a:lnTo>
                  <a:lnTo>
                    <a:pt x="2319845" y="247688"/>
                  </a:lnTo>
                  <a:lnTo>
                    <a:pt x="2323109" y="174091"/>
                  </a:lnTo>
                  <a:lnTo>
                    <a:pt x="2324481" y="176911"/>
                  </a:lnTo>
                  <a:lnTo>
                    <a:pt x="2335720" y="220548"/>
                  </a:lnTo>
                  <a:lnTo>
                    <a:pt x="2339289" y="278434"/>
                  </a:lnTo>
                  <a:lnTo>
                    <a:pt x="2337981" y="320827"/>
                  </a:lnTo>
                  <a:lnTo>
                    <a:pt x="2339009" y="328142"/>
                  </a:lnTo>
                  <a:lnTo>
                    <a:pt x="2342654" y="334276"/>
                  </a:lnTo>
                  <a:lnTo>
                    <a:pt x="2348319" y="338594"/>
                  </a:lnTo>
                  <a:lnTo>
                    <a:pt x="2355469" y="340474"/>
                  </a:lnTo>
                  <a:lnTo>
                    <a:pt x="2356205" y="340512"/>
                  </a:lnTo>
                  <a:lnTo>
                    <a:pt x="2356637" y="340499"/>
                  </a:lnTo>
                  <a:lnTo>
                    <a:pt x="2376144" y="299796"/>
                  </a:lnTo>
                  <a:lnTo>
                    <a:pt x="2376411" y="288899"/>
                  </a:lnTo>
                  <a:lnTo>
                    <a:pt x="2376487" y="278434"/>
                  </a:lnTo>
                  <a:close/>
                </a:path>
                <a:path w="3448685" h="551814">
                  <a:moveTo>
                    <a:pt x="2848533" y="52336"/>
                  </a:moveTo>
                  <a:lnTo>
                    <a:pt x="2844419" y="31953"/>
                  </a:lnTo>
                  <a:lnTo>
                    <a:pt x="2833192" y="15328"/>
                  </a:lnTo>
                  <a:lnTo>
                    <a:pt x="2816555" y="4114"/>
                  </a:lnTo>
                  <a:lnTo>
                    <a:pt x="2796197" y="0"/>
                  </a:lnTo>
                  <a:lnTo>
                    <a:pt x="2775826" y="4114"/>
                  </a:lnTo>
                  <a:lnTo>
                    <a:pt x="2759189" y="15328"/>
                  </a:lnTo>
                  <a:lnTo>
                    <a:pt x="2747975" y="31953"/>
                  </a:lnTo>
                  <a:lnTo>
                    <a:pt x="2743873" y="52336"/>
                  </a:lnTo>
                  <a:lnTo>
                    <a:pt x="2747975" y="72694"/>
                  </a:lnTo>
                  <a:lnTo>
                    <a:pt x="2759189" y="89331"/>
                  </a:lnTo>
                  <a:lnTo>
                    <a:pt x="2775826" y="100533"/>
                  </a:lnTo>
                  <a:lnTo>
                    <a:pt x="2796197" y="104648"/>
                  </a:lnTo>
                  <a:lnTo>
                    <a:pt x="2816555" y="100533"/>
                  </a:lnTo>
                  <a:lnTo>
                    <a:pt x="2833192" y="89331"/>
                  </a:lnTo>
                  <a:lnTo>
                    <a:pt x="2844419" y="72694"/>
                  </a:lnTo>
                  <a:lnTo>
                    <a:pt x="2848533" y="52336"/>
                  </a:lnTo>
                  <a:close/>
                </a:path>
                <a:path w="3448685" h="551814">
                  <a:moveTo>
                    <a:pt x="2912465" y="278434"/>
                  </a:moveTo>
                  <a:lnTo>
                    <a:pt x="2910433" y="231432"/>
                  </a:lnTo>
                  <a:lnTo>
                    <a:pt x="2904871" y="194691"/>
                  </a:lnTo>
                  <a:lnTo>
                    <a:pt x="2898686" y="174091"/>
                  </a:lnTo>
                  <a:lnTo>
                    <a:pt x="2896451" y="166700"/>
                  </a:lnTo>
                  <a:lnTo>
                    <a:pt x="2873692" y="131673"/>
                  </a:lnTo>
                  <a:lnTo>
                    <a:pt x="2841980" y="117944"/>
                  </a:lnTo>
                  <a:lnTo>
                    <a:pt x="2841396" y="117894"/>
                  </a:lnTo>
                  <a:lnTo>
                    <a:pt x="2750985" y="117894"/>
                  </a:lnTo>
                  <a:lnTo>
                    <a:pt x="2750451" y="117944"/>
                  </a:lnTo>
                  <a:lnTo>
                    <a:pt x="2746248" y="117983"/>
                  </a:lnTo>
                  <a:lnTo>
                    <a:pt x="2712428" y="138137"/>
                  </a:lnTo>
                  <a:lnTo>
                    <a:pt x="2689352" y="186944"/>
                  </a:lnTo>
                  <a:lnTo>
                    <a:pt x="2681059" y="242163"/>
                  </a:lnTo>
                  <a:lnTo>
                    <a:pt x="2679890" y="278434"/>
                  </a:lnTo>
                  <a:lnTo>
                    <a:pt x="2679966" y="288899"/>
                  </a:lnTo>
                  <a:lnTo>
                    <a:pt x="2683027" y="329933"/>
                  </a:lnTo>
                  <a:lnTo>
                    <a:pt x="2699816" y="340537"/>
                  </a:lnTo>
                  <a:lnTo>
                    <a:pt x="2700934" y="340499"/>
                  </a:lnTo>
                  <a:lnTo>
                    <a:pt x="2717825" y="309473"/>
                  </a:lnTo>
                  <a:lnTo>
                    <a:pt x="2717419" y="298627"/>
                  </a:lnTo>
                  <a:lnTo>
                    <a:pt x="2718447" y="240703"/>
                  </a:lnTo>
                  <a:lnTo>
                    <a:pt x="2727337" y="189369"/>
                  </a:lnTo>
                  <a:lnTo>
                    <a:pt x="2733294" y="174002"/>
                  </a:lnTo>
                  <a:lnTo>
                    <a:pt x="2736761" y="248564"/>
                  </a:lnTo>
                  <a:lnTo>
                    <a:pt x="2709253" y="399923"/>
                  </a:lnTo>
                  <a:lnTo>
                    <a:pt x="2735110" y="399923"/>
                  </a:lnTo>
                  <a:lnTo>
                    <a:pt x="2733294" y="522846"/>
                  </a:lnTo>
                  <a:lnTo>
                    <a:pt x="2762046" y="551586"/>
                  </a:lnTo>
                  <a:lnTo>
                    <a:pt x="2773235" y="549325"/>
                  </a:lnTo>
                  <a:lnTo>
                    <a:pt x="2782379" y="543166"/>
                  </a:lnTo>
                  <a:lnTo>
                    <a:pt x="2788539" y="534035"/>
                  </a:lnTo>
                  <a:lnTo>
                    <a:pt x="2790812" y="522846"/>
                  </a:lnTo>
                  <a:lnTo>
                    <a:pt x="2790812" y="399923"/>
                  </a:lnTo>
                  <a:lnTo>
                    <a:pt x="2801582" y="399923"/>
                  </a:lnTo>
                  <a:lnTo>
                    <a:pt x="2801582" y="522846"/>
                  </a:lnTo>
                  <a:lnTo>
                    <a:pt x="2803829" y="534035"/>
                  </a:lnTo>
                  <a:lnTo>
                    <a:pt x="2810002" y="543166"/>
                  </a:lnTo>
                  <a:lnTo>
                    <a:pt x="2819133" y="549325"/>
                  </a:lnTo>
                  <a:lnTo>
                    <a:pt x="2830322" y="551586"/>
                  </a:lnTo>
                  <a:lnTo>
                    <a:pt x="2841510" y="549325"/>
                  </a:lnTo>
                  <a:lnTo>
                    <a:pt x="2850654" y="543166"/>
                  </a:lnTo>
                  <a:lnTo>
                    <a:pt x="2856814" y="534035"/>
                  </a:lnTo>
                  <a:lnTo>
                    <a:pt x="2859087" y="522846"/>
                  </a:lnTo>
                  <a:lnTo>
                    <a:pt x="2857246" y="399923"/>
                  </a:lnTo>
                  <a:lnTo>
                    <a:pt x="2883116" y="399923"/>
                  </a:lnTo>
                  <a:lnTo>
                    <a:pt x="2855823" y="247688"/>
                  </a:lnTo>
                  <a:lnTo>
                    <a:pt x="2859087" y="174091"/>
                  </a:lnTo>
                  <a:lnTo>
                    <a:pt x="2860459" y="176911"/>
                  </a:lnTo>
                  <a:lnTo>
                    <a:pt x="2871698" y="220548"/>
                  </a:lnTo>
                  <a:lnTo>
                    <a:pt x="2875267" y="278434"/>
                  </a:lnTo>
                  <a:lnTo>
                    <a:pt x="2873959" y="320827"/>
                  </a:lnTo>
                  <a:lnTo>
                    <a:pt x="2874988" y="328142"/>
                  </a:lnTo>
                  <a:lnTo>
                    <a:pt x="2878632" y="334276"/>
                  </a:lnTo>
                  <a:lnTo>
                    <a:pt x="2884297" y="338594"/>
                  </a:lnTo>
                  <a:lnTo>
                    <a:pt x="2891447" y="340474"/>
                  </a:lnTo>
                  <a:lnTo>
                    <a:pt x="2892183" y="340512"/>
                  </a:lnTo>
                  <a:lnTo>
                    <a:pt x="2892615" y="340499"/>
                  </a:lnTo>
                  <a:lnTo>
                    <a:pt x="2912122" y="299796"/>
                  </a:lnTo>
                  <a:lnTo>
                    <a:pt x="2912389" y="288899"/>
                  </a:lnTo>
                  <a:lnTo>
                    <a:pt x="2912465" y="278434"/>
                  </a:lnTo>
                  <a:close/>
                </a:path>
                <a:path w="3448685" h="551814">
                  <a:moveTo>
                    <a:pt x="3384512" y="52336"/>
                  </a:moveTo>
                  <a:lnTo>
                    <a:pt x="3380397" y="31953"/>
                  </a:lnTo>
                  <a:lnTo>
                    <a:pt x="3369170" y="15328"/>
                  </a:lnTo>
                  <a:lnTo>
                    <a:pt x="3352533" y="4114"/>
                  </a:lnTo>
                  <a:lnTo>
                    <a:pt x="3332175" y="0"/>
                  </a:lnTo>
                  <a:lnTo>
                    <a:pt x="3311804" y="4114"/>
                  </a:lnTo>
                  <a:lnTo>
                    <a:pt x="3295167" y="15328"/>
                  </a:lnTo>
                  <a:lnTo>
                    <a:pt x="3283953" y="31953"/>
                  </a:lnTo>
                  <a:lnTo>
                    <a:pt x="3279851" y="52336"/>
                  </a:lnTo>
                  <a:lnTo>
                    <a:pt x="3283953" y="72694"/>
                  </a:lnTo>
                  <a:lnTo>
                    <a:pt x="3295167" y="89331"/>
                  </a:lnTo>
                  <a:lnTo>
                    <a:pt x="3311804" y="100533"/>
                  </a:lnTo>
                  <a:lnTo>
                    <a:pt x="3332175" y="104648"/>
                  </a:lnTo>
                  <a:lnTo>
                    <a:pt x="3352533" y="100533"/>
                  </a:lnTo>
                  <a:lnTo>
                    <a:pt x="3369170" y="89331"/>
                  </a:lnTo>
                  <a:lnTo>
                    <a:pt x="3380397" y="72694"/>
                  </a:lnTo>
                  <a:lnTo>
                    <a:pt x="3384512" y="52336"/>
                  </a:lnTo>
                  <a:close/>
                </a:path>
                <a:path w="3448685" h="551814">
                  <a:moveTo>
                    <a:pt x="3448443" y="278434"/>
                  </a:moveTo>
                  <a:lnTo>
                    <a:pt x="3446411" y="231432"/>
                  </a:lnTo>
                  <a:lnTo>
                    <a:pt x="3440849" y="194691"/>
                  </a:lnTo>
                  <a:lnTo>
                    <a:pt x="3434664" y="174091"/>
                  </a:lnTo>
                  <a:lnTo>
                    <a:pt x="3432429" y="166700"/>
                  </a:lnTo>
                  <a:lnTo>
                    <a:pt x="3409670" y="131673"/>
                  </a:lnTo>
                  <a:lnTo>
                    <a:pt x="3377958" y="117944"/>
                  </a:lnTo>
                  <a:lnTo>
                    <a:pt x="3377374" y="117894"/>
                  </a:lnTo>
                  <a:lnTo>
                    <a:pt x="3286963" y="117894"/>
                  </a:lnTo>
                  <a:lnTo>
                    <a:pt x="3286429" y="117944"/>
                  </a:lnTo>
                  <a:lnTo>
                    <a:pt x="3282226" y="117983"/>
                  </a:lnTo>
                  <a:lnTo>
                    <a:pt x="3248406" y="138137"/>
                  </a:lnTo>
                  <a:lnTo>
                    <a:pt x="3225330" y="186944"/>
                  </a:lnTo>
                  <a:lnTo>
                    <a:pt x="3217037" y="242163"/>
                  </a:lnTo>
                  <a:lnTo>
                    <a:pt x="3215868" y="278434"/>
                  </a:lnTo>
                  <a:lnTo>
                    <a:pt x="3215944" y="288899"/>
                  </a:lnTo>
                  <a:lnTo>
                    <a:pt x="3219005" y="329933"/>
                  </a:lnTo>
                  <a:lnTo>
                    <a:pt x="3235795" y="340537"/>
                  </a:lnTo>
                  <a:lnTo>
                    <a:pt x="3236912" y="340499"/>
                  </a:lnTo>
                  <a:lnTo>
                    <a:pt x="3253803" y="309473"/>
                  </a:lnTo>
                  <a:lnTo>
                    <a:pt x="3253397" y="298627"/>
                  </a:lnTo>
                  <a:lnTo>
                    <a:pt x="3254425" y="240703"/>
                  </a:lnTo>
                  <a:lnTo>
                    <a:pt x="3263315" y="189369"/>
                  </a:lnTo>
                  <a:lnTo>
                    <a:pt x="3269272" y="174002"/>
                  </a:lnTo>
                  <a:lnTo>
                    <a:pt x="3272739" y="248564"/>
                  </a:lnTo>
                  <a:lnTo>
                    <a:pt x="3245231" y="399923"/>
                  </a:lnTo>
                  <a:lnTo>
                    <a:pt x="3271088" y="399923"/>
                  </a:lnTo>
                  <a:lnTo>
                    <a:pt x="3269272" y="522846"/>
                  </a:lnTo>
                  <a:lnTo>
                    <a:pt x="3298025" y="551586"/>
                  </a:lnTo>
                  <a:lnTo>
                    <a:pt x="3309213" y="549325"/>
                  </a:lnTo>
                  <a:lnTo>
                    <a:pt x="3318357" y="543166"/>
                  </a:lnTo>
                  <a:lnTo>
                    <a:pt x="3324517" y="534035"/>
                  </a:lnTo>
                  <a:lnTo>
                    <a:pt x="3326790" y="522846"/>
                  </a:lnTo>
                  <a:lnTo>
                    <a:pt x="3326790" y="399923"/>
                  </a:lnTo>
                  <a:lnTo>
                    <a:pt x="3337560" y="399923"/>
                  </a:lnTo>
                  <a:lnTo>
                    <a:pt x="3337560" y="522846"/>
                  </a:lnTo>
                  <a:lnTo>
                    <a:pt x="3339808" y="534035"/>
                  </a:lnTo>
                  <a:lnTo>
                    <a:pt x="3345980" y="543166"/>
                  </a:lnTo>
                  <a:lnTo>
                    <a:pt x="3355111" y="549325"/>
                  </a:lnTo>
                  <a:lnTo>
                    <a:pt x="3366300" y="551586"/>
                  </a:lnTo>
                  <a:lnTo>
                    <a:pt x="3377488" y="549325"/>
                  </a:lnTo>
                  <a:lnTo>
                    <a:pt x="3386632" y="543166"/>
                  </a:lnTo>
                  <a:lnTo>
                    <a:pt x="3392792" y="534035"/>
                  </a:lnTo>
                  <a:lnTo>
                    <a:pt x="3395065" y="522846"/>
                  </a:lnTo>
                  <a:lnTo>
                    <a:pt x="3393224" y="399923"/>
                  </a:lnTo>
                  <a:lnTo>
                    <a:pt x="3419094" y="399923"/>
                  </a:lnTo>
                  <a:lnTo>
                    <a:pt x="3391801" y="247688"/>
                  </a:lnTo>
                  <a:lnTo>
                    <a:pt x="3395065" y="174091"/>
                  </a:lnTo>
                  <a:lnTo>
                    <a:pt x="3396437" y="176911"/>
                  </a:lnTo>
                  <a:lnTo>
                    <a:pt x="3407676" y="220548"/>
                  </a:lnTo>
                  <a:lnTo>
                    <a:pt x="3411245" y="278434"/>
                  </a:lnTo>
                  <a:lnTo>
                    <a:pt x="3409937" y="320827"/>
                  </a:lnTo>
                  <a:lnTo>
                    <a:pt x="3410966" y="328142"/>
                  </a:lnTo>
                  <a:lnTo>
                    <a:pt x="3414611" y="334276"/>
                  </a:lnTo>
                  <a:lnTo>
                    <a:pt x="3420275" y="338594"/>
                  </a:lnTo>
                  <a:lnTo>
                    <a:pt x="3427425" y="340474"/>
                  </a:lnTo>
                  <a:lnTo>
                    <a:pt x="3428161" y="340512"/>
                  </a:lnTo>
                  <a:lnTo>
                    <a:pt x="3428593" y="340499"/>
                  </a:lnTo>
                  <a:lnTo>
                    <a:pt x="3448100" y="299796"/>
                  </a:lnTo>
                  <a:lnTo>
                    <a:pt x="3448367" y="288899"/>
                  </a:lnTo>
                  <a:lnTo>
                    <a:pt x="3448443" y="278434"/>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grpSp>
      <p:grpSp>
        <p:nvGrpSpPr>
          <p:cNvPr id="66" name="object 66"/>
          <p:cNvGrpSpPr/>
          <p:nvPr/>
        </p:nvGrpSpPr>
        <p:grpSpPr>
          <a:xfrm>
            <a:off x="365200" y="969287"/>
            <a:ext cx="3444433" cy="551135"/>
            <a:chOff x="360006" y="970483"/>
            <a:chExt cx="3448685" cy="551815"/>
          </a:xfrm>
        </p:grpSpPr>
        <p:sp>
          <p:nvSpPr>
            <p:cNvPr id="67" name="object 67"/>
            <p:cNvSpPr/>
            <p:nvPr/>
          </p:nvSpPr>
          <p:spPr>
            <a:xfrm>
              <a:off x="627990" y="1088466"/>
              <a:ext cx="233045" cy="433705"/>
            </a:xfrm>
            <a:custGeom>
              <a:avLst/>
              <a:gdLst/>
              <a:ahLst/>
              <a:cxnLst/>
              <a:rect l="l" t="t" r="r" b="b"/>
              <a:pathLst>
                <a:path w="233044" h="433705">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1"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7" y="404863"/>
                  </a:lnTo>
                  <a:lnTo>
                    <a:pt x="179197"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68" name="object 68"/>
            <p:cNvPicPr/>
            <p:nvPr/>
          </p:nvPicPr>
          <p:blipFill>
            <a:blip r:embed="rId2" cstate="print"/>
            <a:stretch>
              <a:fillRect/>
            </a:stretch>
          </p:blipFill>
          <p:spPr>
            <a:xfrm>
              <a:off x="691984" y="970483"/>
              <a:ext cx="104648" cy="104648"/>
            </a:xfrm>
            <a:prstGeom prst="rect">
              <a:avLst/>
            </a:prstGeom>
          </p:spPr>
        </p:pic>
        <p:sp>
          <p:nvSpPr>
            <p:cNvPr id="69" name="object 69"/>
            <p:cNvSpPr/>
            <p:nvPr/>
          </p:nvSpPr>
          <p:spPr>
            <a:xfrm>
              <a:off x="1699945" y="1088466"/>
              <a:ext cx="233045" cy="433705"/>
            </a:xfrm>
            <a:custGeom>
              <a:avLst/>
              <a:gdLst/>
              <a:ahLst/>
              <a:cxnLst/>
              <a:rect l="l" t="t" r="r" b="b"/>
              <a:pathLst>
                <a:path w="233044" h="433705">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70" name="object 70"/>
            <p:cNvPicPr/>
            <p:nvPr/>
          </p:nvPicPr>
          <p:blipFill>
            <a:blip r:embed="rId2" cstate="print"/>
            <a:stretch>
              <a:fillRect/>
            </a:stretch>
          </p:blipFill>
          <p:spPr>
            <a:xfrm>
              <a:off x="1763941" y="970483"/>
              <a:ext cx="104648" cy="104648"/>
            </a:xfrm>
            <a:prstGeom prst="rect">
              <a:avLst/>
            </a:prstGeom>
          </p:spPr>
        </p:pic>
        <p:sp>
          <p:nvSpPr>
            <p:cNvPr id="71" name="object 71"/>
            <p:cNvSpPr/>
            <p:nvPr/>
          </p:nvSpPr>
          <p:spPr>
            <a:xfrm>
              <a:off x="2771889" y="1088466"/>
              <a:ext cx="233045" cy="433705"/>
            </a:xfrm>
            <a:custGeom>
              <a:avLst/>
              <a:gdLst/>
              <a:ahLst/>
              <a:cxnLst/>
              <a:rect l="l" t="t" r="r" b="b"/>
              <a:pathLst>
                <a:path w="233044" h="433705">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72" name="object 72"/>
            <p:cNvPicPr/>
            <p:nvPr/>
          </p:nvPicPr>
          <p:blipFill>
            <a:blip r:embed="rId2" cstate="print"/>
            <a:stretch>
              <a:fillRect/>
            </a:stretch>
          </p:blipFill>
          <p:spPr>
            <a:xfrm>
              <a:off x="2835884" y="970483"/>
              <a:ext cx="104648" cy="104648"/>
            </a:xfrm>
            <a:prstGeom prst="rect">
              <a:avLst/>
            </a:prstGeom>
          </p:spPr>
        </p:pic>
        <p:sp>
          <p:nvSpPr>
            <p:cNvPr id="73" name="object 73"/>
            <p:cNvSpPr/>
            <p:nvPr/>
          </p:nvSpPr>
          <p:spPr>
            <a:xfrm>
              <a:off x="1163966" y="1088466"/>
              <a:ext cx="233045" cy="433705"/>
            </a:xfrm>
            <a:custGeom>
              <a:avLst/>
              <a:gdLst/>
              <a:ahLst/>
              <a:cxnLst/>
              <a:rect l="l" t="t" r="r" b="b"/>
              <a:pathLst>
                <a:path w="233044" h="433705">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74" name="object 74"/>
            <p:cNvPicPr/>
            <p:nvPr/>
          </p:nvPicPr>
          <p:blipFill>
            <a:blip r:embed="rId2" cstate="print"/>
            <a:stretch>
              <a:fillRect/>
            </a:stretch>
          </p:blipFill>
          <p:spPr>
            <a:xfrm>
              <a:off x="1227962" y="970483"/>
              <a:ext cx="104647" cy="104648"/>
            </a:xfrm>
            <a:prstGeom prst="rect">
              <a:avLst/>
            </a:prstGeom>
          </p:spPr>
        </p:pic>
        <p:sp>
          <p:nvSpPr>
            <p:cNvPr id="75" name="object 75"/>
            <p:cNvSpPr/>
            <p:nvPr/>
          </p:nvSpPr>
          <p:spPr>
            <a:xfrm>
              <a:off x="2235923" y="1088466"/>
              <a:ext cx="233045" cy="433705"/>
            </a:xfrm>
            <a:custGeom>
              <a:avLst/>
              <a:gdLst/>
              <a:ahLst/>
              <a:cxnLst/>
              <a:rect l="l" t="t" r="r" b="b"/>
              <a:pathLst>
                <a:path w="233044" h="433705">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0"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6" y="404863"/>
                  </a:lnTo>
                  <a:lnTo>
                    <a:pt x="179196"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76" name="object 76"/>
            <p:cNvPicPr/>
            <p:nvPr/>
          </p:nvPicPr>
          <p:blipFill>
            <a:blip r:embed="rId2" cstate="print"/>
            <a:stretch>
              <a:fillRect/>
            </a:stretch>
          </p:blipFill>
          <p:spPr>
            <a:xfrm>
              <a:off x="2299906" y="970483"/>
              <a:ext cx="104648" cy="104648"/>
            </a:xfrm>
            <a:prstGeom prst="rect">
              <a:avLst/>
            </a:prstGeom>
          </p:spPr>
        </p:pic>
        <p:sp>
          <p:nvSpPr>
            <p:cNvPr id="77" name="object 77"/>
            <p:cNvSpPr/>
            <p:nvPr/>
          </p:nvSpPr>
          <p:spPr>
            <a:xfrm>
              <a:off x="3307867" y="1088466"/>
              <a:ext cx="233045" cy="433705"/>
            </a:xfrm>
            <a:custGeom>
              <a:avLst/>
              <a:gdLst/>
              <a:ahLst/>
              <a:cxnLst/>
              <a:rect l="l" t="t" r="r" b="b"/>
              <a:pathLst>
                <a:path w="233045" h="433705">
                  <a:moveTo>
                    <a:pt x="166293" y="25"/>
                  </a:moveTo>
                  <a:lnTo>
                    <a:pt x="66357" y="0"/>
                  </a:lnTo>
                  <a:lnTo>
                    <a:pt x="32561" y="20124"/>
                  </a:lnTo>
                  <a:lnTo>
                    <a:pt x="9472" y="68958"/>
                  </a:lnTo>
                  <a:lnTo>
                    <a:pt x="1171" y="124176"/>
                  </a:lnTo>
                  <a:lnTo>
                    <a:pt x="0" y="160477"/>
                  </a:lnTo>
                  <a:lnTo>
                    <a:pt x="333" y="181811"/>
                  </a:lnTo>
                  <a:lnTo>
                    <a:pt x="12983" y="221207"/>
                  </a:lnTo>
                  <a:lnTo>
                    <a:pt x="21043" y="222516"/>
                  </a:lnTo>
                  <a:lnTo>
                    <a:pt x="28189" y="220626"/>
                  </a:lnTo>
                  <a:lnTo>
                    <a:pt x="33861" y="216295"/>
                  </a:lnTo>
                  <a:lnTo>
                    <a:pt x="37499" y="210156"/>
                  </a:lnTo>
                  <a:lnTo>
                    <a:pt x="38544" y="202844"/>
                  </a:lnTo>
                  <a:lnTo>
                    <a:pt x="37530" y="180681"/>
                  </a:lnTo>
                  <a:lnTo>
                    <a:pt x="37211" y="160489"/>
                  </a:lnTo>
                  <a:lnTo>
                    <a:pt x="38567" y="122726"/>
                  </a:lnTo>
                  <a:lnTo>
                    <a:pt x="42246" y="93324"/>
                  </a:lnTo>
                  <a:lnTo>
                    <a:pt x="47458" y="71387"/>
                  </a:lnTo>
                  <a:lnTo>
                    <a:pt x="53416" y="56019"/>
                  </a:lnTo>
                  <a:lnTo>
                    <a:pt x="53416" y="404863"/>
                  </a:lnTo>
                  <a:lnTo>
                    <a:pt x="55676" y="416051"/>
                  </a:lnTo>
                  <a:lnTo>
                    <a:pt x="61837" y="425186"/>
                  </a:lnTo>
                  <a:lnTo>
                    <a:pt x="70973" y="431345"/>
                  </a:lnTo>
                  <a:lnTo>
                    <a:pt x="82156" y="433603"/>
                  </a:lnTo>
                  <a:lnTo>
                    <a:pt x="93348" y="431345"/>
                  </a:lnTo>
                  <a:lnTo>
                    <a:pt x="102492" y="425186"/>
                  </a:lnTo>
                  <a:lnTo>
                    <a:pt x="108659" y="416051"/>
                  </a:lnTo>
                  <a:lnTo>
                    <a:pt x="110921" y="404863"/>
                  </a:lnTo>
                  <a:lnTo>
                    <a:pt x="110921" y="194932"/>
                  </a:lnTo>
                  <a:lnTo>
                    <a:pt x="121691" y="194932"/>
                  </a:lnTo>
                  <a:lnTo>
                    <a:pt x="121691" y="404863"/>
                  </a:lnTo>
                  <a:lnTo>
                    <a:pt x="123953" y="416051"/>
                  </a:lnTo>
                  <a:lnTo>
                    <a:pt x="130117" y="425186"/>
                  </a:lnTo>
                  <a:lnTo>
                    <a:pt x="139254" y="431345"/>
                  </a:lnTo>
                  <a:lnTo>
                    <a:pt x="150431" y="433603"/>
                  </a:lnTo>
                  <a:lnTo>
                    <a:pt x="161628" y="431345"/>
                  </a:lnTo>
                  <a:lnTo>
                    <a:pt x="170772" y="425186"/>
                  </a:lnTo>
                  <a:lnTo>
                    <a:pt x="176936" y="416051"/>
                  </a:lnTo>
                  <a:lnTo>
                    <a:pt x="179197" y="404863"/>
                  </a:lnTo>
                  <a:lnTo>
                    <a:pt x="179197" y="56108"/>
                  </a:lnTo>
                  <a:lnTo>
                    <a:pt x="181952" y="62179"/>
                  </a:lnTo>
                  <a:lnTo>
                    <a:pt x="191823" y="102566"/>
                  </a:lnTo>
                  <a:lnTo>
                    <a:pt x="195376" y="160451"/>
                  </a:lnTo>
                  <a:lnTo>
                    <a:pt x="195060" y="180652"/>
                  </a:lnTo>
                  <a:lnTo>
                    <a:pt x="194068" y="202844"/>
                  </a:lnTo>
                  <a:lnTo>
                    <a:pt x="195102" y="210155"/>
                  </a:lnTo>
                  <a:lnTo>
                    <a:pt x="198740" y="216292"/>
                  </a:lnTo>
                  <a:lnTo>
                    <a:pt x="204414" y="220616"/>
                  </a:lnTo>
                  <a:lnTo>
                    <a:pt x="212661" y="222529"/>
                  </a:lnTo>
                  <a:lnTo>
                    <a:pt x="219604" y="221184"/>
                  </a:lnTo>
                  <a:lnTo>
                    <a:pt x="232249" y="181808"/>
                  </a:lnTo>
                  <a:lnTo>
                    <a:pt x="232587" y="160477"/>
                  </a:lnTo>
                  <a:lnTo>
                    <a:pt x="230545" y="113461"/>
                  </a:lnTo>
                  <a:lnTo>
                    <a:pt x="216592" y="48748"/>
                  </a:lnTo>
                  <a:lnTo>
                    <a:pt x="193814" y="13701"/>
                  </a:lnTo>
                  <a:lnTo>
                    <a:pt x="173253" y="927"/>
                  </a:lnTo>
                  <a:lnTo>
                    <a:pt x="166293" y="25"/>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78" name="object 78"/>
            <p:cNvPicPr/>
            <p:nvPr/>
          </p:nvPicPr>
          <p:blipFill>
            <a:blip r:embed="rId2" cstate="print"/>
            <a:stretch>
              <a:fillRect/>
            </a:stretch>
          </p:blipFill>
          <p:spPr>
            <a:xfrm>
              <a:off x="3371862" y="970483"/>
              <a:ext cx="104648" cy="104648"/>
            </a:xfrm>
            <a:prstGeom prst="rect">
              <a:avLst/>
            </a:prstGeom>
          </p:spPr>
        </p:pic>
        <p:sp>
          <p:nvSpPr>
            <p:cNvPr id="79" name="object 79"/>
            <p:cNvSpPr/>
            <p:nvPr/>
          </p:nvSpPr>
          <p:spPr>
            <a:xfrm>
              <a:off x="359994" y="970483"/>
              <a:ext cx="3448685" cy="551815"/>
            </a:xfrm>
            <a:custGeom>
              <a:avLst/>
              <a:gdLst/>
              <a:ahLst/>
              <a:cxnLst/>
              <a:rect l="l" t="t" r="r" b="b"/>
              <a:pathLst>
                <a:path w="3448685" h="551815">
                  <a:moveTo>
                    <a:pt x="168643" y="52336"/>
                  </a:moveTo>
                  <a:lnTo>
                    <a:pt x="164528" y="31965"/>
                  </a:lnTo>
                  <a:lnTo>
                    <a:pt x="153314" y="15328"/>
                  </a:lnTo>
                  <a:lnTo>
                    <a:pt x="136677" y="4114"/>
                  </a:lnTo>
                  <a:lnTo>
                    <a:pt x="116306" y="0"/>
                  </a:lnTo>
                  <a:lnTo>
                    <a:pt x="95948" y="4114"/>
                  </a:lnTo>
                  <a:lnTo>
                    <a:pt x="79311" y="15328"/>
                  </a:lnTo>
                  <a:lnTo>
                    <a:pt x="68097" y="31965"/>
                  </a:lnTo>
                  <a:lnTo>
                    <a:pt x="63982" y="52336"/>
                  </a:lnTo>
                  <a:lnTo>
                    <a:pt x="68097" y="72707"/>
                  </a:lnTo>
                  <a:lnTo>
                    <a:pt x="79311" y="89331"/>
                  </a:lnTo>
                  <a:lnTo>
                    <a:pt x="95948" y="100545"/>
                  </a:lnTo>
                  <a:lnTo>
                    <a:pt x="116306" y="104648"/>
                  </a:lnTo>
                  <a:lnTo>
                    <a:pt x="136677" y="100545"/>
                  </a:lnTo>
                  <a:lnTo>
                    <a:pt x="153314" y="89331"/>
                  </a:lnTo>
                  <a:lnTo>
                    <a:pt x="164528" y="72707"/>
                  </a:lnTo>
                  <a:lnTo>
                    <a:pt x="168643" y="52336"/>
                  </a:lnTo>
                  <a:close/>
                </a:path>
                <a:path w="3448685" h="551815">
                  <a:moveTo>
                    <a:pt x="232587" y="278434"/>
                  </a:moveTo>
                  <a:lnTo>
                    <a:pt x="230543" y="231444"/>
                  </a:lnTo>
                  <a:lnTo>
                    <a:pt x="224993" y="194691"/>
                  </a:lnTo>
                  <a:lnTo>
                    <a:pt x="218795" y="174091"/>
                  </a:lnTo>
                  <a:lnTo>
                    <a:pt x="200025" y="138112"/>
                  </a:lnTo>
                  <a:lnTo>
                    <a:pt x="166293" y="118008"/>
                  </a:lnTo>
                  <a:lnTo>
                    <a:pt x="162090" y="117944"/>
                  </a:lnTo>
                  <a:lnTo>
                    <a:pt x="161505" y="117894"/>
                  </a:lnTo>
                  <a:lnTo>
                    <a:pt x="71094" y="117894"/>
                  </a:lnTo>
                  <a:lnTo>
                    <a:pt x="70561" y="117944"/>
                  </a:lnTo>
                  <a:lnTo>
                    <a:pt x="66357" y="117983"/>
                  </a:lnTo>
                  <a:lnTo>
                    <a:pt x="32550" y="138137"/>
                  </a:lnTo>
                  <a:lnTo>
                    <a:pt x="9474" y="186944"/>
                  </a:lnTo>
                  <a:lnTo>
                    <a:pt x="1181" y="242163"/>
                  </a:lnTo>
                  <a:lnTo>
                    <a:pt x="0" y="278434"/>
                  </a:lnTo>
                  <a:lnTo>
                    <a:pt x="88" y="288899"/>
                  </a:lnTo>
                  <a:lnTo>
                    <a:pt x="3149" y="329933"/>
                  </a:lnTo>
                  <a:lnTo>
                    <a:pt x="19926" y="340537"/>
                  </a:lnTo>
                  <a:lnTo>
                    <a:pt x="21043" y="340499"/>
                  </a:lnTo>
                  <a:lnTo>
                    <a:pt x="37947" y="309473"/>
                  </a:lnTo>
                  <a:lnTo>
                    <a:pt x="37528" y="298640"/>
                  </a:lnTo>
                  <a:lnTo>
                    <a:pt x="38569" y="240715"/>
                  </a:lnTo>
                  <a:lnTo>
                    <a:pt x="47459" y="189382"/>
                  </a:lnTo>
                  <a:lnTo>
                    <a:pt x="53403" y="174002"/>
                  </a:lnTo>
                  <a:lnTo>
                    <a:pt x="56870" y="248564"/>
                  </a:lnTo>
                  <a:lnTo>
                    <a:pt x="29362" y="399923"/>
                  </a:lnTo>
                  <a:lnTo>
                    <a:pt x="55219" y="399923"/>
                  </a:lnTo>
                  <a:lnTo>
                    <a:pt x="53403" y="522846"/>
                  </a:lnTo>
                  <a:lnTo>
                    <a:pt x="82156" y="551586"/>
                  </a:lnTo>
                  <a:lnTo>
                    <a:pt x="93357" y="549338"/>
                  </a:lnTo>
                  <a:lnTo>
                    <a:pt x="102501" y="543179"/>
                  </a:lnTo>
                  <a:lnTo>
                    <a:pt x="108661" y="534035"/>
                  </a:lnTo>
                  <a:lnTo>
                    <a:pt x="110921" y="522846"/>
                  </a:lnTo>
                  <a:lnTo>
                    <a:pt x="110921" y="399923"/>
                  </a:lnTo>
                  <a:lnTo>
                    <a:pt x="121691" y="399923"/>
                  </a:lnTo>
                  <a:lnTo>
                    <a:pt x="121691" y="522846"/>
                  </a:lnTo>
                  <a:lnTo>
                    <a:pt x="123952" y="534035"/>
                  </a:lnTo>
                  <a:lnTo>
                    <a:pt x="130124" y="543179"/>
                  </a:lnTo>
                  <a:lnTo>
                    <a:pt x="139255" y="549338"/>
                  </a:lnTo>
                  <a:lnTo>
                    <a:pt x="150431" y="551586"/>
                  </a:lnTo>
                  <a:lnTo>
                    <a:pt x="161632" y="549338"/>
                  </a:lnTo>
                  <a:lnTo>
                    <a:pt x="170776" y="543179"/>
                  </a:lnTo>
                  <a:lnTo>
                    <a:pt x="176936" y="534035"/>
                  </a:lnTo>
                  <a:lnTo>
                    <a:pt x="179197" y="522846"/>
                  </a:lnTo>
                  <a:lnTo>
                    <a:pt x="177355" y="399923"/>
                  </a:lnTo>
                  <a:lnTo>
                    <a:pt x="203225" y="399923"/>
                  </a:lnTo>
                  <a:lnTo>
                    <a:pt x="175933" y="247688"/>
                  </a:lnTo>
                  <a:lnTo>
                    <a:pt x="179197" y="174091"/>
                  </a:lnTo>
                  <a:lnTo>
                    <a:pt x="180568" y="176911"/>
                  </a:lnTo>
                  <a:lnTo>
                    <a:pt x="191820" y="220560"/>
                  </a:lnTo>
                  <a:lnTo>
                    <a:pt x="195376" y="278434"/>
                  </a:lnTo>
                  <a:lnTo>
                    <a:pt x="194081" y="320827"/>
                  </a:lnTo>
                  <a:lnTo>
                    <a:pt x="195110" y="328142"/>
                  </a:lnTo>
                  <a:lnTo>
                    <a:pt x="198755" y="334289"/>
                  </a:lnTo>
                  <a:lnTo>
                    <a:pt x="204419" y="338607"/>
                  </a:lnTo>
                  <a:lnTo>
                    <a:pt x="211556" y="340474"/>
                  </a:lnTo>
                  <a:lnTo>
                    <a:pt x="212293" y="340512"/>
                  </a:lnTo>
                  <a:lnTo>
                    <a:pt x="212737" y="340499"/>
                  </a:lnTo>
                  <a:lnTo>
                    <a:pt x="232244" y="299796"/>
                  </a:lnTo>
                  <a:lnTo>
                    <a:pt x="232511" y="288899"/>
                  </a:lnTo>
                  <a:lnTo>
                    <a:pt x="232587" y="278434"/>
                  </a:lnTo>
                  <a:close/>
                </a:path>
                <a:path w="3448685" h="551815">
                  <a:moveTo>
                    <a:pt x="704621" y="52336"/>
                  </a:moveTo>
                  <a:lnTo>
                    <a:pt x="700506" y="31965"/>
                  </a:lnTo>
                  <a:lnTo>
                    <a:pt x="689292" y="15328"/>
                  </a:lnTo>
                  <a:lnTo>
                    <a:pt x="672655" y="4114"/>
                  </a:lnTo>
                  <a:lnTo>
                    <a:pt x="652284" y="0"/>
                  </a:lnTo>
                  <a:lnTo>
                    <a:pt x="631926" y="4114"/>
                  </a:lnTo>
                  <a:lnTo>
                    <a:pt x="615289" y="15328"/>
                  </a:lnTo>
                  <a:lnTo>
                    <a:pt x="604075" y="31965"/>
                  </a:lnTo>
                  <a:lnTo>
                    <a:pt x="599960" y="52336"/>
                  </a:lnTo>
                  <a:lnTo>
                    <a:pt x="604075" y="72707"/>
                  </a:lnTo>
                  <a:lnTo>
                    <a:pt x="615289" y="89331"/>
                  </a:lnTo>
                  <a:lnTo>
                    <a:pt x="631926" y="100545"/>
                  </a:lnTo>
                  <a:lnTo>
                    <a:pt x="652284" y="104648"/>
                  </a:lnTo>
                  <a:lnTo>
                    <a:pt x="672655" y="100545"/>
                  </a:lnTo>
                  <a:lnTo>
                    <a:pt x="689292" y="89331"/>
                  </a:lnTo>
                  <a:lnTo>
                    <a:pt x="700506" y="72707"/>
                  </a:lnTo>
                  <a:lnTo>
                    <a:pt x="704621" y="52336"/>
                  </a:lnTo>
                  <a:close/>
                </a:path>
                <a:path w="3448685" h="551815">
                  <a:moveTo>
                    <a:pt x="768565" y="278434"/>
                  </a:moveTo>
                  <a:lnTo>
                    <a:pt x="766521" y="231444"/>
                  </a:lnTo>
                  <a:lnTo>
                    <a:pt x="760971" y="194691"/>
                  </a:lnTo>
                  <a:lnTo>
                    <a:pt x="754773" y="174091"/>
                  </a:lnTo>
                  <a:lnTo>
                    <a:pt x="736003" y="138112"/>
                  </a:lnTo>
                  <a:lnTo>
                    <a:pt x="702271" y="118008"/>
                  </a:lnTo>
                  <a:lnTo>
                    <a:pt x="698068" y="117944"/>
                  </a:lnTo>
                  <a:lnTo>
                    <a:pt x="697484" y="117894"/>
                  </a:lnTo>
                  <a:lnTo>
                    <a:pt x="607072" y="117894"/>
                  </a:lnTo>
                  <a:lnTo>
                    <a:pt x="606539" y="117944"/>
                  </a:lnTo>
                  <a:lnTo>
                    <a:pt x="602335" y="117983"/>
                  </a:lnTo>
                  <a:lnTo>
                    <a:pt x="568515" y="138137"/>
                  </a:lnTo>
                  <a:lnTo>
                    <a:pt x="545452" y="186944"/>
                  </a:lnTo>
                  <a:lnTo>
                    <a:pt x="537146" y="242163"/>
                  </a:lnTo>
                  <a:lnTo>
                    <a:pt x="535978" y="278434"/>
                  </a:lnTo>
                  <a:lnTo>
                    <a:pt x="536067" y="288899"/>
                  </a:lnTo>
                  <a:lnTo>
                    <a:pt x="539127" y="329933"/>
                  </a:lnTo>
                  <a:lnTo>
                    <a:pt x="555904" y="340537"/>
                  </a:lnTo>
                  <a:lnTo>
                    <a:pt x="557022" y="340499"/>
                  </a:lnTo>
                  <a:lnTo>
                    <a:pt x="573925" y="309473"/>
                  </a:lnTo>
                  <a:lnTo>
                    <a:pt x="573506" y="298640"/>
                  </a:lnTo>
                  <a:lnTo>
                    <a:pt x="574548" y="240715"/>
                  </a:lnTo>
                  <a:lnTo>
                    <a:pt x="583438" y="189382"/>
                  </a:lnTo>
                  <a:lnTo>
                    <a:pt x="589381" y="174002"/>
                  </a:lnTo>
                  <a:lnTo>
                    <a:pt x="592848" y="248564"/>
                  </a:lnTo>
                  <a:lnTo>
                    <a:pt x="565340" y="399923"/>
                  </a:lnTo>
                  <a:lnTo>
                    <a:pt x="591197" y="399923"/>
                  </a:lnTo>
                  <a:lnTo>
                    <a:pt x="589381" y="522846"/>
                  </a:lnTo>
                  <a:lnTo>
                    <a:pt x="618134" y="551586"/>
                  </a:lnTo>
                  <a:lnTo>
                    <a:pt x="629323" y="549338"/>
                  </a:lnTo>
                  <a:lnTo>
                    <a:pt x="638467" y="543179"/>
                  </a:lnTo>
                  <a:lnTo>
                    <a:pt x="644639" y="534035"/>
                  </a:lnTo>
                  <a:lnTo>
                    <a:pt x="646899" y="522846"/>
                  </a:lnTo>
                  <a:lnTo>
                    <a:pt x="646899" y="399923"/>
                  </a:lnTo>
                  <a:lnTo>
                    <a:pt x="657669" y="399923"/>
                  </a:lnTo>
                  <a:lnTo>
                    <a:pt x="657669" y="522846"/>
                  </a:lnTo>
                  <a:lnTo>
                    <a:pt x="659930" y="534035"/>
                  </a:lnTo>
                  <a:lnTo>
                    <a:pt x="666089" y="543179"/>
                  </a:lnTo>
                  <a:lnTo>
                    <a:pt x="675233" y="549338"/>
                  </a:lnTo>
                  <a:lnTo>
                    <a:pt x="686409" y="551586"/>
                  </a:lnTo>
                  <a:lnTo>
                    <a:pt x="697598" y="549338"/>
                  </a:lnTo>
                  <a:lnTo>
                    <a:pt x="706742" y="543179"/>
                  </a:lnTo>
                  <a:lnTo>
                    <a:pt x="712914" y="534035"/>
                  </a:lnTo>
                  <a:lnTo>
                    <a:pt x="715175" y="522846"/>
                  </a:lnTo>
                  <a:lnTo>
                    <a:pt x="713333" y="399923"/>
                  </a:lnTo>
                  <a:lnTo>
                    <a:pt x="739203" y="399923"/>
                  </a:lnTo>
                  <a:lnTo>
                    <a:pt x="711911" y="247688"/>
                  </a:lnTo>
                  <a:lnTo>
                    <a:pt x="715175" y="174091"/>
                  </a:lnTo>
                  <a:lnTo>
                    <a:pt x="716546" y="176911"/>
                  </a:lnTo>
                  <a:lnTo>
                    <a:pt x="727798" y="220560"/>
                  </a:lnTo>
                  <a:lnTo>
                    <a:pt x="731354" y="278434"/>
                  </a:lnTo>
                  <a:lnTo>
                    <a:pt x="730046" y="320827"/>
                  </a:lnTo>
                  <a:lnTo>
                    <a:pt x="731088" y="328142"/>
                  </a:lnTo>
                  <a:lnTo>
                    <a:pt x="734733" y="334289"/>
                  </a:lnTo>
                  <a:lnTo>
                    <a:pt x="740397" y="338607"/>
                  </a:lnTo>
                  <a:lnTo>
                    <a:pt x="747534" y="340474"/>
                  </a:lnTo>
                  <a:lnTo>
                    <a:pt x="748271" y="340512"/>
                  </a:lnTo>
                  <a:lnTo>
                    <a:pt x="748703" y="340499"/>
                  </a:lnTo>
                  <a:lnTo>
                    <a:pt x="768223" y="299796"/>
                  </a:lnTo>
                  <a:lnTo>
                    <a:pt x="768477" y="288899"/>
                  </a:lnTo>
                  <a:lnTo>
                    <a:pt x="768565" y="278434"/>
                  </a:lnTo>
                  <a:close/>
                </a:path>
                <a:path w="3448685" h="551815">
                  <a:moveTo>
                    <a:pt x="1240612" y="52336"/>
                  </a:moveTo>
                  <a:lnTo>
                    <a:pt x="1236497" y="31965"/>
                  </a:lnTo>
                  <a:lnTo>
                    <a:pt x="1225270" y="15328"/>
                  </a:lnTo>
                  <a:lnTo>
                    <a:pt x="1208633" y="4114"/>
                  </a:lnTo>
                  <a:lnTo>
                    <a:pt x="1188275" y="0"/>
                  </a:lnTo>
                  <a:lnTo>
                    <a:pt x="1167904" y="4114"/>
                  </a:lnTo>
                  <a:lnTo>
                    <a:pt x="1151267" y="15328"/>
                  </a:lnTo>
                  <a:lnTo>
                    <a:pt x="1140053" y="31965"/>
                  </a:lnTo>
                  <a:lnTo>
                    <a:pt x="1135951" y="52336"/>
                  </a:lnTo>
                  <a:lnTo>
                    <a:pt x="1140053" y="72707"/>
                  </a:lnTo>
                  <a:lnTo>
                    <a:pt x="1151267" y="89331"/>
                  </a:lnTo>
                  <a:lnTo>
                    <a:pt x="1167904" y="100545"/>
                  </a:lnTo>
                  <a:lnTo>
                    <a:pt x="1188275" y="104648"/>
                  </a:lnTo>
                  <a:lnTo>
                    <a:pt x="1208633" y="100545"/>
                  </a:lnTo>
                  <a:lnTo>
                    <a:pt x="1225270" y="89331"/>
                  </a:lnTo>
                  <a:lnTo>
                    <a:pt x="1236497" y="72707"/>
                  </a:lnTo>
                  <a:lnTo>
                    <a:pt x="1240612" y="52336"/>
                  </a:lnTo>
                  <a:close/>
                </a:path>
                <a:path w="3448685" h="551815">
                  <a:moveTo>
                    <a:pt x="1304544" y="278434"/>
                  </a:moveTo>
                  <a:lnTo>
                    <a:pt x="1302512" y="231444"/>
                  </a:lnTo>
                  <a:lnTo>
                    <a:pt x="1296949" y="194691"/>
                  </a:lnTo>
                  <a:lnTo>
                    <a:pt x="1290764" y="174091"/>
                  </a:lnTo>
                  <a:lnTo>
                    <a:pt x="1288529" y="166700"/>
                  </a:lnTo>
                  <a:lnTo>
                    <a:pt x="1265770" y="131686"/>
                  </a:lnTo>
                  <a:lnTo>
                    <a:pt x="1234059" y="117944"/>
                  </a:lnTo>
                  <a:lnTo>
                    <a:pt x="1233474" y="117894"/>
                  </a:lnTo>
                  <a:lnTo>
                    <a:pt x="1143063" y="117894"/>
                  </a:lnTo>
                  <a:lnTo>
                    <a:pt x="1142530" y="117944"/>
                  </a:lnTo>
                  <a:lnTo>
                    <a:pt x="1138326" y="117983"/>
                  </a:lnTo>
                  <a:lnTo>
                    <a:pt x="1104506" y="138137"/>
                  </a:lnTo>
                  <a:lnTo>
                    <a:pt x="1081430" y="186944"/>
                  </a:lnTo>
                  <a:lnTo>
                    <a:pt x="1073137" y="242163"/>
                  </a:lnTo>
                  <a:lnTo>
                    <a:pt x="1071968" y="278434"/>
                  </a:lnTo>
                  <a:lnTo>
                    <a:pt x="1072045" y="288899"/>
                  </a:lnTo>
                  <a:lnTo>
                    <a:pt x="1075105" y="329933"/>
                  </a:lnTo>
                  <a:lnTo>
                    <a:pt x="1091895" y="340537"/>
                  </a:lnTo>
                  <a:lnTo>
                    <a:pt x="1093012" y="340499"/>
                  </a:lnTo>
                  <a:lnTo>
                    <a:pt x="1109903" y="309473"/>
                  </a:lnTo>
                  <a:lnTo>
                    <a:pt x="1109497" y="298640"/>
                  </a:lnTo>
                  <a:lnTo>
                    <a:pt x="1110526" y="240715"/>
                  </a:lnTo>
                  <a:lnTo>
                    <a:pt x="1119416" y="189382"/>
                  </a:lnTo>
                  <a:lnTo>
                    <a:pt x="1125372" y="174002"/>
                  </a:lnTo>
                  <a:lnTo>
                    <a:pt x="1128839" y="248564"/>
                  </a:lnTo>
                  <a:lnTo>
                    <a:pt x="1101331" y="399923"/>
                  </a:lnTo>
                  <a:lnTo>
                    <a:pt x="1127188" y="399923"/>
                  </a:lnTo>
                  <a:lnTo>
                    <a:pt x="1125372" y="522846"/>
                  </a:lnTo>
                  <a:lnTo>
                    <a:pt x="1154125" y="551586"/>
                  </a:lnTo>
                  <a:lnTo>
                    <a:pt x="1165313" y="549338"/>
                  </a:lnTo>
                  <a:lnTo>
                    <a:pt x="1174457" y="543179"/>
                  </a:lnTo>
                  <a:lnTo>
                    <a:pt x="1180617" y="534035"/>
                  </a:lnTo>
                  <a:lnTo>
                    <a:pt x="1182890" y="522846"/>
                  </a:lnTo>
                  <a:lnTo>
                    <a:pt x="1182890" y="399923"/>
                  </a:lnTo>
                  <a:lnTo>
                    <a:pt x="1193660" y="399923"/>
                  </a:lnTo>
                  <a:lnTo>
                    <a:pt x="1193660" y="522846"/>
                  </a:lnTo>
                  <a:lnTo>
                    <a:pt x="1195908" y="534035"/>
                  </a:lnTo>
                  <a:lnTo>
                    <a:pt x="1202080" y="543179"/>
                  </a:lnTo>
                  <a:lnTo>
                    <a:pt x="1211211" y="549338"/>
                  </a:lnTo>
                  <a:lnTo>
                    <a:pt x="1222400" y="551586"/>
                  </a:lnTo>
                  <a:lnTo>
                    <a:pt x="1233589" y="549338"/>
                  </a:lnTo>
                  <a:lnTo>
                    <a:pt x="1242733" y="543179"/>
                  </a:lnTo>
                  <a:lnTo>
                    <a:pt x="1248892" y="534035"/>
                  </a:lnTo>
                  <a:lnTo>
                    <a:pt x="1251165" y="522846"/>
                  </a:lnTo>
                  <a:lnTo>
                    <a:pt x="1249324" y="399923"/>
                  </a:lnTo>
                  <a:lnTo>
                    <a:pt x="1275194" y="399923"/>
                  </a:lnTo>
                  <a:lnTo>
                    <a:pt x="1247902" y="247688"/>
                  </a:lnTo>
                  <a:lnTo>
                    <a:pt x="1251165" y="174091"/>
                  </a:lnTo>
                  <a:lnTo>
                    <a:pt x="1252537" y="176911"/>
                  </a:lnTo>
                  <a:lnTo>
                    <a:pt x="1263777" y="220560"/>
                  </a:lnTo>
                  <a:lnTo>
                    <a:pt x="1267345" y="278434"/>
                  </a:lnTo>
                  <a:lnTo>
                    <a:pt x="1266037" y="320827"/>
                  </a:lnTo>
                  <a:lnTo>
                    <a:pt x="1267066" y="328142"/>
                  </a:lnTo>
                  <a:lnTo>
                    <a:pt x="1270711" y="334289"/>
                  </a:lnTo>
                  <a:lnTo>
                    <a:pt x="1276375" y="338607"/>
                  </a:lnTo>
                  <a:lnTo>
                    <a:pt x="1283525" y="340474"/>
                  </a:lnTo>
                  <a:lnTo>
                    <a:pt x="1284262" y="340512"/>
                  </a:lnTo>
                  <a:lnTo>
                    <a:pt x="1284693" y="340499"/>
                  </a:lnTo>
                  <a:lnTo>
                    <a:pt x="1304201" y="299796"/>
                  </a:lnTo>
                  <a:lnTo>
                    <a:pt x="1304467" y="288899"/>
                  </a:lnTo>
                  <a:lnTo>
                    <a:pt x="1304544" y="278434"/>
                  </a:lnTo>
                  <a:close/>
                </a:path>
                <a:path w="3448685" h="551815">
                  <a:moveTo>
                    <a:pt x="1776577" y="52336"/>
                  </a:moveTo>
                  <a:lnTo>
                    <a:pt x="1772462" y="31965"/>
                  </a:lnTo>
                  <a:lnTo>
                    <a:pt x="1761236" y="15328"/>
                  </a:lnTo>
                  <a:lnTo>
                    <a:pt x="1744599" y="4114"/>
                  </a:lnTo>
                  <a:lnTo>
                    <a:pt x="1724240" y="0"/>
                  </a:lnTo>
                  <a:lnTo>
                    <a:pt x="1703870" y="4114"/>
                  </a:lnTo>
                  <a:lnTo>
                    <a:pt x="1687233" y="15328"/>
                  </a:lnTo>
                  <a:lnTo>
                    <a:pt x="1676019" y="31965"/>
                  </a:lnTo>
                  <a:lnTo>
                    <a:pt x="1671916" y="52336"/>
                  </a:lnTo>
                  <a:lnTo>
                    <a:pt x="1676019" y="72707"/>
                  </a:lnTo>
                  <a:lnTo>
                    <a:pt x="1687233" y="89331"/>
                  </a:lnTo>
                  <a:lnTo>
                    <a:pt x="1703870" y="100545"/>
                  </a:lnTo>
                  <a:lnTo>
                    <a:pt x="1724240" y="104648"/>
                  </a:lnTo>
                  <a:lnTo>
                    <a:pt x="1744599" y="100545"/>
                  </a:lnTo>
                  <a:lnTo>
                    <a:pt x="1761236" y="89331"/>
                  </a:lnTo>
                  <a:lnTo>
                    <a:pt x="1772462" y="72707"/>
                  </a:lnTo>
                  <a:lnTo>
                    <a:pt x="1776577" y="52336"/>
                  </a:lnTo>
                  <a:close/>
                </a:path>
                <a:path w="3448685" h="551815">
                  <a:moveTo>
                    <a:pt x="1840509" y="278434"/>
                  </a:moveTo>
                  <a:lnTo>
                    <a:pt x="1838477" y="231444"/>
                  </a:lnTo>
                  <a:lnTo>
                    <a:pt x="1832914" y="194691"/>
                  </a:lnTo>
                  <a:lnTo>
                    <a:pt x="1826729" y="174091"/>
                  </a:lnTo>
                  <a:lnTo>
                    <a:pt x="1824494" y="166700"/>
                  </a:lnTo>
                  <a:lnTo>
                    <a:pt x="1801736" y="131686"/>
                  </a:lnTo>
                  <a:lnTo>
                    <a:pt x="1770024" y="117944"/>
                  </a:lnTo>
                  <a:lnTo>
                    <a:pt x="1769440" y="117894"/>
                  </a:lnTo>
                  <a:lnTo>
                    <a:pt x="1679028" y="117894"/>
                  </a:lnTo>
                  <a:lnTo>
                    <a:pt x="1678495" y="117944"/>
                  </a:lnTo>
                  <a:lnTo>
                    <a:pt x="1674291" y="117983"/>
                  </a:lnTo>
                  <a:lnTo>
                    <a:pt x="1640471" y="138137"/>
                  </a:lnTo>
                  <a:lnTo>
                    <a:pt x="1617395" y="186944"/>
                  </a:lnTo>
                  <a:lnTo>
                    <a:pt x="1609102" y="242163"/>
                  </a:lnTo>
                  <a:lnTo>
                    <a:pt x="1607934" y="278434"/>
                  </a:lnTo>
                  <a:lnTo>
                    <a:pt x="1608010" y="288899"/>
                  </a:lnTo>
                  <a:lnTo>
                    <a:pt x="1611071" y="329933"/>
                  </a:lnTo>
                  <a:lnTo>
                    <a:pt x="1627860" y="340537"/>
                  </a:lnTo>
                  <a:lnTo>
                    <a:pt x="1628978" y="340499"/>
                  </a:lnTo>
                  <a:lnTo>
                    <a:pt x="1645869" y="309473"/>
                  </a:lnTo>
                  <a:lnTo>
                    <a:pt x="1645462" y="298640"/>
                  </a:lnTo>
                  <a:lnTo>
                    <a:pt x="1646491" y="240715"/>
                  </a:lnTo>
                  <a:lnTo>
                    <a:pt x="1655381" y="189382"/>
                  </a:lnTo>
                  <a:lnTo>
                    <a:pt x="1661337" y="174002"/>
                  </a:lnTo>
                  <a:lnTo>
                    <a:pt x="1664804" y="248564"/>
                  </a:lnTo>
                  <a:lnTo>
                    <a:pt x="1637296" y="399923"/>
                  </a:lnTo>
                  <a:lnTo>
                    <a:pt x="1663153" y="399923"/>
                  </a:lnTo>
                  <a:lnTo>
                    <a:pt x="1661337" y="522846"/>
                  </a:lnTo>
                  <a:lnTo>
                    <a:pt x="1690090" y="551586"/>
                  </a:lnTo>
                  <a:lnTo>
                    <a:pt x="1701279" y="549338"/>
                  </a:lnTo>
                  <a:lnTo>
                    <a:pt x="1710423" y="543179"/>
                  </a:lnTo>
                  <a:lnTo>
                    <a:pt x="1716582" y="534035"/>
                  </a:lnTo>
                  <a:lnTo>
                    <a:pt x="1718856" y="522846"/>
                  </a:lnTo>
                  <a:lnTo>
                    <a:pt x="1718856" y="399923"/>
                  </a:lnTo>
                  <a:lnTo>
                    <a:pt x="1729625" y="399923"/>
                  </a:lnTo>
                  <a:lnTo>
                    <a:pt x="1729625" y="522846"/>
                  </a:lnTo>
                  <a:lnTo>
                    <a:pt x="1731873" y="534035"/>
                  </a:lnTo>
                  <a:lnTo>
                    <a:pt x="1738045" y="543179"/>
                  </a:lnTo>
                  <a:lnTo>
                    <a:pt x="1747177" y="549338"/>
                  </a:lnTo>
                  <a:lnTo>
                    <a:pt x="1758365" y="551586"/>
                  </a:lnTo>
                  <a:lnTo>
                    <a:pt x="1769554" y="549338"/>
                  </a:lnTo>
                  <a:lnTo>
                    <a:pt x="1778698" y="543179"/>
                  </a:lnTo>
                  <a:lnTo>
                    <a:pt x="1784858" y="534035"/>
                  </a:lnTo>
                  <a:lnTo>
                    <a:pt x="1787131" y="522846"/>
                  </a:lnTo>
                  <a:lnTo>
                    <a:pt x="1785289" y="399923"/>
                  </a:lnTo>
                  <a:lnTo>
                    <a:pt x="1811159" y="399923"/>
                  </a:lnTo>
                  <a:lnTo>
                    <a:pt x="1783867" y="247688"/>
                  </a:lnTo>
                  <a:lnTo>
                    <a:pt x="1787131" y="174091"/>
                  </a:lnTo>
                  <a:lnTo>
                    <a:pt x="1788502" y="176911"/>
                  </a:lnTo>
                  <a:lnTo>
                    <a:pt x="1799742" y="220560"/>
                  </a:lnTo>
                  <a:lnTo>
                    <a:pt x="1803311" y="278434"/>
                  </a:lnTo>
                  <a:lnTo>
                    <a:pt x="1802003" y="320827"/>
                  </a:lnTo>
                  <a:lnTo>
                    <a:pt x="1803031" y="328142"/>
                  </a:lnTo>
                  <a:lnTo>
                    <a:pt x="1806676" y="334289"/>
                  </a:lnTo>
                  <a:lnTo>
                    <a:pt x="1812340" y="338607"/>
                  </a:lnTo>
                  <a:lnTo>
                    <a:pt x="1819490" y="340474"/>
                  </a:lnTo>
                  <a:lnTo>
                    <a:pt x="1820227" y="340512"/>
                  </a:lnTo>
                  <a:lnTo>
                    <a:pt x="1820659" y="340499"/>
                  </a:lnTo>
                  <a:lnTo>
                    <a:pt x="1840166" y="299796"/>
                  </a:lnTo>
                  <a:lnTo>
                    <a:pt x="1840433" y="288899"/>
                  </a:lnTo>
                  <a:lnTo>
                    <a:pt x="1840509" y="278434"/>
                  </a:lnTo>
                  <a:close/>
                </a:path>
                <a:path w="3448685" h="551815">
                  <a:moveTo>
                    <a:pt x="2312555" y="52336"/>
                  </a:moveTo>
                  <a:lnTo>
                    <a:pt x="2308441" y="31965"/>
                  </a:lnTo>
                  <a:lnTo>
                    <a:pt x="2297214" y="15328"/>
                  </a:lnTo>
                  <a:lnTo>
                    <a:pt x="2280577" y="4114"/>
                  </a:lnTo>
                  <a:lnTo>
                    <a:pt x="2260219" y="0"/>
                  </a:lnTo>
                  <a:lnTo>
                    <a:pt x="2239848" y="4114"/>
                  </a:lnTo>
                  <a:lnTo>
                    <a:pt x="2223211" y="15328"/>
                  </a:lnTo>
                  <a:lnTo>
                    <a:pt x="2211997" y="31965"/>
                  </a:lnTo>
                  <a:lnTo>
                    <a:pt x="2207895" y="52336"/>
                  </a:lnTo>
                  <a:lnTo>
                    <a:pt x="2211997" y="72707"/>
                  </a:lnTo>
                  <a:lnTo>
                    <a:pt x="2223211" y="89331"/>
                  </a:lnTo>
                  <a:lnTo>
                    <a:pt x="2239848" y="100545"/>
                  </a:lnTo>
                  <a:lnTo>
                    <a:pt x="2260219" y="104648"/>
                  </a:lnTo>
                  <a:lnTo>
                    <a:pt x="2280577" y="100545"/>
                  </a:lnTo>
                  <a:lnTo>
                    <a:pt x="2297214" y="89331"/>
                  </a:lnTo>
                  <a:lnTo>
                    <a:pt x="2308441" y="72707"/>
                  </a:lnTo>
                  <a:lnTo>
                    <a:pt x="2312555" y="52336"/>
                  </a:lnTo>
                  <a:close/>
                </a:path>
                <a:path w="3448685" h="551815">
                  <a:moveTo>
                    <a:pt x="2376487" y="278434"/>
                  </a:moveTo>
                  <a:lnTo>
                    <a:pt x="2374455" y="231444"/>
                  </a:lnTo>
                  <a:lnTo>
                    <a:pt x="2368893" y="194691"/>
                  </a:lnTo>
                  <a:lnTo>
                    <a:pt x="2362708" y="174091"/>
                  </a:lnTo>
                  <a:lnTo>
                    <a:pt x="2360472" y="166700"/>
                  </a:lnTo>
                  <a:lnTo>
                    <a:pt x="2337714" y="131686"/>
                  </a:lnTo>
                  <a:lnTo>
                    <a:pt x="2306002" y="117944"/>
                  </a:lnTo>
                  <a:lnTo>
                    <a:pt x="2305418" y="117894"/>
                  </a:lnTo>
                  <a:lnTo>
                    <a:pt x="2215007" y="117894"/>
                  </a:lnTo>
                  <a:lnTo>
                    <a:pt x="2214473" y="117944"/>
                  </a:lnTo>
                  <a:lnTo>
                    <a:pt x="2210270" y="117983"/>
                  </a:lnTo>
                  <a:lnTo>
                    <a:pt x="2176449" y="138137"/>
                  </a:lnTo>
                  <a:lnTo>
                    <a:pt x="2153374" y="186944"/>
                  </a:lnTo>
                  <a:lnTo>
                    <a:pt x="2145080" y="242163"/>
                  </a:lnTo>
                  <a:lnTo>
                    <a:pt x="2143912" y="278434"/>
                  </a:lnTo>
                  <a:lnTo>
                    <a:pt x="2143988" y="288899"/>
                  </a:lnTo>
                  <a:lnTo>
                    <a:pt x="2147049" y="329933"/>
                  </a:lnTo>
                  <a:lnTo>
                    <a:pt x="2163838" y="340537"/>
                  </a:lnTo>
                  <a:lnTo>
                    <a:pt x="2164956" y="340499"/>
                  </a:lnTo>
                  <a:lnTo>
                    <a:pt x="2181847" y="309473"/>
                  </a:lnTo>
                  <a:lnTo>
                    <a:pt x="2181441" y="298640"/>
                  </a:lnTo>
                  <a:lnTo>
                    <a:pt x="2182469" y="240715"/>
                  </a:lnTo>
                  <a:lnTo>
                    <a:pt x="2191359" y="189382"/>
                  </a:lnTo>
                  <a:lnTo>
                    <a:pt x="2197316" y="174002"/>
                  </a:lnTo>
                  <a:lnTo>
                    <a:pt x="2200783" y="248564"/>
                  </a:lnTo>
                  <a:lnTo>
                    <a:pt x="2173274" y="399923"/>
                  </a:lnTo>
                  <a:lnTo>
                    <a:pt x="2199132" y="399923"/>
                  </a:lnTo>
                  <a:lnTo>
                    <a:pt x="2197316" y="522846"/>
                  </a:lnTo>
                  <a:lnTo>
                    <a:pt x="2226068" y="551586"/>
                  </a:lnTo>
                  <a:lnTo>
                    <a:pt x="2237257" y="549338"/>
                  </a:lnTo>
                  <a:lnTo>
                    <a:pt x="2246401" y="543179"/>
                  </a:lnTo>
                  <a:lnTo>
                    <a:pt x="2252561" y="534035"/>
                  </a:lnTo>
                  <a:lnTo>
                    <a:pt x="2254834" y="522846"/>
                  </a:lnTo>
                  <a:lnTo>
                    <a:pt x="2254834" y="399923"/>
                  </a:lnTo>
                  <a:lnTo>
                    <a:pt x="2265603" y="399923"/>
                  </a:lnTo>
                  <a:lnTo>
                    <a:pt x="2265603" y="522846"/>
                  </a:lnTo>
                  <a:lnTo>
                    <a:pt x="2267851" y="534035"/>
                  </a:lnTo>
                  <a:lnTo>
                    <a:pt x="2274024" y="543179"/>
                  </a:lnTo>
                  <a:lnTo>
                    <a:pt x="2283155" y="549338"/>
                  </a:lnTo>
                  <a:lnTo>
                    <a:pt x="2294344" y="551586"/>
                  </a:lnTo>
                  <a:lnTo>
                    <a:pt x="2305532" y="549338"/>
                  </a:lnTo>
                  <a:lnTo>
                    <a:pt x="2314676" y="543179"/>
                  </a:lnTo>
                  <a:lnTo>
                    <a:pt x="2320836" y="534035"/>
                  </a:lnTo>
                  <a:lnTo>
                    <a:pt x="2323109" y="522846"/>
                  </a:lnTo>
                  <a:lnTo>
                    <a:pt x="2321268" y="399923"/>
                  </a:lnTo>
                  <a:lnTo>
                    <a:pt x="2347137" y="399923"/>
                  </a:lnTo>
                  <a:lnTo>
                    <a:pt x="2319845" y="247688"/>
                  </a:lnTo>
                  <a:lnTo>
                    <a:pt x="2323109" y="174091"/>
                  </a:lnTo>
                  <a:lnTo>
                    <a:pt x="2324481" y="176911"/>
                  </a:lnTo>
                  <a:lnTo>
                    <a:pt x="2335720" y="220560"/>
                  </a:lnTo>
                  <a:lnTo>
                    <a:pt x="2339289" y="278434"/>
                  </a:lnTo>
                  <a:lnTo>
                    <a:pt x="2337981" y="320827"/>
                  </a:lnTo>
                  <a:lnTo>
                    <a:pt x="2339009" y="328142"/>
                  </a:lnTo>
                  <a:lnTo>
                    <a:pt x="2342654" y="334289"/>
                  </a:lnTo>
                  <a:lnTo>
                    <a:pt x="2348319" y="338607"/>
                  </a:lnTo>
                  <a:lnTo>
                    <a:pt x="2355469" y="340474"/>
                  </a:lnTo>
                  <a:lnTo>
                    <a:pt x="2356205" y="340512"/>
                  </a:lnTo>
                  <a:lnTo>
                    <a:pt x="2356637" y="340499"/>
                  </a:lnTo>
                  <a:lnTo>
                    <a:pt x="2376144" y="299796"/>
                  </a:lnTo>
                  <a:lnTo>
                    <a:pt x="2376411" y="288899"/>
                  </a:lnTo>
                  <a:lnTo>
                    <a:pt x="2376487" y="278434"/>
                  </a:lnTo>
                  <a:close/>
                </a:path>
                <a:path w="3448685" h="551815">
                  <a:moveTo>
                    <a:pt x="2848533" y="52336"/>
                  </a:moveTo>
                  <a:lnTo>
                    <a:pt x="2844419" y="31965"/>
                  </a:lnTo>
                  <a:lnTo>
                    <a:pt x="2833192" y="15328"/>
                  </a:lnTo>
                  <a:lnTo>
                    <a:pt x="2816555" y="4114"/>
                  </a:lnTo>
                  <a:lnTo>
                    <a:pt x="2796197" y="0"/>
                  </a:lnTo>
                  <a:lnTo>
                    <a:pt x="2775826" y="4114"/>
                  </a:lnTo>
                  <a:lnTo>
                    <a:pt x="2759189" y="15328"/>
                  </a:lnTo>
                  <a:lnTo>
                    <a:pt x="2747975" y="31965"/>
                  </a:lnTo>
                  <a:lnTo>
                    <a:pt x="2743873" y="52336"/>
                  </a:lnTo>
                  <a:lnTo>
                    <a:pt x="2747975" y="72707"/>
                  </a:lnTo>
                  <a:lnTo>
                    <a:pt x="2759189" y="89331"/>
                  </a:lnTo>
                  <a:lnTo>
                    <a:pt x="2775826" y="100545"/>
                  </a:lnTo>
                  <a:lnTo>
                    <a:pt x="2796197" y="104648"/>
                  </a:lnTo>
                  <a:lnTo>
                    <a:pt x="2816555" y="100545"/>
                  </a:lnTo>
                  <a:lnTo>
                    <a:pt x="2833192" y="89331"/>
                  </a:lnTo>
                  <a:lnTo>
                    <a:pt x="2844419" y="72707"/>
                  </a:lnTo>
                  <a:lnTo>
                    <a:pt x="2848533" y="52336"/>
                  </a:lnTo>
                  <a:close/>
                </a:path>
                <a:path w="3448685" h="551815">
                  <a:moveTo>
                    <a:pt x="2912465" y="278434"/>
                  </a:moveTo>
                  <a:lnTo>
                    <a:pt x="2910433" y="231444"/>
                  </a:lnTo>
                  <a:lnTo>
                    <a:pt x="2904871" y="194691"/>
                  </a:lnTo>
                  <a:lnTo>
                    <a:pt x="2898686" y="174091"/>
                  </a:lnTo>
                  <a:lnTo>
                    <a:pt x="2896451" y="166700"/>
                  </a:lnTo>
                  <a:lnTo>
                    <a:pt x="2873692" y="131686"/>
                  </a:lnTo>
                  <a:lnTo>
                    <a:pt x="2841980" y="117944"/>
                  </a:lnTo>
                  <a:lnTo>
                    <a:pt x="2841396" y="117894"/>
                  </a:lnTo>
                  <a:lnTo>
                    <a:pt x="2750985" y="117894"/>
                  </a:lnTo>
                  <a:lnTo>
                    <a:pt x="2750451" y="117944"/>
                  </a:lnTo>
                  <a:lnTo>
                    <a:pt x="2746248" y="117983"/>
                  </a:lnTo>
                  <a:lnTo>
                    <a:pt x="2712428" y="138137"/>
                  </a:lnTo>
                  <a:lnTo>
                    <a:pt x="2689352" y="186944"/>
                  </a:lnTo>
                  <a:lnTo>
                    <a:pt x="2681059" y="242163"/>
                  </a:lnTo>
                  <a:lnTo>
                    <a:pt x="2679890" y="278434"/>
                  </a:lnTo>
                  <a:lnTo>
                    <a:pt x="2679966" y="288899"/>
                  </a:lnTo>
                  <a:lnTo>
                    <a:pt x="2683027" y="329933"/>
                  </a:lnTo>
                  <a:lnTo>
                    <a:pt x="2699816" y="340537"/>
                  </a:lnTo>
                  <a:lnTo>
                    <a:pt x="2700934" y="340499"/>
                  </a:lnTo>
                  <a:lnTo>
                    <a:pt x="2717825" y="309473"/>
                  </a:lnTo>
                  <a:lnTo>
                    <a:pt x="2717419" y="298640"/>
                  </a:lnTo>
                  <a:lnTo>
                    <a:pt x="2718447" y="240715"/>
                  </a:lnTo>
                  <a:lnTo>
                    <a:pt x="2727337" y="189382"/>
                  </a:lnTo>
                  <a:lnTo>
                    <a:pt x="2733294" y="174002"/>
                  </a:lnTo>
                  <a:lnTo>
                    <a:pt x="2736761" y="248564"/>
                  </a:lnTo>
                  <a:lnTo>
                    <a:pt x="2709253" y="399923"/>
                  </a:lnTo>
                  <a:lnTo>
                    <a:pt x="2735110" y="399923"/>
                  </a:lnTo>
                  <a:lnTo>
                    <a:pt x="2733294" y="522846"/>
                  </a:lnTo>
                  <a:lnTo>
                    <a:pt x="2762046" y="551586"/>
                  </a:lnTo>
                  <a:lnTo>
                    <a:pt x="2773235" y="549338"/>
                  </a:lnTo>
                  <a:lnTo>
                    <a:pt x="2782379" y="543179"/>
                  </a:lnTo>
                  <a:lnTo>
                    <a:pt x="2788539" y="534035"/>
                  </a:lnTo>
                  <a:lnTo>
                    <a:pt x="2790812" y="522846"/>
                  </a:lnTo>
                  <a:lnTo>
                    <a:pt x="2790812" y="399923"/>
                  </a:lnTo>
                  <a:lnTo>
                    <a:pt x="2801582" y="399923"/>
                  </a:lnTo>
                  <a:lnTo>
                    <a:pt x="2801582" y="522846"/>
                  </a:lnTo>
                  <a:lnTo>
                    <a:pt x="2803829" y="534035"/>
                  </a:lnTo>
                  <a:lnTo>
                    <a:pt x="2810002" y="543179"/>
                  </a:lnTo>
                  <a:lnTo>
                    <a:pt x="2819133" y="549338"/>
                  </a:lnTo>
                  <a:lnTo>
                    <a:pt x="2830322" y="551586"/>
                  </a:lnTo>
                  <a:lnTo>
                    <a:pt x="2841510" y="549338"/>
                  </a:lnTo>
                  <a:lnTo>
                    <a:pt x="2850654" y="543179"/>
                  </a:lnTo>
                  <a:lnTo>
                    <a:pt x="2856814" y="534035"/>
                  </a:lnTo>
                  <a:lnTo>
                    <a:pt x="2859087" y="522846"/>
                  </a:lnTo>
                  <a:lnTo>
                    <a:pt x="2857246" y="399923"/>
                  </a:lnTo>
                  <a:lnTo>
                    <a:pt x="2883116" y="399923"/>
                  </a:lnTo>
                  <a:lnTo>
                    <a:pt x="2855823" y="247688"/>
                  </a:lnTo>
                  <a:lnTo>
                    <a:pt x="2859087" y="174091"/>
                  </a:lnTo>
                  <a:lnTo>
                    <a:pt x="2860459" y="176911"/>
                  </a:lnTo>
                  <a:lnTo>
                    <a:pt x="2871698" y="220560"/>
                  </a:lnTo>
                  <a:lnTo>
                    <a:pt x="2875267" y="278434"/>
                  </a:lnTo>
                  <a:lnTo>
                    <a:pt x="2873959" y="320827"/>
                  </a:lnTo>
                  <a:lnTo>
                    <a:pt x="2874988" y="328142"/>
                  </a:lnTo>
                  <a:lnTo>
                    <a:pt x="2878632" y="334289"/>
                  </a:lnTo>
                  <a:lnTo>
                    <a:pt x="2884297" y="338607"/>
                  </a:lnTo>
                  <a:lnTo>
                    <a:pt x="2891447" y="340474"/>
                  </a:lnTo>
                  <a:lnTo>
                    <a:pt x="2892183" y="340512"/>
                  </a:lnTo>
                  <a:lnTo>
                    <a:pt x="2892615" y="340499"/>
                  </a:lnTo>
                  <a:lnTo>
                    <a:pt x="2912122" y="299796"/>
                  </a:lnTo>
                  <a:lnTo>
                    <a:pt x="2912389" y="288899"/>
                  </a:lnTo>
                  <a:lnTo>
                    <a:pt x="2912465" y="278434"/>
                  </a:lnTo>
                  <a:close/>
                </a:path>
                <a:path w="3448685" h="551815">
                  <a:moveTo>
                    <a:pt x="3384512" y="52336"/>
                  </a:moveTo>
                  <a:lnTo>
                    <a:pt x="3380397" y="31965"/>
                  </a:lnTo>
                  <a:lnTo>
                    <a:pt x="3369170" y="15328"/>
                  </a:lnTo>
                  <a:lnTo>
                    <a:pt x="3352533" y="4114"/>
                  </a:lnTo>
                  <a:lnTo>
                    <a:pt x="3332175" y="0"/>
                  </a:lnTo>
                  <a:lnTo>
                    <a:pt x="3311804" y="4114"/>
                  </a:lnTo>
                  <a:lnTo>
                    <a:pt x="3295167" y="15328"/>
                  </a:lnTo>
                  <a:lnTo>
                    <a:pt x="3283953" y="31965"/>
                  </a:lnTo>
                  <a:lnTo>
                    <a:pt x="3279851" y="52336"/>
                  </a:lnTo>
                  <a:lnTo>
                    <a:pt x="3283953" y="72707"/>
                  </a:lnTo>
                  <a:lnTo>
                    <a:pt x="3295167" y="89331"/>
                  </a:lnTo>
                  <a:lnTo>
                    <a:pt x="3311804" y="100545"/>
                  </a:lnTo>
                  <a:lnTo>
                    <a:pt x="3332175" y="104648"/>
                  </a:lnTo>
                  <a:lnTo>
                    <a:pt x="3352533" y="100545"/>
                  </a:lnTo>
                  <a:lnTo>
                    <a:pt x="3369170" y="89331"/>
                  </a:lnTo>
                  <a:lnTo>
                    <a:pt x="3380397" y="72707"/>
                  </a:lnTo>
                  <a:lnTo>
                    <a:pt x="3384512" y="52336"/>
                  </a:lnTo>
                  <a:close/>
                </a:path>
                <a:path w="3448685" h="551815">
                  <a:moveTo>
                    <a:pt x="3448443" y="278434"/>
                  </a:moveTo>
                  <a:lnTo>
                    <a:pt x="3446411" y="231444"/>
                  </a:lnTo>
                  <a:lnTo>
                    <a:pt x="3440849" y="194691"/>
                  </a:lnTo>
                  <a:lnTo>
                    <a:pt x="3434664" y="174091"/>
                  </a:lnTo>
                  <a:lnTo>
                    <a:pt x="3432429" y="166700"/>
                  </a:lnTo>
                  <a:lnTo>
                    <a:pt x="3409670" y="131686"/>
                  </a:lnTo>
                  <a:lnTo>
                    <a:pt x="3377958" y="117944"/>
                  </a:lnTo>
                  <a:lnTo>
                    <a:pt x="3377374" y="117894"/>
                  </a:lnTo>
                  <a:lnTo>
                    <a:pt x="3286963" y="117894"/>
                  </a:lnTo>
                  <a:lnTo>
                    <a:pt x="3286429" y="117944"/>
                  </a:lnTo>
                  <a:lnTo>
                    <a:pt x="3282226" y="117983"/>
                  </a:lnTo>
                  <a:lnTo>
                    <a:pt x="3248406" y="138137"/>
                  </a:lnTo>
                  <a:lnTo>
                    <a:pt x="3225330" y="186944"/>
                  </a:lnTo>
                  <a:lnTo>
                    <a:pt x="3217037" y="242163"/>
                  </a:lnTo>
                  <a:lnTo>
                    <a:pt x="3215868" y="278434"/>
                  </a:lnTo>
                  <a:lnTo>
                    <a:pt x="3215944" y="288899"/>
                  </a:lnTo>
                  <a:lnTo>
                    <a:pt x="3219005" y="329933"/>
                  </a:lnTo>
                  <a:lnTo>
                    <a:pt x="3235795" y="340537"/>
                  </a:lnTo>
                  <a:lnTo>
                    <a:pt x="3236912" y="340499"/>
                  </a:lnTo>
                  <a:lnTo>
                    <a:pt x="3253803" y="309473"/>
                  </a:lnTo>
                  <a:lnTo>
                    <a:pt x="3253397" y="298640"/>
                  </a:lnTo>
                  <a:lnTo>
                    <a:pt x="3254425" y="240715"/>
                  </a:lnTo>
                  <a:lnTo>
                    <a:pt x="3263315" y="189382"/>
                  </a:lnTo>
                  <a:lnTo>
                    <a:pt x="3269272" y="174002"/>
                  </a:lnTo>
                  <a:lnTo>
                    <a:pt x="3272739" y="248564"/>
                  </a:lnTo>
                  <a:lnTo>
                    <a:pt x="3245231" y="399923"/>
                  </a:lnTo>
                  <a:lnTo>
                    <a:pt x="3271088" y="399923"/>
                  </a:lnTo>
                  <a:lnTo>
                    <a:pt x="3269272" y="522846"/>
                  </a:lnTo>
                  <a:lnTo>
                    <a:pt x="3298025" y="551586"/>
                  </a:lnTo>
                  <a:lnTo>
                    <a:pt x="3309213" y="549338"/>
                  </a:lnTo>
                  <a:lnTo>
                    <a:pt x="3318357" y="543179"/>
                  </a:lnTo>
                  <a:lnTo>
                    <a:pt x="3324517" y="534035"/>
                  </a:lnTo>
                  <a:lnTo>
                    <a:pt x="3326790" y="522846"/>
                  </a:lnTo>
                  <a:lnTo>
                    <a:pt x="3326790" y="399923"/>
                  </a:lnTo>
                  <a:lnTo>
                    <a:pt x="3337560" y="399923"/>
                  </a:lnTo>
                  <a:lnTo>
                    <a:pt x="3337560" y="522846"/>
                  </a:lnTo>
                  <a:lnTo>
                    <a:pt x="3339808" y="534035"/>
                  </a:lnTo>
                  <a:lnTo>
                    <a:pt x="3345980" y="543179"/>
                  </a:lnTo>
                  <a:lnTo>
                    <a:pt x="3355111" y="549338"/>
                  </a:lnTo>
                  <a:lnTo>
                    <a:pt x="3366300" y="551586"/>
                  </a:lnTo>
                  <a:lnTo>
                    <a:pt x="3377488" y="549338"/>
                  </a:lnTo>
                  <a:lnTo>
                    <a:pt x="3386632" y="543179"/>
                  </a:lnTo>
                  <a:lnTo>
                    <a:pt x="3392792" y="534035"/>
                  </a:lnTo>
                  <a:lnTo>
                    <a:pt x="3395065" y="522846"/>
                  </a:lnTo>
                  <a:lnTo>
                    <a:pt x="3393224" y="399923"/>
                  </a:lnTo>
                  <a:lnTo>
                    <a:pt x="3419094" y="399923"/>
                  </a:lnTo>
                  <a:lnTo>
                    <a:pt x="3391801" y="247688"/>
                  </a:lnTo>
                  <a:lnTo>
                    <a:pt x="3395065" y="174091"/>
                  </a:lnTo>
                  <a:lnTo>
                    <a:pt x="3396437" y="176911"/>
                  </a:lnTo>
                  <a:lnTo>
                    <a:pt x="3407676" y="220560"/>
                  </a:lnTo>
                  <a:lnTo>
                    <a:pt x="3411245" y="278434"/>
                  </a:lnTo>
                  <a:lnTo>
                    <a:pt x="3409937" y="320827"/>
                  </a:lnTo>
                  <a:lnTo>
                    <a:pt x="3410966" y="328142"/>
                  </a:lnTo>
                  <a:lnTo>
                    <a:pt x="3414611" y="334289"/>
                  </a:lnTo>
                  <a:lnTo>
                    <a:pt x="3420275" y="338607"/>
                  </a:lnTo>
                  <a:lnTo>
                    <a:pt x="3427425" y="340474"/>
                  </a:lnTo>
                  <a:lnTo>
                    <a:pt x="3428161" y="340512"/>
                  </a:lnTo>
                  <a:lnTo>
                    <a:pt x="3428593" y="340499"/>
                  </a:lnTo>
                  <a:lnTo>
                    <a:pt x="3448100" y="299796"/>
                  </a:lnTo>
                  <a:lnTo>
                    <a:pt x="3448367" y="288899"/>
                  </a:lnTo>
                  <a:lnTo>
                    <a:pt x="3448443" y="278434"/>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grpSp>
      <p:grpSp>
        <p:nvGrpSpPr>
          <p:cNvPr id="80" name="object 80"/>
          <p:cNvGrpSpPr/>
          <p:nvPr/>
        </p:nvGrpSpPr>
        <p:grpSpPr>
          <a:xfrm>
            <a:off x="3910942" y="1226487"/>
            <a:ext cx="4868250" cy="3209138"/>
            <a:chOff x="3910126" y="1228001"/>
            <a:chExt cx="4874260" cy="3213100"/>
          </a:xfrm>
        </p:grpSpPr>
        <p:sp>
          <p:nvSpPr>
            <p:cNvPr id="81" name="object 81"/>
            <p:cNvSpPr/>
            <p:nvPr/>
          </p:nvSpPr>
          <p:spPr>
            <a:xfrm>
              <a:off x="3916794" y="1234668"/>
              <a:ext cx="243840" cy="3199765"/>
            </a:xfrm>
            <a:custGeom>
              <a:avLst/>
              <a:gdLst/>
              <a:ahLst/>
              <a:cxnLst/>
              <a:rect l="l" t="t" r="r" b="b"/>
              <a:pathLst>
                <a:path w="243839" h="3199765">
                  <a:moveTo>
                    <a:pt x="0" y="0"/>
                  </a:moveTo>
                  <a:lnTo>
                    <a:pt x="243357" y="0"/>
                  </a:lnTo>
                  <a:lnTo>
                    <a:pt x="243357" y="1599628"/>
                  </a:lnTo>
                  <a:lnTo>
                    <a:pt x="243357" y="3199345"/>
                  </a:lnTo>
                  <a:lnTo>
                    <a:pt x="0" y="3199345"/>
                  </a:lnTo>
                </a:path>
              </a:pathLst>
            </a:custGeom>
            <a:ln w="13207">
              <a:solidFill>
                <a:srgbClr val="A7A9AC"/>
              </a:solidFill>
            </a:ln>
          </p:spPr>
          <p:txBody>
            <a:bodyPr wrap="square" lIns="0" tIns="0" rIns="0" bIns="0" rtlCol="0"/>
            <a:lstStyle/>
            <a:p>
              <a:pPr defTabSz="913303"/>
              <a:endParaRPr sz="1798" kern="0">
                <a:solidFill>
                  <a:sysClr val="windowText" lastClr="000000"/>
                </a:solidFill>
              </a:endParaRPr>
            </a:p>
          </p:txBody>
        </p:sp>
        <p:sp>
          <p:nvSpPr>
            <p:cNvPr id="82" name="object 82"/>
            <p:cNvSpPr/>
            <p:nvPr/>
          </p:nvSpPr>
          <p:spPr>
            <a:xfrm>
              <a:off x="4166768" y="2834347"/>
              <a:ext cx="180975" cy="0"/>
            </a:xfrm>
            <a:custGeom>
              <a:avLst/>
              <a:gdLst/>
              <a:ahLst/>
              <a:cxnLst/>
              <a:rect l="l" t="t" r="r" b="b"/>
              <a:pathLst>
                <a:path w="180975">
                  <a:moveTo>
                    <a:pt x="180594" y="0"/>
                  </a:moveTo>
                  <a:lnTo>
                    <a:pt x="0" y="0"/>
                  </a:lnTo>
                </a:path>
              </a:pathLst>
            </a:custGeom>
            <a:ln w="13208">
              <a:solidFill>
                <a:srgbClr val="A7A9AC"/>
              </a:solidFill>
            </a:ln>
          </p:spPr>
          <p:txBody>
            <a:bodyPr wrap="square" lIns="0" tIns="0" rIns="0" bIns="0" rtlCol="0"/>
            <a:lstStyle/>
            <a:p>
              <a:pPr defTabSz="913303"/>
              <a:endParaRPr sz="1798" kern="0">
                <a:solidFill>
                  <a:sysClr val="windowText" lastClr="000000"/>
                </a:solidFill>
              </a:endParaRPr>
            </a:p>
          </p:txBody>
        </p:sp>
        <p:sp>
          <p:nvSpPr>
            <p:cNvPr id="83" name="object 83"/>
            <p:cNvSpPr/>
            <p:nvPr/>
          </p:nvSpPr>
          <p:spPr>
            <a:xfrm>
              <a:off x="4347362" y="1237259"/>
              <a:ext cx="4436745" cy="3203575"/>
            </a:xfrm>
            <a:custGeom>
              <a:avLst/>
              <a:gdLst/>
              <a:ahLst/>
              <a:cxnLst/>
              <a:rect l="l" t="t" r="r" b="b"/>
              <a:pathLst>
                <a:path w="4436745" h="3203575">
                  <a:moveTo>
                    <a:pt x="4436643" y="0"/>
                  </a:moveTo>
                  <a:lnTo>
                    <a:pt x="0" y="0"/>
                  </a:lnTo>
                  <a:lnTo>
                    <a:pt x="0" y="3203359"/>
                  </a:lnTo>
                  <a:lnTo>
                    <a:pt x="4436643" y="3203359"/>
                  </a:lnTo>
                  <a:lnTo>
                    <a:pt x="4436643" y="0"/>
                  </a:lnTo>
                  <a:close/>
                </a:path>
              </a:pathLst>
            </a:custGeom>
            <a:solidFill>
              <a:srgbClr val="F0ECE9"/>
            </a:solidFill>
          </p:spPr>
          <p:txBody>
            <a:bodyPr wrap="square" lIns="0" tIns="0" rIns="0" bIns="0" rtlCol="0"/>
            <a:lstStyle/>
            <a:p>
              <a:pPr defTabSz="913303"/>
              <a:endParaRPr sz="1798" kern="0">
                <a:solidFill>
                  <a:sysClr val="windowText" lastClr="000000"/>
                </a:solidFill>
              </a:endParaRPr>
            </a:p>
          </p:txBody>
        </p:sp>
      </p:grpSp>
      <p:sp>
        <p:nvSpPr>
          <p:cNvPr id="84" name="object 84"/>
          <p:cNvSpPr txBox="1"/>
          <p:nvPr/>
        </p:nvSpPr>
        <p:spPr>
          <a:xfrm>
            <a:off x="4541342" y="1356857"/>
            <a:ext cx="4032351" cy="1675570"/>
          </a:xfrm>
          <a:prstGeom prst="rect">
            <a:avLst/>
          </a:prstGeom>
        </p:spPr>
        <p:txBody>
          <a:bodyPr vert="horz" wrap="square" lIns="0" tIns="12684" rIns="0" bIns="0" rtlCol="0">
            <a:spAutoFit/>
          </a:bodyPr>
          <a:lstStyle/>
          <a:p>
            <a:pPr marL="12685" defTabSz="913303">
              <a:lnSpc>
                <a:spcPts val="2627"/>
              </a:lnSpc>
              <a:spcBef>
                <a:spcPts val="100"/>
              </a:spcBef>
            </a:pPr>
            <a:r>
              <a:rPr sz="2297" kern="0" spc="-70" dirty="0">
                <a:solidFill>
                  <a:srgbClr val="0072BC"/>
                </a:solidFill>
                <a:latin typeface="Trebuchet MS"/>
                <a:cs typeface="Trebuchet MS"/>
              </a:rPr>
              <a:t>Caring</a:t>
            </a:r>
            <a:r>
              <a:rPr sz="2297" kern="0" spc="-145" dirty="0">
                <a:solidFill>
                  <a:srgbClr val="0072BC"/>
                </a:solidFill>
                <a:latin typeface="Trebuchet MS"/>
                <a:cs typeface="Trebuchet MS"/>
              </a:rPr>
              <a:t> </a:t>
            </a:r>
            <a:r>
              <a:rPr sz="2297" kern="0" spc="-170" dirty="0">
                <a:solidFill>
                  <a:srgbClr val="0072BC"/>
                </a:solidFill>
                <a:latin typeface="Trebuchet MS"/>
                <a:cs typeface="Trebuchet MS"/>
              </a:rPr>
              <a:t>for</a:t>
            </a:r>
            <a:r>
              <a:rPr sz="2297" kern="0" spc="-140" dirty="0">
                <a:solidFill>
                  <a:srgbClr val="0072BC"/>
                </a:solidFill>
                <a:latin typeface="Trebuchet MS"/>
                <a:cs typeface="Trebuchet MS"/>
              </a:rPr>
              <a:t> </a:t>
            </a:r>
            <a:r>
              <a:rPr sz="2297" kern="0" spc="60" dirty="0">
                <a:solidFill>
                  <a:srgbClr val="0072BC"/>
                </a:solidFill>
                <a:latin typeface="Trebuchet MS"/>
                <a:cs typeface="Trebuchet MS"/>
              </a:rPr>
              <a:t>a</a:t>
            </a:r>
            <a:r>
              <a:rPr sz="2297" kern="0" spc="-140" dirty="0">
                <a:solidFill>
                  <a:srgbClr val="0072BC"/>
                </a:solidFill>
                <a:latin typeface="Trebuchet MS"/>
                <a:cs typeface="Trebuchet MS"/>
              </a:rPr>
              <a:t> </a:t>
            </a:r>
            <a:r>
              <a:rPr sz="2297" kern="0" spc="-105" dirty="0">
                <a:solidFill>
                  <a:srgbClr val="0072BC"/>
                </a:solidFill>
                <a:latin typeface="Trebuchet MS"/>
                <a:cs typeface="Trebuchet MS"/>
              </a:rPr>
              <a:t>population</a:t>
            </a:r>
            <a:r>
              <a:rPr sz="2297" kern="0" spc="-140" dirty="0">
                <a:solidFill>
                  <a:srgbClr val="0072BC"/>
                </a:solidFill>
                <a:latin typeface="Trebuchet MS"/>
                <a:cs typeface="Trebuchet MS"/>
              </a:rPr>
              <a:t> </a:t>
            </a:r>
            <a:r>
              <a:rPr sz="2297" kern="0" spc="-25" dirty="0">
                <a:solidFill>
                  <a:srgbClr val="0072BC"/>
                </a:solidFill>
                <a:latin typeface="Trebuchet MS"/>
                <a:cs typeface="Trebuchet MS"/>
              </a:rPr>
              <a:t>of</a:t>
            </a:r>
            <a:endParaRPr sz="2297" kern="0" dirty="0">
              <a:solidFill>
                <a:sysClr val="windowText" lastClr="000000"/>
              </a:solidFill>
              <a:latin typeface="Trebuchet MS"/>
              <a:cs typeface="Trebuchet MS"/>
            </a:endParaRPr>
          </a:p>
          <a:p>
            <a:pPr marL="12685" defTabSz="913303">
              <a:lnSpc>
                <a:spcPts val="3556"/>
              </a:lnSpc>
            </a:pPr>
            <a:r>
              <a:rPr sz="3396" b="1" kern="0" spc="-220" dirty="0">
                <a:solidFill>
                  <a:srgbClr val="0072BC"/>
                </a:solidFill>
                <a:latin typeface="Trebuchet MS"/>
                <a:cs typeface="Trebuchet MS"/>
              </a:rPr>
              <a:t>7.2</a:t>
            </a:r>
            <a:r>
              <a:rPr sz="3396" b="1" kern="0" spc="-145" dirty="0">
                <a:solidFill>
                  <a:srgbClr val="0072BC"/>
                </a:solidFill>
                <a:latin typeface="Trebuchet MS"/>
                <a:cs typeface="Trebuchet MS"/>
              </a:rPr>
              <a:t> </a:t>
            </a:r>
            <a:r>
              <a:rPr sz="3396" b="1" kern="0" spc="-215" dirty="0">
                <a:solidFill>
                  <a:srgbClr val="0072BC"/>
                </a:solidFill>
                <a:latin typeface="Trebuchet MS"/>
                <a:cs typeface="Trebuchet MS"/>
              </a:rPr>
              <a:t>million</a:t>
            </a:r>
            <a:r>
              <a:rPr sz="3396" b="1" kern="0" spc="-479" dirty="0">
                <a:solidFill>
                  <a:srgbClr val="0072BC"/>
                </a:solidFill>
                <a:latin typeface="Trebuchet MS"/>
                <a:cs typeface="Trebuchet MS"/>
              </a:rPr>
              <a:t> </a:t>
            </a:r>
            <a:r>
              <a:rPr sz="2297" kern="0" spc="-10" dirty="0">
                <a:solidFill>
                  <a:srgbClr val="0072BC"/>
                </a:solidFill>
                <a:latin typeface="UnDinaru"/>
                <a:cs typeface="UnDinaru"/>
              </a:rPr>
              <a:t>across</a:t>
            </a:r>
            <a:endParaRPr sz="2297" kern="0" dirty="0">
              <a:solidFill>
                <a:sysClr val="windowText" lastClr="000000"/>
              </a:solidFill>
              <a:latin typeface="UnDinaru"/>
              <a:cs typeface="UnDinaru"/>
            </a:endParaRPr>
          </a:p>
          <a:p>
            <a:pPr marL="12685" marR="5074" defTabSz="913303">
              <a:lnSpc>
                <a:spcPts val="3296"/>
              </a:lnSpc>
              <a:spcBef>
                <a:spcPts val="370"/>
              </a:spcBef>
            </a:pPr>
            <a:r>
              <a:rPr sz="3396" b="1" kern="0" spc="-45" dirty="0">
                <a:solidFill>
                  <a:srgbClr val="0072BC"/>
                </a:solidFill>
                <a:latin typeface="Trebuchet MS"/>
                <a:cs typeface="Trebuchet MS"/>
              </a:rPr>
              <a:t>5</a:t>
            </a:r>
            <a:r>
              <a:rPr sz="3396" b="1" kern="0" spc="-508" dirty="0">
                <a:solidFill>
                  <a:srgbClr val="0072BC"/>
                </a:solidFill>
                <a:latin typeface="Trebuchet MS"/>
                <a:cs typeface="Trebuchet MS"/>
              </a:rPr>
              <a:t> </a:t>
            </a:r>
            <a:r>
              <a:rPr sz="2297" kern="0" spc="-10" dirty="0">
                <a:solidFill>
                  <a:srgbClr val="0072BC"/>
                </a:solidFill>
                <a:latin typeface="UnDinaru"/>
                <a:cs typeface="UnDinaru"/>
              </a:rPr>
              <a:t>counties</a:t>
            </a:r>
            <a:r>
              <a:rPr lang="en-GB" sz="2297" kern="0" spc="-10" dirty="0">
                <a:solidFill>
                  <a:srgbClr val="0072BC"/>
                </a:solidFill>
                <a:latin typeface="UnDinaru"/>
                <a:cs typeface="UnDinaru"/>
              </a:rPr>
              <a:t> and</a:t>
            </a:r>
            <a:r>
              <a:rPr sz="3396" b="1" kern="0" spc="-474" dirty="0">
                <a:solidFill>
                  <a:srgbClr val="0072BC"/>
                </a:solidFill>
                <a:latin typeface="Trebuchet MS"/>
                <a:cs typeface="Trebuchet MS"/>
              </a:rPr>
              <a:t>17</a:t>
            </a:r>
            <a:r>
              <a:rPr sz="3396" b="1" kern="0" spc="-508" dirty="0">
                <a:solidFill>
                  <a:srgbClr val="0072BC"/>
                </a:solidFill>
                <a:latin typeface="Trebuchet MS"/>
                <a:cs typeface="Trebuchet MS"/>
              </a:rPr>
              <a:t> </a:t>
            </a:r>
            <a:r>
              <a:rPr sz="2297" kern="0" dirty="0">
                <a:solidFill>
                  <a:srgbClr val="0072BC"/>
                </a:solidFill>
                <a:latin typeface="UnDinaru"/>
                <a:cs typeface="UnDinaru"/>
              </a:rPr>
              <a:t>London</a:t>
            </a:r>
            <a:r>
              <a:rPr sz="2297" kern="0" spc="-40" dirty="0">
                <a:solidFill>
                  <a:srgbClr val="0072BC"/>
                </a:solidFill>
                <a:latin typeface="UnDinaru"/>
                <a:cs typeface="UnDinaru"/>
              </a:rPr>
              <a:t> </a:t>
            </a:r>
            <a:r>
              <a:rPr sz="2297" kern="0" spc="-10" dirty="0">
                <a:solidFill>
                  <a:srgbClr val="0072BC"/>
                </a:solidFill>
                <a:latin typeface="UnDinaru"/>
                <a:cs typeface="UnDinaru"/>
              </a:rPr>
              <a:t>boroughs</a:t>
            </a:r>
            <a:endParaRPr sz="2297" kern="0" dirty="0">
              <a:solidFill>
                <a:sysClr val="windowText" lastClr="000000"/>
              </a:solidFill>
              <a:latin typeface="UnDinaru"/>
              <a:cs typeface="UnDinaru"/>
            </a:endParaRPr>
          </a:p>
        </p:txBody>
      </p:sp>
      <p:grpSp>
        <p:nvGrpSpPr>
          <p:cNvPr id="85" name="object 85"/>
          <p:cNvGrpSpPr/>
          <p:nvPr/>
        </p:nvGrpSpPr>
        <p:grpSpPr>
          <a:xfrm>
            <a:off x="4347499" y="1357738"/>
            <a:ext cx="4431909" cy="3034728"/>
            <a:chOff x="4347222" y="1359414"/>
            <a:chExt cx="4437380" cy="3038475"/>
          </a:xfrm>
        </p:grpSpPr>
        <p:sp>
          <p:nvSpPr>
            <p:cNvPr id="86" name="object 86"/>
            <p:cNvSpPr/>
            <p:nvPr/>
          </p:nvSpPr>
          <p:spPr>
            <a:xfrm>
              <a:off x="5004003" y="3189643"/>
              <a:ext cx="3284854" cy="988694"/>
            </a:xfrm>
            <a:custGeom>
              <a:avLst/>
              <a:gdLst/>
              <a:ahLst/>
              <a:cxnLst/>
              <a:rect l="l" t="t" r="r" b="b"/>
              <a:pathLst>
                <a:path w="3284854" h="988695">
                  <a:moveTo>
                    <a:pt x="137274" y="361213"/>
                  </a:moveTo>
                  <a:lnTo>
                    <a:pt x="99834" y="361213"/>
                  </a:lnTo>
                  <a:lnTo>
                    <a:pt x="99834" y="423608"/>
                  </a:lnTo>
                  <a:lnTo>
                    <a:pt x="137274" y="423608"/>
                  </a:lnTo>
                  <a:lnTo>
                    <a:pt x="137274" y="361213"/>
                  </a:lnTo>
                  <a:close/>
                </a:path>
                <a:path w="3284854" h="988695">
                  <a:moveTo>
                    <a:pt x="336943" y="863841"/>
                  </a:moveTo>
                  <a:lnTo>
                    <a:pt x="199669" y="863841"/>
                  </a:lnTo>
                  <a:lnTo>
                    <a:pt x="199669" y="988644"/>
                  </a:lnTo>
                  <a:lnTo>
                    <a:pt x="336943" y="988644"/>
                  </a:lnTo>
                  <a:lnTo>
                    <a:pt x="336943" y="863841"/>
                  </a:lnTo>
                  <a:close/>
                </a:path>
                <a:path w="3284854" h="988695">
                  <a:moveTo>
                    <a:pt x="336943" y="0"/>
                  </a:moveTo>
                  <a:lnTo>
                    <a:pt x="0" y="0"/>
                  </a:lnTo>
                  <a:lnTo>
                    <a:pt x="0" y="50800"/>
                  </a:lnTo>
                  <a:lnTo>
                    <a:pt x="0" y="114300"/>
                  </a:lnTo>
                  <a:lnTo>
                    <a:pt x="0" y="988072"/>
                  </a:lnTo>
                  <a:lnTo>
                    <a:pt x="137274" y="988072"/>
                  </a:lnTo>
                  <a:lnTo>
                    <a:pt x="137274" y="863600"/>
                  </a:lnTo>
                  <a:lnTo>
                    <a:pt x="336943" y="863600"/>
                  </a:lnTo>
                  <a:lnTo>
                    <a:pt x="336943" y="826770"/>
                  </a:lnTo>
                  <a:lnTo>
                    <a:pt x="37439" y="826770"/>
                  </a:lnTo>
                  <a:lnTo>
                    <a:pt x="37439" y="764540"/>
                  </a:lnTo>
                  <a:lnTo>
                    <a:pt x="99834" y="764540"/>
                  </a:lnTo>
                  <a:lnTo>
                    <a:pt x="99834" y="826401"/>
                  </a:lnTo>
                  <a:lnTo>
                    <a:pt x="137274" y="826401"/>
                  </a:lnTo>
                  <a:lnTo>
                    <a:pt x="137274" y="764540"/>
                  </a:lnTo>
                  <a:lnTo>
                    <a:pt x="199669" y="764540"/>
                  </a:lnTo>
                  <a:lnTo>
                    <a:pt x="199669" y="826401"/>
                  </a:lnTo>
                  <a:lnTo>
                    <a:pt x="237109" y="826401"/>
                  </a:lnTo>
                  <a:lnTo>
                    <a:pt x="237109" y="764540"/>
                  </a:lnTo>
                  <a:lnTo>
                    <a:pt x="299504" y="764540"/>
                  </a:lnTo>
                  <a:lnTo>
                    <a:pt x="299504" y="826401"/>
                  </a:lnTo>
                  <a:lnTo>
                    <a:pt x="336943" y="826401"/>
                  </a:lnTo>
                  <a:lnTo>
                    <a:pt x="336943" y="564337"/>
                  </a:lnTo>
                  <a:lnTo>
                    <a:pt x="299504" y="564337"/>
                  </a:lnTo>
                  <a:lnTo>
                    <a:pt x="299504" y="626110"/>
                  </a:lnTo>
                  <a:lnTo>
                    <a:pt x="299504" y="664210"/>
                  </a:lnTo>
                  <a:lnTo>
                    <a:pt x="299504" y="726440"/>
                  </a:lnTo>
                  <a:lnTo>
                    <a:pt x="237109" y="726440"/>
                  </a:lnTo>
                  <a:lnTo>
                    <a:pt x="237109" y="664210"/>
                  </a:lnTo>
                  <a:lnTo>
                    <a:pt x="299504" y="664210"/>
                  </a:lnTo>
                  <a:lnTo>
                    <a:pt x="299504" y="626110"/>
                  </a:lnTo>
                  <a:lnTo>
                    <a:pt x="237109" y="626110"/>
                  </a:lnTo>
                  <a:lnTo>
                    <a:pt x="237109" y="564337"/>
                  </a:lnTo>
                  <a:lnTo>
                    <a:pt x="199669" y="564337"/>
                  </a:lnTo>
                  <a:lnTo>
                    <a:pt x="199669" y="626110"/>
                  </a:lnTo>
                  <a:lnTo>
                    <a:pt x="199669" y="664210"/>
                  </a:lnTo>
                  <a:lnTo>
                    <a:pt x="199669" y="726440"/>
                  </a:lnTo>
                  <a:lnTo>
                    <a:pt x="137274" y="726440"/>
                  </a:lnTo>
                  <a:lnTo>
                    <a:pt x="137274" y="664210"/>
                  </a:lnTo>
                  <a:lnTo>
                    <a:pt x="199669" y="664210"/>
                  </a:lnTo>
                  <a:lnTo>
                    <a:pt x="199669" y="626110"/>
                  </a:lnTo>
                  <a:lnTo>
                    <a:pt x="137274" y="626110"/>
                  </a:lnTo>
                  <a:lnTo>
                    <a:pt x="137274" y="564337"/>
                  </a:lnTo>
                  <a:lnTo>
                    <a:pt x="99834" y="564337"/>
                  </a:lnTo>
                  <a:lnTo>
                    <a:pt x="99834" y="626110"/>
                  </a:lnTo>
                  <a:lnTo>
                    <a:pt x="99834" y="664210"/>
                  </a:lnTo>
                  <a:lnTo>
                    <a:pt x="99834" y="726440"/>
                  </a:lnTo>
                  <a:lnTo>
                    <a:pt x="37439" y="726440"/>
                  </a:lnTo>
                  <a:lnTo>
                    <a:pt x="37439" y="664210"/>
                  </a:lnTo>
                  <a:lnTo>
                    <a:pt x="99834" y="664210"/>
                  </a:lnTo>
                  <a:lnTo>
                    <a:pt x="99834" y="626110"/>
                  </a:lnTo>
                  <a:lnTo>
                    <a:pt x="37439" y="626110"/>
                  </a:lnTo>
                  <a:lnTo>
                    <a:pt x="37439" y="563880"/>
                  </a:lnTo>
                  <a:lnTo>
                    <a:pt x="336943" y="563880"/>
                  </a:lnTo>
                  <a:lnTo>
                    <a:pt x="336943" y="527050"/>
                  </a:lnTo>
                  <a:lnTo>
                    <a:pt x="37439" y="527050"/>
                  </a:lnTo>
                  <a:lnTo>
                    <a:pt x="37439" y="464820"/>
                  </a:lnTo>
                  <a:lnTo>
                    <a:pt x="99834" y="464820"/>
                  </a:lnTo>
                  <a:lnTo>
                    <a:pt x="99834" y="526897"/>
                  </a:lnTo>
                  <a:lnTo>
                    <a:pt x="137274" y="526897"/>
                  </a:lnTo>
                  <a:lnTo>
                    <a:pt x="137274" y="464820"/>
                  </a:lnTo>
                  <a:lnTo>
                    <a:pt x="199669" y="464820"/>
                  </a:lnTo>
                  <a:lnTo>
                    <a:pt x="199669" y="526897"/>
                  </a:lnTo>
                  <a:lnTo>
                    <a:pt x="237109" y="526897"/>
                  </a:lnTo>
                  <a:lnTo>
                    <a:pt x="237109" y="464820"/>
                  </a:lnTo>
                  <a:lnTo>
                    <a:pt x="299504" y="464820"/>
                  </a:lnTo>
                  <a:lnTo>
                    <a:pt x="299504" y="526897"/>
                  </a:lnTo>
                  <a:lnTo>
                    <a:pt x="336943" y="526897"/>
                  </a:lnTo>
                  <a:lnTo>
                    <a:pt x="336943" y="464820"/>
                  </a:lnTo>
                  <a:lnTo>
                    <a:pt x="336943" y="464502"/>
                  </a:lnTo>
                  <a:lnTo>
                    <a:pt x="336943" y="424180"/>
                  </a:lnTo>
                  <a:lnTo>
                    <a:pt x="37439" y="424180"/>
                  </a:lnTo>
                  <a:lnTo>
                    <a:pt x="37439" y="360680"/>
                  </a:lnTo>
                  <a:lnTo>
                    <a:pt x="336943" y="360680"/>
                  </a:lnTo>
                  <a:lnTo>
                    <a:pt x="336943" y="320040"/>
                  </a:lnTo>
                  <a:lnTo>
                    <a:pt x="37439" y="320040"/>
                  </a:lnTo>
                  <a:lnTo>
                    <a:pt x="37439" y="257810"/>
                  </a:lnTo>
                  <a:lnTo>
                    <a:pt x="336943" y="257810"/>
                  </a:lnTo>
                  <a:lnTo>
                    <a:pt x="336943" y="217170"/>
                  </a:lnTo>
                  <a:lnTo>
                    <a:pt x="37439" y="217170"/>
                  </a:lnTo>
                  <a:lnTo>
                    <a:pt x="37439" y="154940"/>
                  </a:lnTo>
                  <a:lnTo>
                    <a:pt x="336943" y="154940"/>
                  </a:lnTo>
                  <a:lnTo>
                    <a:pt x="336943" y="114300"/>
                  </a:lnTo>
                  <a:lnTo>
                    <a:pt x="37439" y="114300"/>
                  </a:lnTo>
                  <a:lnTo>
                    <a:pt x="37439" y="50800"/>
                  </a:lnTo>
                  <a:lnTo>
                    <a:pt x="336943" y="50800"/>
                  </a:lnTo>
                  <a:lnTo>
                    <a:pt x="336943" y="0"/>
                  </a:lnTo>
                  <a:close/>
                </a:path>
                <a:path w="3284854" h="988695">
                  <a:moveTo>
                    <a:pt x="2307945" y="766102"/>
                  </a:moveTo>
                  <a:lnTo>
                    <a:pt x="2268550" y="766102"/>
                  </a:lnTo>
                  <a:lnTo>
                    <a:pt x="2268550" y="821245"/>
                  </a:lnTo>
                  <a:lnTo>
                    <a:pt x="2307945" y="821245"/>
                  </a:lnTo>
                  <a:lnTo>
                    <a:pt x="2307945" y="766102"/>
                  </a:lnTo>
                  <a:close/>
                </a:path>
                <a:path w="3284854" h="988695">
                  <a:moveTo>
                    <a:pt x="2402471" y="766102"/>
                  </a:moveTo>
                  <a:lnTo>
                    <a:pt x="2363063" y="766102"/>
                  </a:lnTo>
                  <a:lnTo>
                    <a:pt x="2363063" y="821245"/>
                  </a:lnTo>
                  <a:lnTo>
                    <a:pt x="2402471" y="821245"/>
                  </a:lnTo>
                  <a:lnTo>
                    <a:pt x="2402471" y="766102"/>
                  </a:lnTo>
                  <a:close/>
                </a:path>
                <a:path w="3284854" h="988695">
                  <a:moveTo>
                    <a:pt x="2706370" y="862126"/>
                  </a:moveTo>
                  <a:lnTo>
                    <a:pt x="2684576" y="862126"/>
                  </a:lnTo>
                  <a:lnTo>
                    <a:pt x="2684576" y="988631"/>
                  </a:lnTo>
                  <a:lnTo>
                    <a:pt x="2706370" y="988631"/>
                  </a:lnTo>
                  <a:lnTo>
                    <a:pt x="2706370" y="862126"/>
                  </a:lnTo>
                  <a:close/>
                </a:path>
                <a:path w="3284854" h="988695">
                  <a:moveTo>
                    <a:pt x="2779941" y="487972"/>
                  </a:moveTo>
                  <a:lnTo>
                    <a:pt x="2748203" y="487972"/>
                  </a:lnTo>
                  <a:lnTo>
                    <a:pt x="2748203" y="456222"/>
                  </a:lnTo>
                  <a:lnTo>
                    <a:pt x="2718028" y="456222"/>
                  </a:lnTo>
                  <a:lnTo>
                    <a:pt x="2718028" y="487972"/>
                  </a:lnTo>
                  <a:lnTo>
                    <a:pt x="2686266" y="487972"/>
                  </a:lnTo>
                  <a:lnTo>
                    <a:pt x="2686266" y="518452"/>
                  </a:lnTo>
                  <a:lnTo>
                    <a:pt x="2718028" y="518452"/>
                  </a:lnTo>
                  <a:lnTo>
                    <a:pt x="2718028" y="550202"/>
                  </a:lnTo>
                  <a:lnTo>
                    <a:pt x="2748203" y="550202"/>
                  </a:lnTo>
                  <a:lnTo>
                    <a:pt x="2748203" y="518452"/>
                  </a:lnTo>
                  <a:lnTo>
                    <a:pt x="2779941" y="518452"/>
                  </a:lnTo>
                  <a:lnTo>
                    <a:pt x="2779941" y="487972"/>
                  </a:lnTo>
                  <a:close/>
                </a:path>
                <a:path w="3284854" h="988695">
                  <a:moveTo>
                    <a:pt x="2781630" y="862126"/>
                  </a:moveTo>
                  <a:lnTo>
                    <a:pt x="2759862" y="862126"/>
                  </a:lnTo>
                  <a:lnTo>
                    <a:pt x="2759862" y="988631"/>
                  </a:lnTo>
                  <a:lnTo>
                    <a:pt x="2781630" y="988631"/>
                  </a:lnTo>
                  <a:lnTo>
                    <a:pt x="2781630" y="862126"/>
                  </a:lnTo>
                  <a:close/>
                </a:path>
                <a:path w="3284854" h="988695">
                  <a:moveTo>
                    <a:pt x="3005061" y="383654"/>
                  </a:moveTo>
                  <a:lnTo>
                    <a:pt x="2461171" y="383654"/>
                  </a:lnTo>
                  <a:lnTo>
                    <a:pt x="2461171" y="411111"/>
                  </a:lnTo>
                  <a:lnTo>
                    <a:pt x="3005061" y="411111"/>
                  </a:lnTo>
                  <a:lnTo>
                    <a:pt x="3005061" y="383654"/>
                  </a:lnTo>
                  <a:close/>
                </a:path>
                <a:path w="3284854" h="988695">
                  <a:moveTo>
                    <a:pt x="3101746" y="766102"/>
                  </a:moveTo>
                  <a:lnTo>
                    <a:pt x="3062351" y="766102"/>
                  </a:lnTo>
                  <a:lnTo>
                    <a:pt x="3062351" y="821245"/>
                  </a:lnTo>
                  <a:lnTo>
                    <a:pt x="3101746" y="821245"/>
                  </a:lnTo>
                  <a:lnTo>
                    <a:pt x="3101746" y="766102"/>
                  </a:lnTo>
                  <a:close/>
                </a:path>
                <a:path w="3284854" h="988695">
                  <a:moveTo>
                    <a:pt x="3196272" y="766102"/>
                  </a:moveTo>
                  <a:lnTo>
                    <a:pt x="3156864" y="766102"/>
                  </a:lnTo>
                  <a:lnTo>
                    <a:pt x="3156864" y="821245"/>
                  </a:lnTo>
                  <a:lnTo>
                    <a:pt x="3196272" y="821245"/>
                  </a:lnTo>
                  <a:lnTo>
                    <a:pt x="3196272" y="766102"/>
                  </a:lnTo>
                  <a:close/>
                </a:path>
                <a:path w="3284854" h="988695">
                  <a:moveTo>
                    <a:pt x="3284309" y="766102"/>
                  </a:moveTo>
                  <a:lnTo>
                    <a:pt x="3251390" y="766102"/>
                  </a:lnTo>
                  <a:lnTo>
                    <a:pt x="3251390" y="821245"/>
                  </a:lnTo>
                  <a:lnTo>
                    <a:pt x="3284309" y="821245"/>
                  </a:lnTo>
                  <a:lnTo>
                    <a:pt x="3284309" y="766102"/>
                  </a:lnTo>
                  <a:close/>
                </a:path>
                <a:path w="3284854" h="988695">
                  <a:moveTo>
                    <a:pt x="3284309" y="641362"/>
                  </a:moveTo>
                  <a:lnTo>
                    <a:pt x="3251390" y="641362"/>
                  </a:lnTo>
                  <a:lnTo>
                    <a:pt x="3251390" y="679462"/>
                  </a:lnTo>
                  <a:lnTo>
                    <a:pt x="3251390" y="734072"/>
                  </a:lnTo>
                  <a:lnTo>
                    <a:pt x="3196272" y="734072"/>
                  </a:lnTo>
                  <a:lnTo>
                    <a:pt x="3196272" y="679462"/>
                  </a:lnTo>
                  <a:lnTo>
                    <a:pt x="3251390" y="679462"/>
                  </a:lnTo>
                  <a:lnTo>
                    <a:pt x="3251390" y="641362"/>
                  </a:lnTo>
                  <a:lnTo>
                    <a:pt x="3156864" y="641362"/>
                  </a:lnTo>
                  <a:lnTo>
                    <a:pt x="3156864" y="679462"/>
                  </a:lnTo>
                  <a:lnTo>
                    <a:pt x="3156864" y="734072"/>
                  </a:lnTo>
                  <a:lnTo>
                    <a:pt x="3101746" y="734072"/>
                  </a:lnTo>
                  <a:lnTo>
                    <a:pt x="3101746" y="679462"/>
                  </a:lnTo>
                  <a:lnTo>
                    <a:pt x="3156864" y="679462"/>
                  </a:lnTo>
                  <a:lnTo>
                    <a:pt x="3156864" y="641362"/>
                  </a:lnTo>
                  <a:lnTo>
                    <a:pt x="3062351" y="641362"/>
                  </a:lnTo>
                  <a:lnTo>
                    <a:pt x="3062351" y="679462"/>
                  </a:lnTo>
                  <a:lnTo>
                    <a:pt x="3062351" y="734072"/>
                  </a:lnTo>
                  <a:lnTo>
                    <a:pt x="3007233" y="734072"/>
                  </a:lnTo>
                  <a:lnTo>
                    <a:pt x="3007233" y="679462"/>
                  </a:lnTo>
                  <a:lnTo>
                    <a:pt x="3062351" y="679462"/>
                  </a:lnTo>
                  <a:lnTo>
                    <a:pt x="3062351" y="641362"/>
                  </a:lnTo>
                  <a:lnTo>
                    <a:pt x="2976422" y="641362"/>
                  </a:lnTo>
                  <a:lnTo>
                    <a:pt x="2976422" y="639889"/>
                  </a:lnTo>
                  <a:lnTo>
                    <a:pt x="2976422" y="635660"/>
                  </a:lnTo>
                  <a:lnTo>
                    <a:pt x="2976422" y="421005"/>
                  </a:lnTo>
                  <a:lnTo>
                    <a:pt x="2943161" y="421005"/>
                  </a:lnTo>
                  <a:lnTo>
                    <a:pt x="2943161" y="910666"/>
                  </a:lnTo>
                  <a:lnTo>
                    <a:pt x="2889707" y="910666"/>
                  </a:lnTo>
                  <a:lnTo>
                    <a:pt x="2889707" y="857211"/>
                  </a:lnTo>
                  <a:lnTo>
                    <a:pt x="2943161" y="857211"/>
                  </a:lnTo>
                  <a:lnTo>
                    <a:pt x="2943161" y="818972"/>
                  </a:lnTo>
                  <a:lnTo>
                    <a:pt x="2889707" y="818972"/>
                  </a:lnTo>
                  <a:lnTo>
                    <a:pt x="2889707" y="765517"/>
                  </a:lnTo>
                  <a:lnTo>
                    <a:pt x="2943161" y="765517"/>
                  </a:lnTo>
                  <a:lnTo>
                    <a:pt x="2943161" y="727316"/>
                  </a:lnTo>
                  <a:lnTo>
                    <a:pt x="2889707" y="727316"/>
                  </a:lnTo>
                  <a:lnTo>
                    <a:pt x="2889707" y="673862"/>
                  </a:lnTo>
                  <a:lnTo>
                    <a:pt x="2943161" y="673862"/>
                  </a:lnTo>
                  <a:lnTo>
                    <a:pt x="2943161" y="635660"/>
                  </a:lnTo>
                  <a:lnTo>
                    <a:pt x="2889707" y="635660"/>
                  </a:lnTo>
                  <a:lnTo>
                    <a:pt x="2889707" y="582180"/>
                  </a:lnTo>
                  <a:lnTo>
                    <a:pt x="2943161" y="582180"/>
                  </a:lnTo>
                  <a:lnTo>
                    <a:pt x="2943161" y="543991"/>
                  </a:lnTo>
                  <a:lnTo>
                    <a:pt x="2889707" y="543991"/>
                  </a:lnTo>
                  <a:lnTo>
                    <a:pt x="2889707" y="490537"/>
                  </a:lnTo>
                  <a:lnTo>
                    <a:pt x="2943161" y="490537"/>
                  </a:lnTo>
                  <a:lnTo>
                    <a:pt x="2943161" y="421005"/>
                  </a:lnTo>
                  <a:lnTo>
                    <a:pt x="2851480" y="421005"/>
                  </a:lnTo>
                  <a:lnTo>
                    <a:pt x="2851480" y="582168"/>
                  </a:lnTo>
                  <a:lnTo>
                    <a:pt x="2851480" y="635647"/>
                  </a:lnTo>
                  <a:lnTo>
                    <a:pt x="2851480" y="673849"/>
                  </a:lnTo>
                  <a:lnTo>
                    <a:pt x="2851480" y="727303"/>
                  </a:lnTo>
                  <a:lnTo>
                    <a:pt x="2851480" y="765517"/>
                  </a:lnTo>
                  <a:lnTo>
                    <a:pt x="2851480" y="818972"/>
                  </a:lnTo>
                  <a:lnTo>
                    <a:pt x="2798026" y="818972"/>
                  </a:lnTo>
                  <a:lnTo>
                    <a:pt x="2798026" y="769759"/>
                  </a:lnTo>
                  <a:lnTo>
                    <a:pt x="2798026" y="765517"/>
                  </a:lnTo>
                  <a:lnTo>
                    <a:pt x="2851480" y="765517"/>
                  </a:lnTo>
                  <a:lnTo>
                    <a:pt x="2851480" y="727303"/>
                  </a:lnTo>
                  <a:lnTo>
                    <a:pt x="2798026" y="727303"/>
                  </a:lnTo>
                  <a:lnTo>
                    <a:pt x="2798026" y="678103"/>
                  </a:lnTo>
                  <a:lnTo>
                    <a:pt x="2798026" y="673849"/>
                  </a:lnTo>
                  <a:lnTo>
                    <a:pt x="2851480" y="673849"/>
                  </a:lnTo>
                  <a:lnTo>
                    <a:pt x="2851480" y="635647"/>
                  </a:lnTo>
                  <a:lnTo>
                    <a:pt x="2798026" y="635647"/>
                  </a:lnTo>
                  <a:lnTo>
                    <a:pt x="2798026" y="586409"/>
                  </a:lnTo>
                  <a:lnTo>
                    <a:pt x="2798026" y="582168"/>
                  </a:lnTo>
                  <a:lnTo>
                    <a:pt x="2851480" y="582168"/>
                  </a:lnTo>
                  <a:lnTo>
                    <a:pt x="2851480" y="421005"/>
                  </a:lnTo>
                  <a:lnTo>
                    <a:pt x="2798686" y="421005"/>
                  </a:lnTo>
                  <a:lnTo>
                    <a:pt x="2798686" y="503021"/>
                  </a:lnTo>
                  <a:lnTo>
                    <a:pt x="2793530" y="528548"/>
                  </a:lnTo>
                  <a:lnTo>
                    <a:pt x="2779471" y="549389"/>
                  </a:lnTo>
                  <a:lnTo>
                    <a:pt x="2759824" y="562635"/>
                  </a:lnTo>
                  <a:lnTo>
                    <a:pt x="2759824" y="586409"/>
                  </a:lnTo>
                  <a:lnTo>
                    <a:pt x="2759824" y="823214"/>
                  </a:lnTo>
                  <a:lnTo>
                    <a:pt x="2706370" y="823214"/>
                  </a:lnTo>
                  <a:lnTo>
                    <a:pt x="2706370" y="769759"/>
                  </a:lnTo>
                  <a:lnTo>
                    <a:pt x="2759824" y="769759"/>
                  </a:lnTo>
                  <a:lnTo>
                    <a:pt x="2759824" y="731558"/>
                  </a:lnTo>
                  <a:lnTo>
                    <a:pt x="2706370" y="731558"/>
                  </a:lnTo>
                  <a:lnTo>
                    <a:pt x="2706370" y="678103"/>
                  </a:lnTo>
                  <a:lnTo>
                    <a:pt x="2759824" y="678103"/>
                  </a:lnTo>
                  <a:lnTo>
                    <a:pt x="2759824" y="639889"/>
                  </a:lnTo>
                  <a:lnTo>
                    <a:pt x="2706370" y="639889"/>
                  </a:lnTo>
                  <a:lnTo>
                    <a:pt x="2706370" y="586409"/>
                  </a:lnTo>
                  <a:lnTo>
                    <a:pt x="2759824" y="586409"/>
                  </a:lnTo>
                  <a:lnTo>
                    <a:pt x="2759824" y="562635"/>
                  </a:lnTo>
                  <a:lnTo>
                    <a:pt x="2758617" y="563435"/>
                  </a:lnTo>
                  <a:lnTo>
                    <a:pt x="2733103" y="568579"/>
                  </a:lnTo>
                  <a:lnTo>
                    <a:pt x="2707576" y="563435"/>
                  </a:lnTo>
                  <a:lnTo>
                    <a:pt x="2686748" y="549389"/>
                  </a:lnTo>
                  <a:lnTo>
                    <a:pt x="2685948" y="548195"/>
                  </a:lnTo>
                  <a:lnTo>
                    <a:pt x="2672702" y="528548"/>
                  </a:lnTo>
                  <a:lnTo>
                    <a:pt x="2668168" y="506056"/>
                  </a:lnTo>
                  <a:lnTo>
                    <a:pt x="2668168" y="586409"/>
                  </a:lnTo>
                  <a:lnTo>
                    <a:pt x="2668168" y="639889"/>
                  </a:lnTo>
                  <a:lnTo>
                    <a:pt x="2668168" y="678103"/>
                  </a:lnTo>
                  <a:lnTo>
                    <a:pt x="2668168" y="731558"/>
                  </a:lnTo>
                  <a:lnTo>
                    <a:pt x="2668168" y="769759"/>
                  </a:lnTo>
                  <a:lnTo>
                    <a:pt x="2668168" y="823214"/>
                  </a:lnTo>
                  <a:lnTo>
                    <a:pt x="2614714" y="823214"/>
                  </a:lnTo>
                  <a:lnTo>
                    <a:pt x="2614714" y="769759"/>
                  </a:lnTo>
                  <a:lnTo>
                    <a:pt x="2668168" y="769759"/>
                  </a:lnTo>
                  <a:lnTo>
                    <a:pt x="2668168" y="731558"/>
                  </a:lnTo>
                  <a:lnTo>
                    <a:pt x="2614714" y="731558"/>
                  </a:lnTo>
                  <a:lnTo>
                    <a:pt x="2614714" y="678103"/>
                  </a:lnTo>
                  <a:lnTo>
                    <a:pt x="2668168" y="678103"/>
                  </a:lnTo>
                  <a:lnTo>
                    <a:pt x="2668168" y="639889"/>
                  </a:lnTo>
                  <a:lnTo>
                    <a:pt x="2614714" y="639889"/>
                  </a:lnTo>
                  <a:lnTo>
                    <a:pt x="2614714" y="586409"/>
                  </a:lnTo>
                  <a:lnTo>
                    <a:pt x="2668168" y="586409"/>
                  </a:lnTo>
                  <a:lnTo>
                    <a:pt x="2668168" y="506056"/>
                  </a:lnTo>
                  <a:lnTo>
                    <a:pt x="2686748" y="456666"/>
                  </a:lnTo>
                  <a:lnTo>
                    <a:pt x="2733103" y="437464"/>
                  </a:lnTo>
                  <a:lnTo>
                    <a:pt x="2758630" y="442620"/>
                  </a:lnTo>
                  <a:lnTo>
                    <a:pt x="2779471" y="456666"/>
                  </a:lnTo>
                  <a:lnTo>
                    <a:pt x="2793530" y="477507"/>
                  </a:lnTo>
                  <a:lnTo>
                    <a:pt x="2798686" y="503021"/>
                  </a:lnTo>
                  <a:lnTo>
                    <a:pt x="2798686" y="421005"/>
                  </a:lnTo>
                  <a:lnTo>
                    <a:pt x="2576512" y="421005"/>
                  </a:lnTo>
                  <a:lnTo>
                    <a:pt x="2576512" y="494715"/>
                  </a:lnTo>
                  <a:lnTo>
                    <a:pt x="2576512" y="548195"/>
                  </a:lnTo>
                  <a:lnTo>
                    <a:pt x="2576512" y="914869"/>
                  </a:lnTo>
                  <a:lnTo>
                    <a:pt x="2523045" y="914869"/>
                  </a:lnTo>
                  <a:lnTo>
                    <a:pt x="2523020" y="861402"/>
                  </a:lnTo>
                  <a:lnTo>
                    <a:pt x="2576512" y="861402"/>
                  </a:lnTo>
                  <a:lnTo>
                    <a:pt x="2576512" y="823201"/>
                  </a:lnTo>
                  <a:lnTo>
                    <a:pt x="2523045" y="823201"/>
                  </a:lnTo>
                  <a:lnTo>
                    <a:pt x="2523020" y="769747"/>
                  </a:lnTo>
                  <a:lnTo>
                    <a:pt x="2576512" y="769747"/>
                  </a:lnTo>
                  <a:lnTo>
                    <a:pt x="2576512" y="731545"/>
                  </a:lnTo>
                  <a:lnTo>
                    <a:pt x="2523045" y="731545"/>
                  </a:lnTo>
                  <a:lnTo>
                    <a:pt x="2523020" y="678091"/>
                  </a:lnTo>
                  <a:lnTo>
                    <a:pt x="2576512" y="678091"/>
                  </a:lnTo>
                  <a:lnTo>
                    <a:pt x="2576512" y="639889"/>
                  </a:lnTo>
                  <a:lnTo>
                    <a:pt x="2523045" y="639889"/>
                  </a:lnTo>
                  <a:lnTo>
                    <a:pt x="2523020" y="586397"/>
                  </a:lnTo>
                  <a:lnTo>
                    <a:pt x="2576512" y="586397"/>
                  </a:lnTo>
                  <a:lnTo>
                    <a:pt x="2576512" y="548195"/>
                  </a:lnTo>
                  <a:lnTo>
                    <a:pt x="2523045" y="548195"/>
                  </a:lnTo>
                  <a:lnTo>
                    <a:pt x="2523020" y="494715"/>
                  </a:lnTo>
                  <a:lnTo>
                    <a:pt x="2576512" y="494715"/>
                  </a:lnTo>
                  <a:lnTo>
                    <a:pt x="2576512" y="421005"/>
                  </a:lnTo>
                  <a:lnTo>
                    <a:pt x="2489835" y="421005"/>
                  </a:lnTo>
                  <a:lnTo>
                    <a:pt x="2489835" y="908062"/>
                  </a:lnTo>
                  <a:lnTo>
                    <a:pt x="2213432" y="908062"/>
                  </a:lnTo>
                  <a:lnTo>
                    <a:pt x="2213432" y="853452"/>
                  </a:lnTo>
                  <a:lnTo>
                    <a:pt x="2268550" y="853452"/>
                  </a:lnTo>
                  <a:lnTo>
                    <a:pt x="2268550" y="908050"/>
                  </a:lnTo>
                  <a:lnTo>
                    <a:pt x="2307945" y="908050"/>
                  </a:lnTo>
                  <a:lnTo>
                    <a:pt x="2307945" y="853452"/>
                  </a:lnTo>
                  <a:lnTo>
                    <a:pt x="2363063" y="853452"/>
                  </a:lnTo>
                  <a:lnTo>
                    <a:pt x="2363063" y="908050"/>
                  </a:lnTo>
                  <a:lnTo>
                    <a:pt x="2402471" y="908050"/>
                  </a:lnTo>
                  <a:lnTo>
                    <a:pt x="2402471" y="853452"/>
                  </a:lnTo>
                  <a:lnTo>
                    <a:pt x="2457589" y="853452"/>
                  </a:lnTo>
                  <a:lnTo>
                    <a:pt x="2457589" y="908050"/>
                  </a:lnTo>
                  <a:lnTo>
                    <a:pt x="2489822" y="908050"/>
                  </a:lnTo>
                  <a:lnTo>
                    <a:pt x="2489835" y="421005"/>
                  </a:lnTo>
                  <a:lnTo>
                    <a:pt x="2489822" y="821702"/>
                  </a:lnTo>
                  <a:lnTo>
                    <a:pt x="2213432" y="821702"/>
                  </a:lnTo>
                  <a:lnTo>
                    <a:pt x="2213432" y="765822"/>
                  </a:lnTo>
                  <a:lnTo>
                    <a:pt x="2489809" y="765822"/>
                  </a:lnTo>
                  <a:lnTo>
                    <a:pt x="2489809" y="766102"/>
                  </a:lnTo>
                  <a:lnTo>
                    <a:pt x="2457589" y="766102"/>
                  </a:lnTo>
                  <a:lnTo>
                    <a:pt x="2457589" y="821245"/>
                  </a:lnTo>
                  <a:lnTo>
                    <a:pt x="2489809" y="821245"/>
                  </a:lnTo>
                  <a:lnTo>
                    <a:pt x="2489822" y="821702"/>
                  </a:lnTo>
                  <a:lnTo>
                    <a:pt x="2489822" y="421005"/>
                  </a:lnTo>
                  <a:lnTo>
                    <a:pt x="2489797" y="641362"/>
                  </a:lnTo>
                  <a:lnTo>
                    <a:pt x="2457589" y="641362"/>
                  </a:lnTo>
                  <a:lnTo>
                    <a:pt x="2457589" y="679462"/>
                  </a:lnTo>
                  <a:lnTo>
                    <a:pt x="2457589" y="734072"/>
                  </a:lnTo>
                  <a:lnTo>
                    <a:pt x="2402471" y="734072"/>
                  </a:lnTo>
                  <a:lnTo>
                    <a:pt x="2402471" y="679462"/>
                  </a:lnTo>
                  <a:lnTo>
                    <a:pt x="2457589" y="679462"/>
                  </a:lnTo>
                  <a:lnTo>
                    <a:pt x="2457589" y="641362"/>
                  </a:lnTo>
                  <a:lnTo>
                    <a:pt x="2363063" y="641362"/>
                  </a:lnTo>
                  <a:lnTo>
                    <a:pt x="2363063" y="679462"/>
                  </a:lnTo>
                  <a:lnTo>
                    <a:pt x="2363063" y="734072"/>
                  </a:lnTo>
                  <a:lnTo>
                    <a:pt x="2307945" y="734072"/>
                  </a:lnTo>
                  <a:lnTo>
                    <a:pt x="2307945" y="679462"/>
                  </a:lnTo>
                  <a:lnTo>
                    <a:pt x="2363063" y="679462"/>
                  </a:lnTo>
                  <a:lnTo>
                    <a:pt x="2363063" y="641362"/>
                  </a:lnTo>
                  <a:lnTo>
                    <a:pt x="2268550" y="641362"/>
                  </a:lnTo>
                  <a:lnTo>
                    <a:pt x="2268550" y="679462"/>
                  </a:lnTo>
                  <a:lnTo>
                    <a:pt x="2268550" y="734072"/>
                  </a:lnTo>
                  <a:lnTo>
                    <a:pt x="2213432" y="734072"/>
                  </a:lnTo>
                  <a:lnTo>
                    <a:pt x="2213432" y="679462"/>
                  </a:lnTo>
                  <a:lnTo>
                    <a:pt x="2268550" y="679462"/>
                  </a:lnTo>
                  <a:lnTo>
                    <a:pt x="2268550" y="641362"/>
                  </a:lnTo>
                  <a:lnTo>
                    <a:pt x="2181910" y="641362"/>
                  </a:lnTo>
                  <a:lnTo>
                    <a:pt x="2181910" y="679462"/>
                  </a:lnTo>
                  <a:lnTo>
                    <a:pt x="2181910" y="734072"/>
                  </a:lnTo>
                  <a:lnTo>
                    <a:pt x="2181910" y="988072"/>
                  </a:lnTo>
                  <a:lnTo>
                    <a:pt x="2489835" y="988072"/>
                  </a:lnTo>
                  <a:lnTo>
                    <a:pt x="2489847" y="988631"/>
                  </a:lnTo>
                  <a:lnTo>
                    <a:pt x="2674734" y="988631"/>
                  </a:lnTo>
                  <a:lnTo>
                    <a:pt x="2674734" y="914869"/>
                  </a:lnTo>
                  <a:lnTo>
                    <a:pt x="2674734" y="861402"/>
                  </a:lnTo>
                  <a:lnTo>
                    <a:pt x="2674734" y="852233"/>
                  </a:lnTo>
                  <a:lnTo>
                    <a:pt x="2791536" y="852233"/>
                  </a:lnTo>
                  <a:lnTo>
                    <a:pt x="2791536" y="988631"/>
                  </a:lnTo>
                  <a:lnTo>
                    <a:pt x="2976422" y="988631"/>
                  </a:lnTo>
                  <a:lnTo>
                    <a:pt x="2976422" y="988072"/>
                  </a:lnTo>
                  <a:lnTo>
                    <a:pt x="3284309" y="988072"/>
                  </a:lnTo>
                  <a:lnTo>
                    <a:pt x="3284309" y="908062"/>
                  </a:lnTo>
                  <a:lnTo>
                    <a:pt x="3007233" y="908062"/>
                  </a:lnTo>
                  <a:lnTo>
                    <a:pt x="3007233" y="853452"/>
                  </a:lnTo>
                  <a:lnTo>
                    <a:pt x="3062351" y="853452"/>
                  </a:lnTo>
                  <a:lnTo>
                    <a:pt x="3062351" y="908050"/>
                  </a:lnTo>
                  <a:lnTo>
                    <a:pt x="3101746" y="908050"/>
                  </a:lnTo>
                  <a:lnTo>
                    <a:pt x="3101746" y="853452"/>
                  </a:lnTo>
                  <a:lnTo>
                    <a:pt x="3156864" y="853452"/>
                  </a:lnTo>
                  <a:lnTo>
                    <a:pt x="3156864" y="908050"/>
                  </a:lnTo>
                  <a:lnTo>
                    <a:pt x="3196272" y="908050"/>
                  </a:lnTo>
                  <a:lnTo>
                    <a:pt x="3196272" y="853452"/>
                  </a:lnTo>
                  <a:lnTo>
                    <a:pt x="3251390" y="853452"/>
                  </a:lnTo>
                  <a:lnTo>
                    <a:pt x="3251390" y="908050"/>
                  </a:lnTo>
                  <a:lnTo>
                    <a:pt x="3284309" y="908050"/>
                  </a:lnTo>
                  <a:lnTo>
                    <a:pt x="3284309" y="853452"/>
                  </a:lnTo>
                  <a:lnTo>
                    <a:pt x="3284309" y="852919"/>
                  </a:lnTo>
                  <a:lnTo>
                    <a:pt x="3284309" y="821702"/>
                  </a:lnTo>
                  <a:lnTo>
                    <a:pt x="3007233" y="821702"/>
                  </a:lnTo>
                  <a:lnTo>
                    <a:pt x="3007233" y="765822"/>
                  </a:lnTo>
                  <a:lnTo>
                    <a:pt x="3284309" y="765822"/>
                  </a:lnTo>
                  <a:lnTo>
                    <a:pt x="3284309" y="734453"/>
                  </a:lnTo>
                  <a:lnTo>
                    <a:pt x="3284309" y="734072"/>
                  </a:lnTo>
                  <a:lnTo>
                    <a:pt x="3284309" y="679462"/>
                  </a:lnTo>
                  <a:lnTo>
                    <a:pt x="3284309" y="679310"/>
                  </a:lnTo>
                  <a:lnTo>
                    <a:pt x="3284309" y="641362"/>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sp>
          <p:nvSpPr>
            <p:cNvPr id="87" name="object 87"/>
            <p:cNvSpPr/>
            <p:nvPr/>
          </p:nvSpPr>
          <p:spPr>
            <a:xfrm>
              <a:off x="5103838" y="3240951"/>
              <a:ext cx="237490" cy="372745"/>
            </a:xfrm>
            <a:custGeom>
              <a:avLst/>
              <a:gdLst/>
              <a:ahLst/>
              <a:cxnLst/>
              <a:rect l="l" t="t" r="r" b="b"/>
              <a:pathLst>
                <a:path w="237489" h="372745">
                  <a:moveTo>
                    <a:pt x="37439" y="309905"/>
                  </a:moveTo>
                  <a:lnTo>
                    <a:pt x="0" y="309905"/>
                  </a:lnTo>
                  <a:lnTo>
                    <a:pt x="0" y="372300"/>
                  </a:lnTo>
                  <a:lnTo>
                    <a:pt x="37439" y="372300"/>
                  </a:lnTo>
                  <a:lnTo>
                    <a:pt x="37439" y="309905"/>
                  </a:lnTo>
                  <a:close/>
                </a:path>
                <a:path w="237489" h="372745">
                  <a:moveTo>
                    <a:pt x="37439" y="206603"/>
                  </a:moveTo>
                  <a:lnTo>
                    <a:pt x="0" y="206603"/>
                  </a:lnTo>
                  <a:lnTo>
                    <a:pt x="0" y="268998"/>
                  </a:lnTo>
                  <a:lnTo>
                    <a:pt x="37439" y="268998"/>
                  </a:lnTo>
                  <a:lnTo>
                    <a:pt x="37439" y="206603"/>
                  </a:lnTo>
                  <a:close/>
                </a:path>
                <a:path w="237489" h="372745">
                  <a:moveTo>
                    <a:pt x="37439" y="103301"/>
                  </a:moveTo>
                  <a:lnTo>
                    <a:pt x="0" y="103301"/>
                  </a:lnTo>
                  <a:lnTo>
                    <a:pt x="0" y="165696"/>
                  </a:lnTo>
                  <a:lnTo>
                    <a:pt x="37439" y="165696"/>
                  </a:lnTo>
                  <a:lnTo>
                    <a:pt x="37439" y="103301"/>
                  </a:lnTo>
                  <a:close/>
                </a:path>
                <a:path w="237489" h="372745">
                  <a:moveTo>
                    <a:pt x="37439" y="0"/>
                  </a:moveTo>
                  <a:lnTo>
                    <a:pt x="0" y="0"/>
                  </a:lnTo>
                  <a:lnTo>
                    <a:pt x="0" y="62395"/>
                  </a:lnTo>
                  <a:lnTo>
                    <a:pt x="37439" y="62395"/>
                  </a:lnTo>
                  <a:lnTo>
                    <a:pt x="37439" y="0"/>
                  </a:lnTo>
                  <a:close/>
                </a:path>
                <a:path w="237489" h="372745">
                  <a:moveTo>
                    <a:pt x="137274" y="309905"/>
                  </a:moveTo>
                  <a:lnTo>
                    <a:pt x="99834" y="309905"/>
                  </a:lnTo>
                  <a:lnTo>
                    <a:pt x="99834" y="372300"/>
                  </a:lnTo>
                  <a:lnTo>
                    <a:pt x="137274" y="372300"/>
                  </a:lnTo>
                  <a:lnTo>
                    <a:pt x="137274" y="309905"/>
                  </a:lnTo>
                  <a:close/>
                </a:path>
                <a:path w="237489" h="372745">
                  <a:moveTo>
                    <a:pt x="137274" y="206603"/>
                  </a:moveTo>
                  <a:lnTo>
                    <a:pt x="99834" y="206603"/>
                  </a:lnTo>
                  <a:lnTo>
                    <a:pt x="99834" y="268998"/>
                  </a:lnTo>
                  <a:lnTo>
                    <a:pt x="137274" y="268998"/>
                  </a:lnTo>
                  <a:lnTo>
                    <a:pt x="137274" y="206603"/>
                  </a:lnTo>
                  <a:close/>
                </a:path>
                <a:path w="237489" h="372745">
                  <a:moveTo>
                    <a:pt x="137274" y="103301"/>
                  </a:moveTo>
                  <a:lnTo>
                    <a:pt x="99834" y="103301"/>
                  </a:lnTo>
                  <a:lnTo>
                    <a:pt x="99834" y="165696"/>
                  </a:lnTo>
                  <a:lnTo>
                    <a:pt x="137274" y="165696"/>
                  </a:lnTo>
                  <a:lnTo>
                    <a:pt x="137274" y="103301"/>
                  </a:lnTo>
                  <a:close/>
                </a:path>
                <a:path w="237489" h="372745">
                  <a:moveTo>
                    <a:pt x="137274" y="0"/>
                  </a:moveTo>
                  <a:lnTo>
                    <a:pt x="99834" y="0"/>
                  </a:lnTo>
                  <a:lnTo>
                    <a:pt x="99834" y="62395"/>
                  </a:lnTo>
                  <a:lnTo>
                    <a:pt x="137274" y="62395"/>
                  </a:lnTo>
                  <a:lnTo>
                    <a:pt x="137274" y="0"/>
                  </a:lnTo>
                  <a:close/>
                </a:path>
                <a:path w="237489" h="372745">
                  <a:moveTo>
                    <a:pt x="237109" y="309905"/>
                  </a:moveTo>
                  <a:lnTo>
                    <a:pt x="199669" y="309905"/>
                  </a:lnTo>
                  <a:lnTo>
                    <a:pt x="199669" y="372300"/>
                  </a:lnTo>
                  <a:lnTo>
                    <a:pt x="237109" y="372300"/>
                  </a:lnTo>
                  <a:lnTo>
                    <a:pt x="237109" y="309905"/>
                  </a:lnTo>
                  <a:close/>
                </a:path>
                <a:path w="237489" h="372745">
                  <a:moveTo>
                    <a:pt x="237109" y="206603"/>
                  </a:moveTo>
                  <a:lnTo>
                    <a:pt x="199669" y="206603"/>
                  </a:lnTo>
                  <a:lnTo>
                    <a:pt x="199669" y="268998"/>
                  </a:lnTo>
                  <a:lnTo>
                    <a:pt x="237109" y="268998"/>
                  </a:lnTo>
                  <a:lnTo>
                    <a:pt x="237109" y="206603"/>
                  </a:lnTo>
                  <a:close/>
                </a:path>
                <a:path w="237489" h="372745">
                  <a:moveTo>
                    <a:pt x="237109" y="103301"/>
                  </a:moveTo>
                  <a:lnTo>
                    <a:pt x="199669" y="103301"/>
                  </a:lnTo>
                  <a:lnTo>
                    <a:pt x="199669" y="165696"/>
                  </a:lnTo>
                  <a:lnTo>
                    <a:pt x="237109" y="165696"/>
                  </a:lnTo>
                  <a:lnTo>
                    <a:pt x="237109" y="103301"/>
                  </a:lnTo>
                  <a:close/>
                </a:path>
                <a:path w="237489" h="372745">
                  <a:moveTo>
                    <a:pt x="237109" y="0"/>
                  </a:moveTo>
                  <a:lnTo>
                    <a:pt x="199669" y="0"/>
                  </a:lnTo>
                  <a:lnTo>
                    <a:pt x="199669" y="62395"/>
                  </a:lnTo>
                  <a:lnTo>
                    <a:pt x="237109" y="62395"/>
                  </a:lnTo>
                  <a:lnTo>
                    <a:pt x="237109" y="0"/>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pic>
          <p:nvPicPr>
            <p:cNvPr id="88" name="object 88"/>
            <p:cNvPicPr/>
            <p:nvPr/>
          </p:nvPicPr>
          <p:blipFill>
            <a:blip r:embed="rId3" cstate="print"/>
            <a:stretch>
              <a:fillRect/>
            </a:stretch>
          </p:blipFill>
          <p:spPr>
            <a:xfrm>
              <a:off x="5919426" y="4009679"/>
              <a:ext cx="152695" cy="155892"/>
            </a:xfrm>
            <a:prstGeom prst="rect">
              <a:avLst/>
            </a:prstGeom>
          </p:spPr>
        </p:pic>
        <p:pic>
          <p:nvPicPr>
            <p:cNvPr id="89" name="object 89"/>
            <p:cNvPicPr/>
            <p:nvPr/>
          </p:nvPicPr>
          <p:blipFill>
            <a:blip r:embed="rId4" cstate="print"/>
            <a:stretch>
              <a:fillRect/>
            </a:stretch>
          </p:blipFill>
          <p:spPr>
            <a:xfrm>
              <a:off x="6762607" y="3928612"/>
              <a:ext cx="188252" cy="230798"/>
            </a:xfrm>
            <a:prstGeom prst="rect">
              <a:avLst/>
            </a:prstGeom>
          </p:spPr>
        </p:pic>
        <p:sp>
          <p:nvSpPr>
            <p:cNvPr id="90" name="object 90"/>
            <p:cNvSpPr/>
            <p:nvPr/>
          </p:nvSpPr>
          <p:spPr>
            <a:xfrm>
              <a:off x="4347222" y="3619449"/>
              <a:ext cx="1487170" cy="559435"/>
            </a:xfrm>
            <a:custGeom>
              <a:avLst/>
              <a:gdLst/>
              <a:ahLst/>
              <a:cxnLst/>
              <a:rect l="l" t="t" r="r" b="b"/>
              <a:pathLst>
                <a:path w="1487170" h="559435">
                  <a:moveTo>
                    <a:pt x="124180" y="198691"/>
                  </a:moveTo>
                  <a:lnTo>
                    <a:pt x="86918" y="198691"/>
                  </a:lnTo>
                  <a:lnTo>
                    <a:pt x="86918" y="248361"/>
                  </a:lnTo>
                  <a:lnTo>
                    <a:pt x="124180" y="248361"/>
                  </a:lnTo>
                  <a:lnTo>
                    <a:pt x="124180" y="198691"/>
                  </a:lnTo>
                  <a:close/>
                </a:path>
                <a:path w="1487170" h="559435">
                  <a:moveTo>
                    <a:pt x="124180" y="161290"/>
                  </a:moveTo>
                  <a:lnTo>
                    <a:pt x="0" y="161290"/>
                  </a:lnTo>
                  <a:lnTo>
                    <a:pt x="0" y="198120"/>
                  </a:lnTo>
                  <a:lnTo>
                    <a:pt x="0" y="248920"/>
                  </a:lnTo>
                  <a:lnTo>
                    <a:pt x="0" y="558800"/>
                  </a:lnTo>
                  <a:lnTo>
                    <a:pt x="124180" y="558800"/>
                  </a:lnTo>
                  <a:lnTo>
                    <a:pt x="124180" y="509270"/>
                  </a:lnTo>
                  <a:lnTo>
                    <a:pt x="37249" y="509270"/>
                  </a:lnTo>
                  <a:lnTo>
                    <a:pt x="37249" y="459740"/>
                  </a:lnTo>
                  <a:lnTo>
                    <a:pt x="86918" y="459740"/>
                  </a:lnTo>
                  <a:lnTo>
                    <a:pt x="86918" y="509155"/>
                  </a:lnTo>
                  <a:lnTo>
                    <a:pt x="124180" y="509155"/>
                  </a:lnTo>
                  <a:lnTo>
                    <a:pt x="124180" y="372554"/>
                  </a:lnTo>
                  <a:lnTo>
                    <a:pt x="86918" y="372554"/>
                  </a:lnTo>
                  <a:lnTo>
                    <a:pt x="86918" y="421640"/>
                  </a:lnTo>
                  <a:lnTo>
                    <a:pt x="37249" y="421640"/>
                  </a:lnTo>
                  <a:lnTo>
                    <a:pt x="37249" y="372110"/>
                  </a:lnTo>
                  <a:lnTo>
                    <a:pt x="124180" y="372110"/>
                  </a:lnTo>
                  <a:lnTo>
                    <a:pt x="124180" y="335292"/>
                  </a:lnTo>
                  <a:lnTo>
                    <a:pt x="124180" y="285750"/>
                  </a:lnTo>
                  <a:lnTo>
                    <a:pt x="124180" y="285623"/>
                  </a:lnTo>
                  <a:lnTo>
                    <a:pt x="124180" y="248920"/>
                  </a:lnTo>
                  <a:lnTo>
                    <a:pt x="86918" y="248920"/>
                  </a:lnTo>
                  <a:lnTo>
                    <a:pt x="86918" y="285750"/>
                  </a:lnTo>
                  <a:lnTo>
                    <a:pt x="86918" y="335280"/>
                  </a:lnTo>
                  <a:lnTo>
                    <a:pt x="37249" y="335280"/>
                  </a:lnTo>
                  <a:lnTo>
                    <a:pt x="37249" y="285750"/>
                  </a:lnTo>
                  <a:lnTo>
                    <a:pt x="86918" y="285750"/>
                  </a:lnTo>
                  <a:lnTo>
                    <a:pt x="86918" y="248920"/>
                  </a:lnTo>
                  <a:lnTo>
                    <a:pt x="37249" y="248920"/>
                  </a:lnTo>
                  <a:lnTo>
                    <a:pt x="37249" y="198120"/>
                  </a:lnTo>
                  <a:lnTo>
                    <a:pt x="124180" y="198120"/>
                  </a:lnTo>
                  <a:lnTo>
                    <a:pt x="124180" y="161290"/>
                  </a:lnTo>
                  <a:close/>
                </a:path>
                <a:path w="1487170" h="559435">
                  <a:moveTo>
                    <a:pt x="273202" y="335305"/>
                  </a:moveTo>
                  <a:lnTo>
                    <a:pt x="235940" y="335305"/>
                  </a:lnTo>
                  <a:lnTo>
                    <a:pt x="235940" y="397395"/>
                  </a:lnTo>
                  <a:lnTo>
                    <a:pt x="273202" y="397395"/>
                  </a:lnTo>
                  <a:lnTo>
                    <a:pt x="273202" y="335305"/>
                  </a:lnTo>
                  <a:close/>
                </a:path>
                <a:path w="1487170" h="559435">
                  <a:moveTo>
                    <a:pt x="372541" y="335305"/>
                  </a:moveTo>
                  <a:lnTo>
                    <a:pt x="335292" y="335305"/>
                  </a:lnTo>
                  <a:lnTo>
                    <a:pt x="335292" y="397395"/>
                  </a:lnTo>
                  <a:lnTo>
                    <a:pt x="372541" y="397395"/>
                  </a:lnTo>
                  <a:lnTo>
                    <a:pt x="372541" y="335305"/>
                  </a:lnTo>
                  <a:close/>
                </a:path>
                <a:path w="1487170" h="559435">
                  <a:moveTo>
                    <a:pt x="471893" y="434644"/>
                  </a:moveTo>
                  <a:lnTo>
                    <a:pt x="335292" y="434644"/>
                  </a:lnTo>
                  <a:lnTo>
                    <a:pt x="335292" y="558838"/>
                  </a:lnTo>
                  <a:lnTo>
                    <a:pt x="471893" y="558838"/>
                  </a:lnTo>
                  <a:lnTo>
                    <a:pt x="471893" y="434644"/>
                  </a:lnTo>
                  <a:close/>
                </a:path>
                <a:path w="1487170" h="559435">
                  <a:moveTo>
                    <a:pt x="471893" y="335305"/>
                  </a:moveTo>
                  <a:lnTo>
                    <a:pt x="434632" y="335305"/>
                  </a:lnTo>
                  <a:lnTo>
                    <a:pt x="434632" y="397395"/>
                  </a:lnTo>
                  <a:lnTo>
                    <a:pt x="471893" y="397395"/>
                  </a:lnTo>
                  <a:lnTo>
                    <a:pt x="471893" y="335305"/>
                  </a:lnTo>
                  <a:close/>
                </a:path>
                <a:path w="1487170" h="559435">
                  <a:moveTo>
                    <a:pt x="471893" y="0"/>
                  </a:moveTo>
                  <a:lnTo>
                    <a:pt x="136588" y="0"/>
                  </a:lnTo>
                  <a:lnTo>
                    <a:pt x="136588" y="36830"/>
                  </a:lnTo>
                  <a:lnTo>
                    <a:pt x="136588" y="99060"/>
                  </a:lnTo>
                  <a:lnTo>
                    <a:pt x="136588" y="558800"/>
                  </a:lnTo>
                  <a:lnTo>
                    <a:pt x="273202" y="558800"/>
                  </a:lnTo>
                  <a:lnTo>
                    <a:pt x="273202" y="434340"/>
                  </a:lnTo>
                  <a:lnTo>
                    <a:pt x="471893" y="434340"/>
                  </a:lnTo>
                  <a:lnTo>
                    <a:pt x="471893" y="397510"/>
                  </a:lnTo>
                  <a:lnTo>
                    <a:pt x="173850" y="397510"/>
                  </a:lnTo>
                  <a:lnTo>
                    <a:pt x="173850" y="335280"/>
                  </a:lnTo>
                  <a:lnTo>
                    <a:pt x="471893" y="335280"/>
                  </a:lnTo>
                  <a:lnTo>
                    <a:pt x="471893" y="298450"/>
                  </a:lnTo>
                  <a:lnTo>
                    <a:pt x="173850" y="298450"/>
                  </a:lnTo>
                  <a:lnTo>
                    <a:pt x="173850" y="236220"/>
                  </a:lnTo>
                  <a:lnTo>
                    <a:pt x="235940" y="236220"/>
                  </a:lnTo>
                  <a:lnTo>
                    <a:pt x="235940" y="298043"/>
                  </a:lnTo>
                  <a:lnTo>
                    <a:pt x="273202" y="298043"/>
                  </a:lnTo>
                  <a:lnTo>
                    <a:pt x="273202" y="236220"/>
                  </a:lnTo>
                  <a:lnTo>
                    <a:pt x="335292" y="236220"/>
                  </a:lnTo>
                  <a:lnTo>
                    <a:pt x="335292" y="298043"/>
                  </a:lnTo>
                  <a:lnTo>
                    <a:pt x="372541" y="298043"/>
                  </a:lnTo>
                  <a:lnTo>
                    <a:pt x="372541" y="236220"/>
                  </a:lnTo>
                  <a:lnTo>
                    <a:pt x="434632" y="236220"/>
                  </a:lnTo>
                  <a:lnTo>
                    <a:pt x="434632" y="298043"/>
                  </a:lnTo>
                  <a:lnTo>
                    <a:pt x="471893" y="298043"/>
                  </a:lnTo>
                  <a:lnTo>
                    <a:pt x="471893" y="37261"/>
                  </a:lnTo>
                  <a:lnTo>
                    <a:pt x="434632" y="37261"/>
                  </a:lnTo>
                  <a:lnTo>
                    <a:pt x="434632" y="99060"/>
                  </a:lnTo>
                  <a:lnTo>
                    <a:pt x="434632" y="137160"/>
                  </a:lnTo>
                  <a:lnTo>
                    <a:pt x="434632" y="198120"/>
                  </a:lnTo>
                  <a:lnTo>
                    <a:pt x="372541" y="198120"/>
                  </a:lnTo>
                  <a:lnTo>
                    <a:pt x="372541" y="137160"/>
                  </a:lnTo>
                  <a:lnTo>
                    <a:pt x="434632" y="137160"/>
                  </a:lnTo>
                  <a:lnTo>
                    <a:pt x="434632" y="99060"/>
                  </a:lnTo>
                  <a:lnTo>
                    <a:pt x="372541" y="99060"/>
                  </a:lnTo>
                  <a:lnTo>
                    <a:pt x="372541" y="37261"/>
                  </a:lnTo>
                  <a:lnTo>
                    <a:pt x="335292" y="37261"/>
                  </a:lnTo>
                  <a:lnTo>
                    <a:pt x="335292" y="99060"/>
                  </a:lnTo>
                  <a:lnTo>
                    <a:pt x="335292" y="137160"/>
                  </a:lnTo>
                  <a:lnTo>
                    <a:pt x="335292" y="198120"/>
                  </a:lnTo>
                  <a:lnTo>
                    <a:pt x="273202" y="198120"/>
                  </a:lnTo>
                  <a:lnTo>
                    <a:pt x="273202" y="137160"/>
                  </a:lnTo>
                  <a:lnTo>
                    <a:pt x="335292" y="137160"/>
                  </a:lnTo>
                  <a:lnTo>
                    <a:pt x="335292" y="99060"/>
                  </a:lnTo>
                  <a:lnTo>
                    <a:pt x="273202" y="99060"/>
                  </a:lnTo>
                  <a:lnTo>
                    <a:pt x="273202" y="37261"/>
                  </a:lnTo>
                  <a:lnTo>
                    <a:pt x="235940" y="37261"/>
                  </a:lnTo>
                  <a:lnTo>
                    <a:pt x="235940" y="99060"/>
                  </a:lnTo>
                  <a:lnTo>
                    <a:pt x="235940" y="137160"/>
                  </a:lnTo>
                  <a:lnTo>
                    <a:pt x="235940" y="198120"/>
                  </a:lnTo>
                  <a:lnTo>
                    <a:pt x="173850" y="198120"/>
                  </a:lnTo>
                  <a:lnTo>
                    <a:pt x="173850" y="137160"/>
                  </a:lnTo>
                  <a:lnTo>
                    <a:pt x="235940" y="137160"/>
                  </a:lnTo>
                  <a:lnTo>
                    <a:pt x="235940" y="99060"/>
                  </a:lnTo>
                  <a:lnTo>
                    <a:pt x="173850" y="99060"/>
                  </a:lnTo>
                  <a:lnTo>
                    <a:pt x="173850" y="36830"/>
                  </a:lnTo>
                  <a:lnTo>
                    <a:pt x="471893" y="36830"/>
                  </a:lnTo>
                  <a:lnTo>
                    <a:pt x="471893" y="0"/>
                  </a:lnTo>
                  <a:close/>
                </a:path>
                <a:path w="1487170" h="559435">
                  <a:moveTo>
                    <a:pt x="1418907" y="260705"/>
                  </a:moveTo>
                  <a:lnTo>
                    <a:pt x="1390675" y="260705"/>
                  </a:lnTo>
                  <a:lnTo>
                    <a:pt x="1390675" y="286283"/>
                  </a:lnTo>
                  <a:lnTo>
                    <a:pt x="1418907" y="310553"/>
                  </a:lnTo>
                  <a:lnTo>
                    <a:pt x="1418907" y="260705"/>
                  </a:lnTo>
                  <a:close/>
                </a:path>
                <a:path w="1487170" h="559435">
                  <a:moveTo>
                    <a:pt x="1443609" y="370116"/>
                  </a:moveTo>
                  <a:lnTo>
                    <a:pt x="1383614" y="319493"/>
                  </a:lnTo>
                  <a:lnTo>
                    <a:pt x="1383614" y="391287"/>
                  </a:lnTo>
                  <a:lnTo>
                    <a:pt x="1383614" y="433641"/>
                  </a:lnTo>
                  <a:lnTo>
                    <a:pt x="1383614" y="454812"/>
                  </a:lnTo>
                  <a:lnTo>
                    <a:pt x="1383614" y="497166"/>
                  </a:lnTo>
                  <a:lnTo>
                    <a:pt x="1341272" y="497166"/>
                  </a:lnTo>
                  <a:lnTo>
                    <a:pt x="1341272" y="454812"/>
                  </a:lnTo>
                  <a:lnTo>
                    <a:pt x="1383614" y="454812"/>
                  </a:lnTo>
                  <a:lnTo>
                    <a:pt x="1383614" y="433641"/>
                  </a:lnTo>
                  <a:lnTo>
                    <a:pt x="1341272" y="433641"/>
                  </a:lnTo>
                  <a:lnTo>
                    <a:pt x="1341272" y="391287"/>
                  </a:lnTo>
                  <a:lnTo>
                    <a:pt x="1383614" y="391287"/>
                  </a:lnTo>
                  <a:lnTo>
                    <a:pt x="1383614" y="319493"/>
                  </a:lnTo>
                  <a:lnTo>
                    <a:pt x="1330680" y="274815"/>
                  </a:lnTo>
                  <a:lnTo>
                    <a:pt x="1320088" y="283756"/>
                  </a:lnTo>
                  <a:lnTo>
                    <a:pt x="1320088" y="391287"/>
                  </a:lnTo>
                  <a:lnTo>
                    <a:pt x="1320088" y="433641"/>
                  </a:lnTo>
                  <a:lnTo>
                    <a:pt x="1320088" y="454812"/>
                  </a:lnTo>
                  <a:lnTo>
                    <a:pt x="1320088" y="497166"/>
                  </a:lnTo>
                  <a:lnTo>
                    <a:pt x="1277747" y="497166"/>
                  </a:lnTo>
                  <a:lnTo>
                    <a:pt x="1277747" y="454812"/>
                  </a:lnTo>
                  <a:lnTo>
                    <a:pt x="1320088" y="454812"/>
                  </a:lnTo>
                  <a:lnTo>
                    <a:pt x="1320088" y="433641"/>
                  </a:lnTo>
                  <a:lnTo>
                    <a:pt x="1277747" y="433641"/>
                  </a:lnTo>
                  <a:lnTo>
                    <a:pt x="1277747" y="391287"/>
                  </a:lnTo>
                  <a:lnTo>
                    <a:pt x="1320088" y="391287"/>
                  </a:lnTo>
                  <a:lnTo>
                    <a:pt x="1320088" y="283756"/>
                  </a:lnTo>
                  <a:lnTo>
                    <a:pt x="1217752" y="370116"/>
                  </a:lnTo>
                  <a:lnTo>
                    <a:pt x="1217752" y="535990"/>
                  </a:lnTo>
                  <a:lnTo>
                    <a:pt x="1443609" y="535990"/>
                  </a:lnTo>
                  <a:lnTo>
                    <a:pt x="1443609" y="497166"/>
                  </a:lnTo>
                  <a:lnTo>
                    <a:pt x="1443609" y="454812"/>
                  </a:lnTo>
                  <a:lnTo>
                    <a:pt x="1443609" y="433641"/>
                  </a:lnTo>
                  <a:lnTo>
                    <a:pt x="1443609" y="391287"/>
                  </a:lnTo>
                  <a:lnTo>
                    <a:pt x="1443609" y="370116"/>
                  </a:lnTo>
                  <a:close/>
                </a:path>
                <a:path w="1487170" h="559435">
                  <a:moveTo>
                    <a:pt x="1486674" y="382473"/>
                  </a:moveTo>
                  <a:lnTo>
                    <a:pt x="1486331" y="377723"/>
                  </a:lnTo>
                  <a:lnTo>
                    <a:pt x="1352423" y="262902"/>
                  </a:lnTo>
                  <a:lnTo>
                    <a:pt x="1335316" y="248234"/>
                  </a:lnTo>
                  <a:lnTo>
                    <a:pt x="1333868" y="247015"/>
                  </a:lnTo>
                  <a:lnTo>
                    <a:pt x="1331912" y="246392"/>
                  </a:lnTo>
                  <a:lnTo>
                    <a:pt x="1328572" y="246710"/>
                  </a:lnTo>
                  <a:lnTo>
                    <a:pt x="1177836" y="375297"/>
                  </a:lnTo>
                  <a:lnTo>
                    <a:pt x="1174699" y="382473"/>
                  </a:lnTo>
                  <a:lnTo>
                    <a:pt x="1179550" y="388073"/>
                  </a:lnTo>
                  <a:lnTo>
                    <a:pt x="1184300" y="388416"/>
                  </a:lnTo>
                  <a:lnTo>
                    <a:pt x="1187094" y="385991"/>
                  </a:lnTo>
                  <a:lnTo>
                    <a:pt x="1330680" y="262902"/>
                  </a:lnTo>
                  <a:lnTo>
                    <a:pt x="1474266" y="385991"/>
                  </a:lnTo>
                  <a:lnTo>
                    <a:pt x="1477060" y="388416"/>
                  </a:lnTo>
                  <a:lnTo>
                    <a:pt x="1481823" y="388073"/>
                  </a:lnTo>
                  <a:lnTo>
                    <a:pt x="1486674" y="382473"/>
                  </a:lnTo>
                  <a:close/>
                </a:path>
              </a:pathLst>
            </a:custGeom>
            <a:solidFill>
              <a:srgbClr val="A7A9AC"/>
            </a:solidFill>
          </p:spPr>
          <p:txBody>
            <a:bodyPr wrap="square" lIns="0" tIns="0" rIns="0" bIns="0" rtlCol="0"/>
            <a:lstStyle/>
            <a:p>
              <a:pPr defTabSz="913303"/>
              <a:endParaRPr sz="1798" kern="0">
                <a:solidFill>
                  <a:sysClr val="windowText" lastClr="000000"/>
                </a:solidFill>
              </a:endParaRPr>
            </a:p>
          </p:txBody>
        </p:sp>
        <p:sp>
          <p:nvSpPr>
            <p:cNvPr id="91" name="object 91"/>
            <p:cNvSpPr/>
            <p:nvPr/>
          </p:nvSpPr>
          <p:spPr>
            <a:xfrm>
              <a:off x="4347362" y="4165577"/>
              <a:ext cx="2839085" cy="0"/>
            </a:xfrm>
            <a:custGeom>
              <a:avLst/>
              <a:gdLst/>
              <a:ahLst/>
              <a:cxnLst/>
              <a:rect l="l" t="t" r="r" b="b"/>
              <a:pathLst>
                <a:path w="2839084">
                  <a:moveTo>
                    <a:pt x="0" y="0"/>
                  </a:moveTo>
                  <a:lnTo>
                    <a:pt x="2838551" y="0"/>
                  </a:lnTo>
                </a:path>
              </a:pathLst>
            </a:custGeom>
            <a:ln w="25400">
              <a:solidFill>
                <a:srgbClr val="A7A9AC"/>
              </a:solidFill>
            </a:ln>
          </p:spPr>
          <p:txBody>
            <a:bodyPr wrap="square" lIns="0" tIns="0" rIns="0" bIns="0" rtlCol="0"/>
            <a:lstStyle/>
            <a:p>
              <a:pPr defTabSz="913303"/>
              <a:endParaRPr sz="1798" kern="0">
                <a:solidFill>
                  <a:sysClr val="windowText" lastClr="000000"/>
                </a:solidFill>
              </a:endParaRPr>
            </a:p>
          </p:txBody>
        </p:sp>
        <p:sp>
          <p:nvSpPr>
            <p:cNvPr id="92" name="object 92"/>
            <p:cNvSpPr/>
            <p:nvPr/>
          </p:nvSpPr>
          <p:spPr>
            <a:xfrm>
              <a:off x="8288311" y="4165577"/>
              <a:ext cx="495934" cy="0"/>
            </a:xfrm>
            <a:custGeom>
              <a:avLst/>
              <a:gdLst/>
              <a:ahLst/>
              <a:cxnLst/>
              <a:rect l="l" t="t" r="r" b="b"/>
              <a:pathLst>
                <a:path w="495934">
                  <a:moveTo>
                    <a:pt x="0" y="0"/>
                  </a:moveTo>
                  <a:lnTo>
                    <a:pt x="495681" y="0"/>
                  </a:lnTo>
                </a:path>
              </a:pathLst>
            </a:custGeom>
            <a:ln w="25400">
              <a:solidFill>
                <a:srgbClr val="A7A9AC"/>
              </a:solidFill>
            </a:ln>
          </p:spPr>
          <p:txBody>
            <a:bodyPr wrap="square" lIns="0" tIns="0" rIns="0" bIns="0" rtlCol="0"/>
            <a:lstStyle/>
            <a:p>
              <a:pPr defTabSz="913303"/>
              <a:endParaRPr sz="1798" kern="0">
                <a:solidFill>
                  <a:sysClr val="windowText" lastClr="000000"/>
                </a:solidFill>
              </a:endParaRPr>
            </a:p>
          </p:txBody>
        </p:sp>
        <p:pic>
          <p:nvPicPr>
            <p:cNvPr id="93" name="object 93"/>
            <p:cNvPicPr/>
            <p:nvPr/>
          </p:nvPicPr>
          <p:blipFill>
            <a:blip r:embed="rId5" cstate="print"/>
            <a:stretch>
              <a:fillRect/>
            </a:stretch>
          </p:blipFill>
          <p:spPr>
            <a:xfrm>
              <a:off x="4819238" y="4078154"/>
              <a:ext cx="162844" cy="287599"/>
            </a:xfrm>
            <a:prstGeom prst="rect">
              <a:avLst/>
            </a:prstGeom>
          </p:spPr>
        </p:pic>
        <p:pic>
          <p:nvPicPr>
            <p:cNvPr id="94" name="object 94"/>
            <p:cNvPicPr/>
            <p:nvPr/>
          </p:nvPicPr>
          <p:blipFill>
            <a:blip r:embed="rId6" cstate="print"/>
            <a:stretch>
              <a:fillRect/>
            </a:stretch>
          </p:blipFill>
          <p:spPr>
            <a:xfrm>
              <a:off x="4498593" y="4072317"/>
              <a:ext cx="97295" cy="149439"/>
            </a:xfrm>
            <a:prstGeom prst="rect">
              <a:avLst/>
            </a:prstGeom>
          </p:spPr>
        </p:pic>
        <p:pic>
          <p:nvPicPr>
            <p:cNvPr id="95" name="object 95"/>
            <p:cNvPicPr/>
            <p:nvPr/>
          </p:nvPicPr>
          <p:blipFill>
            <a:blip r:embed="rId7" cstate="print"/>
            <a:stretch>
              <a:fillRect/>
            </a:stretch>
          </p:blipFill>
          <p:spPr>
            <a:xfrm>
              <a:off x="6359232" y="3978198"/>
              <a:ext cx="253974" cy="182082"/>
            </a:xfrm>
            <a:prstGeom prst="rect">
              <a:avLst/>
            </a:prstGeom>
          </p:spPr>
        </p:pic>
        <p:pic>
          <p:nvPicPr>
            <p:cNvPr id="96" name="object 96"/>
            <p:cNvPicPr/>
            <p:nvPr/>
          </p:nvPicPr>
          <p:blipFill>
            <a:blip r:embed="rId8" cstate="print"/>
            <a:stretch>
              <a:fillRect/>
            </a:stretch>
          </p:blipFill>
          <p:spPr>
            <a:xfrm>
              <a:off x="7094270" y="4147031"/>
              <a:ext cx="277406" cy="250313"/>
            </a:xfrm>
            <a:prstGeom prst="rect">
              <a:avLst/>
            </a:prstGeom>
          </p:spPr>
        </p:pic>
        <p:pic>
          <p:nvPicPr>
            <p:cNvPr id="97" name="object 97"/>
            <p:cNvPicPr/>
            <p:nvPr/>
          </p:nvPicPr>
          <p:blipFill>
            <a:blip r:embed="rId9" cstate="print"/>
            <a:stretch>
              <a:fillRect/>
            </a:stretch>
          </p:blipFill>
          <p:spPr>
            <a:xfrm>
              <a:off x="6145691" y="4113931"/>
              <a:ext cx="139878" cy="225296"/>
            </a:xfrm>
            <a:prstGeom prst="rect">
              <a:avLst/>
            </a:prstGeom>
          </p:spPr>
        </p:pic>
        <p:pic>
          <p:nvPicPr>
            <p:cNvPr id="98" name="object 98"/>
            <p:cNvPicPr/>
            <p:nvPr/>
          </p:nvPicPr>
          <p:blipFill>
            <a:blip r:embed="rId10" cstate="print"/>
            <a:stretch>
              <a:fillRect/>
            </a:stretch>
          </p:blipFill>
          <p:spPr>
            <a:xfrm>
              <a:off x="7587411" y="4128670"/>
              <a:ext cx="64731" cy="199466"/>
            </a:xfrm>
            <a:prstGeom prst="rect">
              <a:avLst/>
            </a:prstGeom>
          </p:spPr>
        </p:pic>
        <p:sp>
          <p:nvSpPr>
            <p:cNvPr id="99" name="object 99"/>
            <p:cNvSpPr/>
            <p:nvPr/>
          </p:nvSpPr>
          <p:spPr>
            <a:xfrm>
              <a:off x="8288312" y="4098975"/>
              <a:ext cx="450215" cy="256540"/>
            </a:xfrm>
            <a:custGeom>
              <a:avLst/>
              <a:gdLst/>
              <a:ahLst/>
              <a:cxnLst/>
              <a:rect l="l" t="t" r="r" b="b"/>
              <a:pathLst>
                <a:path w="450215" h="256539">
                  <a:moveTo>
                    <a:pt x="229044" y="119380"/>
                  </a:moveTo>
                  <a:lnTo>
                    <a:pt x="226339" y="111455"/>
                  </a:lnTo>
                  <a:lnTo>
                    <a:pt x="225513" y="109969"/>
                  </a:lnTo>
                  <a:lnTo>
                    <a:pt x="224904" y="108978"/>
                  </a:lnTo>
                  <a:lnTo>
                    <a:pt x="221195" y="102857"/>
                  </a:lnTo>
                  <a:lnTo>
                    <a:pt x="208927" y="94703"/>
                  </a:lnTo>
                  <a:lnTo>
                    <a:pt x="192443" y="87871"/>
                  </a:lnTo>
                  <a:lnTo>
                    <a:pt x="175387" y="85610"/>
                  </a:lnTo>
                  <a:lnTo>
                    <a:pt x="162013" y="85801"/>
                  </a:lnTo>
                  <a:lnTo>
                    <a:pt x="156616" y="86321"/>
                  </a:lnTo>
                  <a:lnTo>
                    <a:pt x="7150" y="110248"/>
                  </a:lnTo>
                  <a:lnTo>
                    <a:pt x="0" y="115519"/>
                  </a:lnTo>
                  <a:lnTo>
                    <a:pt x="25" y="130302"/>
                  </a:lnTo>
                  <a:lnTo>
                    <a:pt x="5232" y="136296"/>
                  </a:lnTo>
                  <a:lnTo>
                    <a:pt x="22009" y="136296"/>
                  </a:lnTo>
                  <a:lnTo>
                    <a:pt x="115747" y="136486"/>
                  </a:lnTo>
                  <a:lnTo>
                    <a:pt x="115481" y="136271"/>
                  </a:lnTo>
                  <a:lnTo>
                    <a:pt x="111506" y="133045"/>
                  </a:lnTo>
                  <a:lnTo>
                    <a:pt x="111302" y="126441"/>
                  </a:lnTo>
                  <a:lnTo>
                    <a:pt x="112598" y="119811"/>
                  </a:lnTo>
                  <a:lnTo>
                    <a:pt x="116370" y="114261"/>
                  </a:lnTo>
                  <a:lnTo>
                    <a:pt x="122377" y="110439"/>
                  </a:lnTo>
                  <a:lnTo>
                    <a:pt x="130403" y="108978"/>
                  </a:lnTo>
                  <a:lnTo>
                    <a:pt x="195859" y="108978"/>
                  </a:lnTo>
                  <a:lnTo>
                    <a:pt x="195859" y="116116"/>
                  </a:lnTo>
                  <a:lnTo>
                    <a:pt x="130390" y="116116"/>
                  </a:lnTo>
                  <a:lnTo>
                    <a:pt x="121577" y="119380"/>
                  </a:lnTo>
                  <a:lnTo>
                    <a:pt x="118630" y="126441"/>
                  </a:lnTo>
                  <a:lnTo>
                    <a:pt x="121564" y="133489"/>
                  </a:lnTo>
                  <a:lnTo>
                    <a:pt x="130390" y="136664"/>
                  </a:lnTo>
                  <a:lnTo>
                    <a:pt x="210464" y="136664"/>
                  </a:lnTo>
                  <a:lnTo>
                    <a:pt x="221145" y="134099"/>
                  </a:lnTo>
                  <a:lnTo>
                    <a:pt x="227355" y="127698"/>
                  </a:lnTo>
                  <a:lnTo>
                    <a:pt x="229006" y="119811"/>
                  </a:lnTo>
                  <a:lnTo>
                    <a:pt x="229044" y="119380"/>
                  </a:lnTo>
                  <a:close/>
                </a:path>
                <a:path w="450215" h="256539">
                  <a:moveTo>
                    <a:pt x="281330" y="113703"/>
                  </a:moveTo>
                  <a:lnTo>
                    <a:pt x="279565" y="105054"/>
                  </a:lnTo>
                  <a:lnTo>
                    <a:pt x="274739" y="97993"/>
                  </a:lnTo>
                  <a:lnTo>
                    <a:pt x="267576" y="93230"/>
                  </a:lnTo>
                  <a:lnTo>
                    <a:pt x="258787" y="91465"/>
                  </a:lnTo>
                  <a:lnTo>
                    <a:pt x="250037" y="93230"/>
                  </a:lnTo>
                  <a:lnTo>
                    <a:pt x="242874" y="97993"/>
                  </a:lnTo>
                  <a:lnTo>
                    <a:pt x="238036" y="105054"/>
                  </a:lnTo>
                  <a:lnTo>
                    <a:pt x="236232" y="113703"/>
                  </a:lnTo>
                  <a:lnTo>
                    <a:pt x="238023" y="122339"/>
                  </a:lnTo>
                  <a:lnTo>
                    <a:pt x="242862" y="129387"/>
                  </a:lnTo>
                  <a:lnTo>
                    <a:pt x="250024" y="134150"/>
                  </a:lnTo>
                  <a:lnTo>
                    <a:pt x="258787" y="135915"/>
                  </a:lnTo>
                  <a:lnTo>
                    <a:pt x="267576" y="134162"/>
                  </a:lnTo>
                  <a:lnTo>
                    <a:pt x="274739" y="129400"/>
                  </a:lnTo>
                  <a:lnTo>
                    <a:pt x="279565" y="122339"/>
                  </a:lnTo>
                  <a:lnTo>
                    <a:pt x="281330" y="113703"/>
                  </a:lnTo>
                  <a:close/>
                </a:path>
                <a:path w="450215" h="256539">
                  <a:moveTo>
                    <a:pt x="355015" y="18605"/>
                  </a:moveTo>
                  <a:lnTo>
                    <a:pt x="351599" y="10261"/>
                  </a:lnTo>
                  <a:lnTo>
                    <a:pt x="345262" y="3797"/>
                  </a:lnTo>
                  <a:lnTo>
                    <a:pt x="336600" y="101"/>
                  </a:lnTo>
                  <a:lnTo>
                    <a:pt x="327139" y="0"/>
                  </a:lnTo>
                  <a:lnTo>
                    <a:pt x="318681" y="3365"/>
                  </a:lnTo>
                  <a:lnTo>
                    <a:pt x="312102" y="9601"/>
                  </a:lnTo>
                  <a:lnTo>
                    <a:pt x="308356" y="18135"/>
                  </a:lnTo>
                  <a:lnTo>
                    <a:pt x="308254" y="27444"/>
                  </a:lnTo>
                  <a:lnTo>
                    <a:pt x="311658" y="35775"/>
                  </a:lnTo>
                  <a:lnTo>
                    <a:pt x="317995" y="42240"/>
                  </a:lnTo>
                  <a:lnTo>
                    <a:pt x="326682" y="45935"/>
                  </a:lnTo>
                  <a:lnTo>
                    <a:pt x="336118" y="46037"/>
                  </a:lnTo>
                  <a:lnTo>
                    <a:pt x="344589" y="42684"/>
                  </a:lnTo>
                  <a:lnTo>
                    <a:pt x="351155" y="36436"/>
                  </a:lnTo>
                  <a:lnTo>
                    <a:pt x="354926" y="27901"/>
                  </a:lnTo>
                  <a:lnTo>
                    <a:pt x="355015" y="18605"/>
                  </a:lnTo>
                  <a:close/>
                </a:path>
                <a:path w="450215" h="256539">
                  <a:moveTo>
                    <a:pt x="450062" y="240030"/>
                  </a:moveTo>
                  <a:lnTo>
                    <a:pt x="444817" y="229870"/>
                  </a:lnTo>
                  <a:lnTo>
                    <a:pt x="405955" y="194818"/>
                  </a:lnTo>
                  <a:lnTo>
                    <a:pt x="407085" y="163156"/>
                  </a:lnTo>
                  <a:lnTo>
                    <a:pt x="408127" y="134010"/>
                  </a:lnTo>
                  <a:lnTo>
                    <a:pt x="408241" y="128600"/>
                  </a:lnTo>
                  <a:lnTo>
                    <a:pt x="408520" y="124040"/>
                  </a:lnTo>
                  <a:lnTo>
                    <a:pt x="407314" y="119862"/>
                  </a:lnTo>
                  <a:lnTo>
                    <a:pt x="407136" y="119354"/>
                  </a:lnTo>
                  <a:lnTo>
                    <a:pt x="403656" y="109334"/>
                  </a:lnTo>
                  <a:lnTo>
                    <a:pt x="402018" y="104775"/>
                  </a:lnTo>
                  <a:lnTo>
                    <a:pt x="395744" y="87312"/>
                  </a:lnTo>
                  <a:lnTo>
                    <a:pt x="384289" y="55651"/>
                  </a:lnTo>
                  <a:lnTo>
                    <a:pt x="380949" y="47815"/>
                  </a:lnTo>
                  <a:lnTo>
                    <a:pt x="371106" y="44373"/>
                  </a:lnTo>
                  <a:lnTo>
                    <a:pt x="360210" y="44424"/>
                  </a:lnTo>
                  <a:lnTo>
                    <a:pt x="352437" y="47294"/>
                  </a:lnTo>
                  <a:lnTo>
                    <a:pt x="348500" y="51155"/>
                  </a:lnTo>
                  <a:lnTo>
                    <a:pt x="344373" y="54825"/>
                  </a:lnTo>
                  <a:lnTo>
                    <a:pt x="340347" y="62852"/>
                  </a:lnTo>
                  <a:lnTo>
                    <a:pt x="342519" y="71462"/>
                  </a:lnTo>
                  <a:lnTo>
                    <a:pt x="352094" y="104775"/>
                  </a:lnTo>
                  <a:lnTo>
                    <a:pt x="318058" y="97612"/>
                  </a:lnTo>
                  <a:lnTo>
                    <a:pt x="308279" y="95427"/>
                  </a:lnTo>
                  <a:lnTo>
                    <a:pt x="304647" y="103581"/>
                  </a:lnTo>
                  <a:lnTo>
                    <a:pt x="280479" y="148856"/>
                  </a:lnTo>
                  <a:lnTo>
                    <a:pt x="183070" y="148869"/>
                  </a:lnTo>
                  <a:lnTo>
                    <a:pt x="183070" y="159219"/>
                  </a:lnTo>
                  <a:lnTo>
                    <a:pt x="134543" y="182981"/>
                  </a:lnTo>
                  <a:lnTo>
                    <a:pt x="88646" y="159219"/>
                  </a:lnTo>
                  <a:lnTo>
                    <a:pt x="183070" y="159219"/>
                  </a:lnTo>
                  <a:lnTo>
                    <a:pt x="183070" y="148869"/>
                  </a:lnTo>
                  <a:lnTo>
                    <a:pt x="12" y="148869"/>
                  </a:lnTo>
                  <a:lnTo>
                    <a:pt x="12" y="159219"/>
                  </a:lnTo>
                  <a:lnTo>
                    <a:pt x="67551" y="159219"/>
                  </a:lnTo>
                  <a:lnTo>
                    <a:pt x="123710" y="188302"/>
                  </a:lnTo>
                  <a:lnTo>
                    <a:pt x="64439" y="217335"/>
                  </a:lnTo>
                  <a:lnTo>
                    <a:pt x="59956" y="211658"/>
                  </a:lnTo>
                  <a:lnTo>
                    <a:pt x="54025" y="208483"/>
                  </a:lnTo>
                  <a:lnTo>
                    <a:pt x="54025" y="236969"/>
                  </a:lnTo>
                  <a:lnTo>
                    <a:pt x="50076" y="240868"/>
                  </a:lnTo>
                  <a:lnTo>
                    <a:pt x="48602" y="240880"/>
                  </a:lnTo>
                  <a:lnTo>
                    <a:pt x="45186" y="240880"/>
                  </a:lnTo>
                  <a:lnTo>
                    <a:pt x="40284" y="240868"/>
                  </a:lnTo>
                  <a:lnTo>
                    <a:pt x="36322" y="236969"/>
                  </a:lnTo>
                  <a:lnTo>
                    <a:pt x="36347" y="227317"/>
                  </a:lnTo>
                  <a:lnTo>
                    <a:pt x="40284" y="223443"/>
                  </a:lnTo>
                  <a:lnTo>
                    <a:pt x="50050" y="223456"/>
                  </a:lnTo>
                  <a:lnTo>
                    <a:pt x="53975" y="227317"/>
                  </a:lnTo>
                  <a:lnTo>
                    <a:pt x="54025" y="236969"/>
                  </a:lnTo>
                  <a:lnTo>
                    <a:pt x="54025" y="208483"/>
                  </a:lnTo>
                  <a:lnTo>
                    <a:pt x="53035" y="207949"/>
                  </a:lnTo>
                  <a:lnTo>
                    <a:pt x="45186" y="207937"/>
                  </a:lnTo>
                  <a:lnTo>
                    <a:pt x="35598" y="209854"/>
                  </a:lnTo>
                  <a:lnTo>
                    <a:pt x="27774" y="215049"/>
                  </a:lnTo>
                  <a:lnTo>
                    <a:pt x="22517" y="222745"/>
                  </a:lnTo>
                  <a:lnTo>
                    <a:pt x="20612" y="232168"/>
                  </a:lnTo>
                  <a:lnTo>
                    <a:pt x="22517" y="241579"/>
                  </a:lnTo>
                  <a:lnTo>
                    <a:pt x="27774" y="249262"/>
                  </a:lnTo>
                  <a:lnTo>
                    <a:pt x="35598" y="254457"/>
                  </a:lnTo>
                  <a:lnTo>
                    <a:pt x="45186" y="256374"/>
                  </a:lnTo>
                  <a:lnTo>
                    <a:pt x="54724" y="254457"/>
                  </a:lnTo>
                  <a:lnTo>
                    <a:pt x="62522" y="249262"/>
                  </a:lnTo>
                  <a:lnTo>
                    <a:pt x="67792" y="241579"/>
                  </a:lnTo>
                  <a:lnTo>
                    <a:pt x="67932" y="240880"/>
                  </a:lnTo>
                  <a:lnTo>
                    <a:pt x="69773" y="232168"/>
                  </a:lnTo>
                  <a:lnTo>
                    <a:pt x="69697" y="229717"/>
                  </a:lnTo>
                  <a:lnTo>
                    <a:pt x="69380" y="227952"/>
                  </a:lnTo>
                  <a:lnTo>
                    <a:pt x="68846" y="225971"/>
                  </a:lnTo>
                  <a:lnTo>
                    <a:pt x="74002" y="223443"/>
                  </a:lnTo>
                  <a:lnTo>
                    <a:pt x="86474" y="217335"/>
                  </a:lnTo>
                  <a:lnTo>
                    <a:pt x="134442" y="193852"/>
                  </a:lnTo>
                  <a:lnTo>
                    <a:pt x="194881" y="225145"/>
                  </a:lnTo>
                  <a:lnTo>
                    <a:pt x="194195" y="227380"/>
                  </a:lnTo>
                  <a:lnTo>
                    <a:pt x="193713" y="229717"/>
                  </a:lnTo>
                  <a:lnTo>
                    <a:pt x="193713" y="232168"/>
                  </a:lnTo>
                  <a:lnTo>
                    <a:pt x="195618" y="241579"/>
                  </a:lnTo>
                  <a:lnTo>
                    <a:pt x="200875" y="249262"/>
                  </a:lnTo>
                  <a:lnTo>
                    <a:pt x="208699" y="254457"/>
                  </a:lnTo>
                  <a:lnTo>
                    <a:pt x="218287" y="256374"/>
                  </a:lnTo>
                  <a:lnTo>
                    <a:pt x="227825" y="254457"/>
                  </a:lnTo>
                  <a:lnTo>
                    <a:pt x="235635" y="249262"/>
                  </a:lnTo>
                  <a:lnTo>
                    <a:pt x="240906" y="241579"/>
                  </a:lnTo>
                  <a:lnTo>
                    <a:pt x="241058" y="240868"/>
                  </a:lnTo>
                  <a:lnTo>
                    <a:pt x="242874" y="232156"/>
                  </a:lnTo>
                  <a:lnTo>
                    <a:pt x="241058" y="223418"/>
                  </a:lnTo>
                  <a:lnTo>
                    <a:pt x="227126" y="209715"/>
                  </a:lnTo>
                  <a:lnTo>
                    <a:pt x="227126" y="227317"/>
                  </a:lnTo>
                  <a:lnTo>
                    <a:pt x="227063" y="236969"/>
                  </a:lnTo>
                  <a:lnTo>
                    <a:pt x="223164" y="240868"/>
                  </a:lnTo>
                  <a:lnTo>
                    <a:pt x="213372" y="240842"/>
                  </a:lnTo>
                  <a:lnTo>
                    <a:pt x="209435" y="236969"/>
                  </a:lnTo>
                  <a:lnTo>
                    <a:pt x="209410" y="227317"/>
                  </a:lnTo>
                  <a:lnTo>
                    <a:pt x="213372" y="223443"/>
                  </a:lnTo>
                  <a:lnTo>
                    <a:pt x="220675" y="223443"/>
                  </a:lnTo>
                  <a:lnTo>
                    <a:pt x="223177" y="223456"/>
                  </a:lnTo>
                  <a:lnTo>
                    <a:pt x="227126" y="227317"/>
                  </a:lnTo>
                  <a:lnTo>
                    <a:pt x="227126" y="209715"/>
                  </a:lnTo>
                  <a:lnTo>
                    <a:pt x="218287" y="207937"/>
                  </a:lnTo>
                  <a:lnTo>
                    <a:pt x="210731" y="207949"/>
                  </a:lnTo>
                  <a:lnTo>
                    <a:pt x="204063" y="211378"/>
                  </a:lnTo>
                  <a:lnTo>
                    <a:pt x="199567" y="216649"/>
                  </a:lnTo>
                  <a:lnTo>
                    <a:pt x="155549" y="193852"/>
                  </a:lnTo>
                  <a:lnTo>
                    <a:pt x="145275" y="188531"/>
                  </a:lnTo>
                  <a:lnTo>
                    <a:pt x="156591" y="182981"/>
                  </a:lnTo>
                  <a:lnTo>
                    <a:pt x="205079" y="159232"/>
                  </a:lnTo>
                  <a:lnTo>
                    <a:pt x="286880" y="159194"/>
                  </a:lnTo>
                  <a:lnTo>
                    <a:pt x="308102" y="119354"/>
                  </a:lnTo>
                  <a:lnTo>
                    <a:pt x="309473" y="120345"/>
                  </a:lnTo>
                  <a:lnTo>
                    <a:pt x="311086" y="121107"/>
                  </a:lnTo>
                  <a:lnTo>
                    <a:pt x="359740" y="131343"/>
                  </a:lnTo>
                  <a:lnTo>
                    <a:pt x="360502" y="134010"/>
                  </a:lnTo>
                  <a:lnTo>
                    <a:pt x="324256" y="159232"/>
                  </a:lnTo>
                  <a:lnTo>
                    <a:pt x="316560" y="164553"/>
                  </a:lnTo>
                  <a:lnTo>
                    <a:pt x="312077" y="169722"/>
                  </a:lnTo>
                  <a:lnTo>
                    <a:pt x="311810" y="179133"/>
                  </a:lnTo>
                  <a:lnTo>
                    <a:pt x="311861" y="206095"/>
                  </a:lnTo>
                  <a:lnTo>
                    <a:pt x="311988" y="242341"/>
                  </a:lnTo>
                  <a:lnTo>
                    <a:pt x="316166" y="252209"/>
                  </a:lnTo>
                  <a:lnTo>
                    <a:pt x="325475" y="255625"/>
                  </a:lnTo>
                  <a:lnTo>
                    <a:pt x="334772" y="252374"/>
                  </a:lnTo>
                  <a:lnTo>
                    <a:pt x="339013" y="242341"/>
                  </a:lnTo>
                  <a:lnTo>
                    <a:pt x="339191" y="183210"/>
                  </a:lnTo>
                  <a:lnTo>
                    <a:pt x="375005" y="163156"/>
                  </a:lnTo>
                  <a:lnTo>
                    <a:pt x="375056" y="206095"/>
                  </a:lnTo>
                  <a:lnTo>
                    <a:pt x="379463" y="209651"/>
                  </a:lnTo>
                  <a:lnTo>
                    <a:pt x="380898" y="210654"/>
                  </a:lnTo>
                  <a:lnTo>
                    <a:pt x="425373" y="250367"/>
                  </a:lnTo>
                  <a:lnTo>
                    <a:pt x="437400" y="254457"/>
                  </a:lnTo>
                  <a:lnTo>
                    <a:pt x="446595" y="249618"/>
                  </a:lnTo>
                  <a:lnTo>
                    <a:pt x="450062" y="240030"/>
                  </a:lnTo>
                  <a:close/>
                </a:path>
              </a:pathLst>
            </a:custGeom>
            <a:solidFill>
              <a:srgbClr val="888A8C"/>
            </a:solidFill>
          </p:spPr>
          <p:txBody>
            <a:bodyPr wrap="square" lIns="0" tIns="0" rIns="0" bIns="0" rtlCol="0"/>
            <a:lstStyle/>
            <a:p>
              <a:pPr defTabSz="913303"/>
              <a:endParaRPr sz="1798" kern="0">
                <a:solidFill>
                  <a:sysClr val="windowText" lastClr="000000"/>
                </a:solidFill>
              </a:endParaRPr>
            </a:p>
          </p:txBody>
        </p:sp>
        <p:pic>
          <p:nvPicPr>
            <p:cNvPr id="100" name="object 100"/>
            <p:cNvPicPr/>
            <p:nvPr/>
          </p:nvPicPr>
          <p:blipFill>
            <a:blip r:embed="rId11" cstate="print"/>
            <a:stretch>
              <a:fillRect/>
            </a:stretch>
          </p:blipFill>
          <p:spPr>
            <a:xfrm>
              <a:off x="5384482" y="4009530"/>
              <a:ext cx="94716" cy="237092"/>
            </a:xfrm>
            <a:prstGeom prst="rect">
              <a:avLst/>
            </a:prstGeom>
          </p:spPr>
        </p:pic>
        <p:pic>
          <p:nvPicPr>
            <p:cNvPr id="101" name="object 101"/>
            <p:cNvPicPr/>
            <p:nvPr/>
          </p:nvPicPr>
          <p:blipFill>
            <a:blip r:embed="rId12" cstate="print"/>
            <a:stretch>
              <a:fillRect/>
            </a:stretch>
          </p:blipFill>
          <p:spPr>
            <a:xfrm>
              <a:off x="7884116" y="4080840"/>
              <a:ext cx="98887" cy="210280"/>
            </a:xfrm>
            <a:prstGeom prst="rect">
              <a:avLst/>
            </a:prstGeom>
          </p:spPr>
        </p:pic>
        <p:sp>
          <p:nvSpPr>
            <p:cNvPr id="102" name="object 102"/>
            <p:cNvSpPr/>
            <p:nvPr/>
          </p:nvSpPr>
          <p:spPr>
            <a:xfrm>
              <a:off x="8254593" y="3201239"/>
              <a:ext cx="321945" cy="190500"/>
            </a:xfrm>
            <a:custGeom>
              <a:avLst/>
              <a:gdLst/>
              <a:ahLst/>
              <a:cxnLst/>
              <a:rect l="l" t="t" r="r" b="b"/>
              <a:pathLst>
                <a:path w="321945" h="190500">
                  <a:moveTo>
                    <a:pt x="198843" y="0"/>
                  </a:moveTo>
                  <a:lnTo>
                    <a:pt x="177526" y="6350"/>
                  </a:lnTo>
                  <a:lnTo>
                    <a:pt x="159448" y="19313"/>
                  </a:lnTo>
                  <a:lnTo>
                    <a:pt x="146354" y="38035"/>
                  </a:lnTo>
                  <a:lnTo>
                    <a:pt x="133190" y="29945"/>
                  </a:lnTo>
                  <a:lnTo>
                    <a:pt x="118603" y="25762"/>
                  </a:lnTo>
                  <a:lnTo>
                    <a:pt x="103433" y="25610"/>
                  </a:lnTo>
                  <a:lnTo>
                    <a:pt x="88518" y="29615"/>
                  </a:lnTo>
                  <a:lnTo>
                    <a:pt x="75234" y="37506"/>
                  </a:lnTo>
                  <a:lnTo>
                    <a:pt x="64746" y="48477"/>
                  </a:lnTo>
                  <a:lnTo>
                    <a:pt x="57556" y="61844"/>
                  </a:lnTo>
                  <a:lnTo>
                    <a:pt x="54165" y="76922"/>
                  </a:lnTo>
                  <a:lnTo>
                    <a:pt x="32325" y="82302"/>
                  </a:lnTo>
                  <a:lnTo>
                    <a:pt x="14852" y="95194"/>
                  </a:lnTo>
                  <a:lnTo>
                    <a:pt x="3494" y="113702"/>
                  </a:lnTo>
                  <a:lnTo>
                    <a:pt x="0" y="135926"/>
                  </a:lnTo>
                  <a:lnTo>
                    <a:pt x="5395" y="157761"/>
                  </a:lnTo>
                  <a:lnTo>
                    <a:pt x="18295" y="175225"/>
                  </a:lnTo>
                  <a:lnTo>
                    <a:pt x="36799" y="186581"/>
                  </a:lnTo>
                  <a:lnTo>
                    <a:pt x="59004" y="190092"/>
                  </a:lnTo>
                  <a:lnTo>
                    <a:pt x="265379" y="190092"/>
                  </a:lnTo>
                  <a:lnTo>
                    <a:pt x="286334" y="185907"/>
                  </a:lnTo>
                  <a:lnTo>
                    <a:pt x="303734" y="174723"/>
                  </a:lnTo>
                  <a:lnTo>
                    <a:pt x="315965" y="158050"/>
                  </a:lnTo>
                  <a:lnTo>
                    <a:pt x="321411" y="137399"/>
                  </a:lnTo>
                  <a:lnTo>
                    <a:pt x="318857" y="116193"/>
                  </a:lnTo>
                  <a:lnTo>
                    <a:pt x="309038" y="97996"/>
                  </a:lnTo>
                  <a:lnTo>
                    <a:pt x="293347" y="84530"/>
                  </a:lnTo>
                  <a:lnTo>
                    <a:pt x="273176" y="77519"/>
                  </a:lnTo>
                  <a:lnTo>
                    <a:pt x="273303" y="77176"/>
                  </a:lnTo>
                  <a:lnTo>
                    <a:pt x="273875" y="73645"/>
                  </a:lnTo>
                  <a:lnTo>
                    <a:pt x="274167" y="70077"/>
                  </a:lnTo>
                  <a:lnTo>
                    <a:pt x="274167" y="66508"/>
                  </a:lnTo>
                  <a:lnTo>
                    <a:pt x="270259" y="44012"/>
                  </a:lnTo>
                  <a:lnTo>
                    <a:pt x="259397" y="24606"/>
                  </a:lnTo>
                  <a:lnTo>
                    <a:pt x="242792" y="9803"/>
                  </a:lnTo>
                  <a:lnTo>
                    <a:pt x="221653" y="1116"/>
                  </a:lnTo>
                  <a:lnTo>
                    <a:pt x="198843" y="0"/>
                  </a:lnTo>
                  <a:close/>
                </a:path>
              </a:pathLst>
            </a:custGeom>
            <a:solidFill>
              <a:srgbClr val="DADBDC"/>
            </a:solidFill>
          </p:spPr>
          <p:txBody>
            <a:bodyPr wrap="square" lIns="0" tIns="0" rIns="0" bIns="0" rtlCol="0"/>
            <a:lstStyle/>
            <a:p>
              <a:pPr defTabSz="913303"/>
              <a:endParaRPr sz="1798" kern="0">
                <a:solidFill>
                  <a:sysClr val="windowText" lastClr="000000"/>
                </a:solidFill>
              </a:endParaRPr>
            </a:p>
          </p:txBody>
        </p:sp>
        <p:pic>
          <p:nvPicPr>
            <p:cNvPr id="103" name="object 103"/>
            <p:cNvPicPr/>
            <p:nvPr/>
          </p:nvPicPr>
          <p:blipFill>
            <a:blip r:embed="rId13" cstate="print"/>
            <a:stretch>
              <a:fillRect/>
            </a:stretch>
          </p:blipFill>
          <p:spPr>
            <a:xfrm>
              <a:off x="7123264" y="3152683"/>
              <a:ext cx="125260" cy="74081"/>
            </a:xfrm>
            <a:prstGeom prst="rect">
              <a:avLst/>
            </a:prstGeom>
          </p:spPr>
        </p:pic>
        <p:pic>
          <p:nvPicPr>
            <p:cNvPr id="104" name="object 104"/>
            <p:cNvPicPr/>
            <p:nvPr/>
          </p:nvPicPr>
          <p:blipFill>
            <a:blip r:embed="rId14" cstate="print"/>
            <a:stretch>
              <a:fillRect/>
            </a:stretch>
          </p:blipFill>
          <p:spPr>
            <a:xfrm>
              <a:off x="7416025" y="2774141"/>
              <a:ext cx="203720" cy="120696"/>
            </a:xfrm>
            <a:prstGeom prst="rect">
              <a:avLst/>
            </a:prstGeom>
          </p:spPr>
        </p:pic>
        <p:sp>
          <p:nvSpPr>
            <p:cNvPr id="105" name="object 105"/>
            <p:cNvSpPr/>
            <p:nvPr/>
          </p:nvSpPr>
          <p:spPr>
            <a:xfrm>
              <a:off x="6297587" y="3115274"/>
              <a:ext cx="377825" cy="224154"/>
            </a:xfrm>
            <a:custGeom>
              <a:avLst/>
              <a:gdLst/>
              <a:ahLst/>
              <a:cxnLst/>
              <a:rect l="l" t="t" r="r" b="b"/>
              <a:pathLst>
                <a:path w="377825" h="224154">
                  <a:moveTo>
                    <a:pt x="143902" y="0"/>
                  </a:moveTo>
                  <a:lnTo>
                    <a:pt x="92308" y="11524"/>
                  </a:lnTo>
                  <a:lnTo>
                    <a:pt x="60065" y="51765"/>
                  </a:lnTo>
                  <a:lnTo>
                    <a:pt x="55486" y="78229"/>
                  </a:lnTo>
                  <a:lnTo>
                    <a:pt x="55486" y="82420"/>
                  </a:lnTo>
                  <a:lnTo>
                    <a:pt x="55816" y="86598"/>
                  </a:lnTo>
                  <a:lnTo>
                    <a:pt x="56489" y="90764"/>
                  </a:lnTo>
                  <a:lnTo>
                    <a:pt x="56641" y="91158"/>
                  </a:lnTo>
                  <a:lnTo>
                    <a:pt x="32959" y="99414"/>
                  </a:lnTo>
                  <a:lnTo>
                    <a:pt x="14533" y="115254"/>
                  </a:lnTo>
                  <a:lnTo>
                    <a:pt x="3001" y="136654"/>
                  </a:lnTo>
                  <a:lnTo>
                    <a:pt x="0" y="161592"/>
                  </a:lnTo>
                  <a:lnTo>
                    <a:pt x="6401" y="185882"/>
                  </a:lnTo>
                  <a:lnTo>
                    <a:pt x="20764" y="205489"/>
                  </a:lnTo>
                  <a:lnTo>
                    <a:pt x="41194" y="218638"/>
                  </a:lnTo>
                  <a:lnTo>
                    <a:pt x="65798" y="223555"/>
                  </a:lnTo>
                  <a:lnTo>
                    <a:pt x="308089" y="223555"/>
                  </a:lnTo>
                  <a:lnTo>
                    <a:pt x="334158" y="219431"/>
                  </a:lnTo>
                  <a:lnTo>
                    <a:pt x="355882" y="206077"/>
                  </a:lnTo>
                  <a:lnTo>
                    <a:pt x="371029" y="185536"/>
                  </a:lnTo>
                  <a:lnTo>
                    <a:pt x="377367" y="159852"/>
                  </a:lnTo>
                  <a:lnTo>
                    <a:pt x="373261" y="133718"/>
                  </a:lnTo>
                  <a:lnTo>
                    <a:pt x="359925" y="111954"/>
                  </a:lnTo>
                  <a:lnTo>
                    <a:pt x="339411" y="96790"/>
                  </a:lnTo>
                  <a:lnTo>
                    <a:pt x="313766" y="90459"/>
                  </a:lnTo>
                  <a:lnTo>
                    <a:pt x="309785" y="72729"/>
                  </a:lnTo>
                  <a:lnTo>
                    <a:pt x="301342" y="57012"/>
                  </a:lnTo>
                  <a:lnTo>
                    <a:pt x="289027" y="44112"/>
                  </a:lnTo>
                  <a:lnTo>
                    <a:pt x="273430" y="34833"/>
                  </a:lnTo>
                  <a:lnTo>
                    <a:pt x="255921" y="30118"/>
                  </a:lnTo>
                  <a:lnTo>
                    <a:pt x="238112" y="30294"/>
                  </a:lnTo>
                  <a:lnTo>
                    <a:pt x="220988" y="35217"/>
                  </a:lnTo>
                  <a:lnTo>
                    <a:pt x="205536" y="44739"/>
                  </a:lnTo>
                  <a:lnTo>
                    <a:pt x="190162" y="22720"/>
                  </a:lnTo>
                  <a:lnTo>
                    <a:pt x="168933" y="7472"/>
                  </a:lnTo>
                  <a:lnTo>
                    <a:pt x="143902" y="0"/>
                  </a:lnTo>
                  <a:close/>
                </a:path>
              </a:pathLst>
            </a:custGeom>
            <a:solidFill>
              <a:srgbClr val="DADBDC"/>
            </a:solidFill>
          </p:spPr>
          <p:txBody>
            <a:bodyPr wrap="square" lIns="0" tIns="0" rIns="0" bIns="0" rtlCol="0"/>
            <a:lstStyle/>
            <a:p>
              <a:pPr defTabSz="913303"/>
              <a:endParaRPr sz="1798" kern="0">
                <a:solidFill>
                  <a:sysClr val="windowText" lastClr="000000"/>
                </a:solidFill>
              </a:endParaRPr>
            </a:p>
          </p:txBody>
        </p:sp>
        <p:pic>
          <p:nvPicPr>
            <p:cNvPr id="106" name="object 106"/>
            <p:cNvPicPr/>
            <p:nvPr/>
          </p:nvPicPr>
          <p:blipFill>
            <a:blip r:embed="rId15" cstate="print"/>
            <a:stretch>
              <a:fillRect/>
            </a:stretch>
          </p:blipFill>
          <p:spPr>
            <a:xfrm>
              <a:off x="8390153" y="1989490"/>
              <a:ext cx="179120" cy="106110"/>
            </a:xfrm>
            <a:prstGeom prst="rect">
              <a:avLst/>
            </a:prstGeom>
          </p:spPr>
        </p:pic>
        <p:sp>
          <p:nvSpPr>
            <p:cNvPr id="107" name="object 107"/>
            <p:cNvSpPr/>
            <p:nvPr/>
          </p:nvSpPr>
          <p:spPr>
            <a:xfrm>
              <a:off x="5567502" y="3454446"/>
              <a:ext cx="266065" cy="165100"/>
            </a:xfrm>
            <a:custGeom>
              <a:avLst/>
              <a:gdLst/>
              <a:ahLst/>
              <a:cxnLst/>
              <a:rect l="l" t="t" r="r" b="b"/>
              <a:pathLst>
                <a:path w="266064" h="165100">
                  <a:moveTo>
                    <a:pt x="101268" y="0"/>
                  </a:moveTo>
                  <a:lnTo>
                    <a:pt x="51239" y="21354"/>
                  </a:lnTo>
                  <a:lnTo>
                    <a:pt x="39039" y="57712"/>
                  </a:lnTo>
                  <a:lnTo>
                    <a:pt x="39039" y="60811"/>
                  </a:lnTo>
                  <a:lnTo>
                    <a:pt x="39750" y="66971"/>
                  </a:lnTo>
                  <a:lnTo>
                    <a:pt x="39852" y="67263"/>
                  </a:lnTo>
                  <a:lnTo>
                    <a:pt x="23190" y="73350"/>
                  </a:lnTo>
                  <a:lnTo>
                    <a:pt x="10225" y="85036"/>
                  </a:lnTo>
                  <a:lnTo>
                    <a:pt x="2110" y="100828"/>
                  </a:lnTo>
                  <a:lnTo>
                    <a:pt x="0" y="119231"/>
                  </a:lnTo>
                  <a:lnTo>
                    <a:pt x="4504" y="137153"/>
                  </a:lnTo>
                  <a:lnTo>
                    <a:pt x="14612" y="151621"/>
                  </a:lnTo>
                  <a:lnTo>
                    <a:pt x="28991" y="161324"/>
                  </a:lnTo>
                  <a:lnTo>
                    <a:pt x="46304" y="164951"/>
                  </a:lnTo>
                  <a:lnTo>
                    <a:pt x="216801" y="164951"/>
                  </a:lnTo>
                  <a:lnTo>
                    <a:pt x="235149" y="161909"/>
                  </a:lnTo>
                  <a:lnTo>
                    <a:pt x="250437" y="152056"/>
                  </a:lnTo>
                  <a:lnTo>
                    <a:pt x="261096" y="136899"/>
                  </a:lnTo>
                  <a:lnTo>
                    <a:pt x="265556" y="117948"/>
                  </a:lnTo>
                  <a:lnTo>
                    <a:pt x="262661" y="98666"/>
                  </a:lnTo>
                  <a:lnTo>
                    <a:pt x="253276" y="82606"/>
                  </a:lnTo>
                  <a:lnTo>
                    <a:pt x="238842" y="71416"/>
                  </a:lnTo>
                  <a:lnTo>
                    <a:pt x="220802" y="66742"/>
                  </a:lnTo>
                  <a:lnTo>
                    <a:pt x="217999" y="53663"/>
                  </a:lnTo>
                  <a:lnTo>
                    <a:pt x="212058" y="42066"/>
                  </a:lnTo>
                  <a:lnTo>
                    <a:pt x="203392" y="32545"/>
                  </a:lnTo>
                  <a:lnTo>
                    <a:pt x="192417" y="25696"/>
                  </a:lnTo>
                  <a:lnTo>
                    <a:pt x="180091" y="22220"/>
                  </a:lnTo>
                  <a:lnTo>
                    <a:pt x="167557" y="22352"/>
                  </a:lnTo>
                  <a:lnTo>
                    <a:pt x="155509" y="25985"/>
                  </a:lnTo>
                  <a:lnTo>
                    <a:pt x="144640" y="33011"/>
                  </a:lnTo>
                  <a:lnTo>
                    <a:pt x="133816" y="16763"/>
                  </a:lnTo>
                  <a:lnTo>
                    <a:pt x="118879" y="5512"/>
                  </a:lnTo>
                  <a:lnTo>
                    <a:pt x="101268" y="0"/>
                  </a:lnTo>
                  <a:close/>
                </a:path>
              </a:pathLst>
            </a:custGeom>
            <a:solidFill>
              <a:srgbClr val="DADBDC"/>
            </a:solidFill>
          </p:spPr>
          <p:txBody>
            <a:bodyPr wrap="square" lIns="0" tIns="0" rIns="0" bIns="0" rtlCol="0"/>
            <a:lstStyle/>
            <a:p>
              <a:pPr defTabSz="913303"/>
              <a:endParaRPr sz="1798" kern="0">
                <a:solidFill>
                  <a:sysClr val="windowText" lastClr="000000"/>
                </a:solidFill>
              </a:endParaRPr>
            </a:p>
          </p:txBody>
        </p:sp>
        <p:pic>
          <p:nvPicPr>
            <p:cNvPr id="108" name="object 108"/>
            <p:cNvPicPr/>
            <p:nvPr/>
          </p:nvPicPr>
          <p:blipFill>
            <a:blip r:embed="rId16" cstate="print"/>
            <a:stretch>
              <a:fillRect/>
            </a:stretch>
          </p:blipFill>
          <p:spPr>
            <a:xfrm>
              <a:off x="8575916" y="1359414"/>
              <a:ext cx="128511" cy="142957"/>
            </a:xfrm>
            <a:prstGeom prst="rect">
              <a:avLst/>
            </a:prstGeom>
          </p:spPr>
        </p:pic>
      </p:grpSp>
      <p:sp>
        <p:nvSpPr>
          <p:cNvPr id="109" name="object 109"/>
          <p:cNvSpPr/>
          <p:nvPr/>
        </p:nvSpPr>
        <p:spPr>
          <a:xfrm>
            <a:off x="5638" y="5039209"/>
            <a:ext cx="9132725" cy="102743"/>
          </a:xfrm>
          <a:custGeom>
            <a:avLst/>
            <a:gdLst/>
            <a:ahLst/>
            <a:cxnLst/>
            <a:rect l="l" t="t" r="r" b="b"/>
            <a:pathLst>
              <a:path w="9144000" h="102870">
                <a:moveTo>
                  <a:pt x="9144000" y="0"/>
                </a:moveTo>
                <a:lnTo>
                  <a:pt x="0" y="0"/>
                </a:lnTo>
                <a:lnTo>
                  <a:pt x="0" y="102565"/>
                </a:lnTo>
                <a:lnTo>
                  <a:pt x="9144000" y="102565"/>
                </a:lnTo>
                <a:lnTo>
                  <a:pt x="9144000"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0A7FDE6-DF54-2D90-33E9-3B36E9010D56}"/>
              </a:ext>
            </a:extLst>
          </p:cNvPr>
          <p:cNvPicPr>
            <a:picLocks noChangeAspect="1"/>
          </p:cNvPicPr>
          <p:nvPr/>
        </p:nvPicPr>
        <p:blipFill>
          <a:blip r:embed="rId2"/>
          <a:stretch>
            <a:fillRect/>
          </a:stretch>
        </p:blipFill>
        <p:spPr>
          <a:xfrm>
            <a:off x="147659" y="0"/>
            <a:ext cx="8848682" cy="5143500"/>
          </a:xfrm>
          <a:prstGeom prst="rect">
            <a:avLst/>
          </a:prstGeom>
        </p:spPr>
      </p:pic>
      <p:sp>
        <p:nvSpPr>
          <p:cNvPr id="25" name="Title 3">
            <a:extLst>
              <a:ext uri="{FF2B5EF4-FFF2-40B4-BE49-F238E27FC236}">
                <a16:creationId xmlns:a16="http://schemas.microsoft.com/office/drawing/2014/main" id="{07B37DB0-B115-BAB3-F2AA-0CD43A80BBDF}"/>
              </a:ext>
            </a:extLst>
          </p:cNvPr>
          <p:cNvSpPr>
            <a:spLocks noGrp="1"/>
          </p:cNvSpPr>
          <p:nvPr>
            <p:ph type="title"/>
          </p:nvPr>
        </p:nvSpPr>
        <p:spPr>
          <a:xfrm>
            <a:off x="415747" y="136357"/>
            <a:ext cx="7434158" cy="542925"/>
          </a:xfrm>
        </p:spPr>
        <p:txBody>
          <a:bodyPr>
            <a:noAutofit/>
          </a:bodyPr>
          <a:lstStyle/>
          <a:p>
            <a:r>
              <a:rPr lang="en-GB" dirty="0"/>
              <a:t>Our plans our based on three strategic priorities that support our core offer</a:t>
            </a:r>
            <a:endParaRPr lang="en-GB" dirty="0">
              <a:highlight>
                <a:srgbClr val="FFFF00"/>
              </a:highlight>
            </a:endParaRPr>
          </a:p>
        </p:txBody>
      </p:sp>
      <p:sp>
        <p:nvSpPr>
          <p:cNvPr id="26" name="object 2">
            <a:extLst>
              <a:ext uri="{FF2B5EF4-FFF2-40B4-BE49-F238E27FC236}">
                <a16:creationId xmlns:a16="http://schemas.microsoft.com/office/drawing/2014/main" id="{E158CD29-915C-9339-CB05-86A9F9322AE6}"/>
              </a:ext>
            </a:extLst>
          </p:cNvPr>
          <p:cNvSpPr/>
          <p:nvPr/>
        </p:nvSpPr>
        <p:spPr>
          <a:xfrm>
            <a:off x="7991927" y="359550"/>
            <a:ext cx="787063" cy="317109"/>
          </a:xfrm>
          <a:custGeom>
            <a:avLst/>
            <a:gdLst/>
            <a:ahLst/>
            <a:cxnLst/>
            <a:rect l="l" t="t" r="r" b="b"/>
            <a:pathLst>
              <a:path w="788034" h="317500">
                <a:moveTo>
                  <a:pt x="787857" y="0"/>
                </a:moveTo>
                <a:lnTo>
                  <a:pt x="0" y="0"/>
                </a:lnTo>
                <a:lnTo>
                  <a:pt x="0" y="317258"/>
                </a:lnTo>
                <a:lnTo>
                  <a:pt x="787857" y="317258"/>
                </a:lnTo>
                <a:lnTo>
                  <a:pt x="787857" y="290398"/>
                </a:lnTo>
                <a:lnTo>
                  <a:pt x="610146" y="290398"/>
                </a:lnTo>
                <a:lnTo>
                  <a:pt x="589724" y="289313"/>
                </a:lnTo>
                <a:lnTo>
                  <a:pt x="568921" y="286404"/>
                </a:lnTo>
                <a:lnTo>
                  <a:pt x="566898" y="285978"/>
                </a:lnTo>
                <a:lnTo>
                  <a:pt x="22212" y="285978"/>
                </a:lnTo>
                <a:lnTo>
                  <a:pt x="77038" y="30606"/>
                </a:lnTo>
                <a:lnTo>
                  <a:pt x="637376" y="30606"/>
                </a:lnTo>
                <a:lnTo>
                  <a:pt x="638041" y="30353"/>
                </a:lnTo>
                <a:lnTo>
                  <a:pt x="679653" y="26238"/>
                </a:lnTo>
                <a:lnTo>
                  <a:pt x="787857" y="26238"/>
                </a:lnTo>
                <a:lnTo>
                  <a:pt x="787857" y="0"/>
                </a:lnTo>
                <a:close/>
              </a:path>
              <a:path w="788034" h="317500">
                <a:moveTo>
                  <a:pt x="685165" y="76746"/>
                </a:moveTo>
                <a:lnTo>
                  <a:pt x="665957" y="77698"/>
                </a:lnTo>
                <a:lnTo>
                  <a:pt x="650330" y="81305"/>
                </a:lnTo>
                <a:lnTo>
                  <a:pt x="639764" y="88769"/>
                </a:lnTo>
                <a:lnTo>
                  <a:pt x="635889" y="101257"/>
                </a:lnTo>
                <a:lnTo>
                  <a:pt x="651458" y="121277"/>
                </a:lnTo>
                <a:lnTo>
                  <a:pt x="685711" y="135861"/>
                </a:lnTo>
                <a:lnTo>
                  <a:pt x="719963" y="158203"/>
                </a:lnTo>
                <a:lnTo>
                  <a:pt x="735533" y="201498"/>
                </a:lnTo>
                <a:lnTo>
                  <a:pt x="724317" y="245167"/>
                </a:lnTo>
                <a:lnTo>
                  <a:pt x="695175" y="272418"/>
                </a:lnTo>
                <a:lnTo>
                  <a:pt x="654865" y="286433"/>
                </a:lnTo>
                <a:lnTo>
                  <a:pt x="610146" y="290398"/>
                </a:lnTo>
                <a:lnTo>
                  <a:pt x="787857" y="290398"/>
                </a:lnTo>
                <a:lnTo>
                  <a:pt x="787857" y="88430"/>
                </a:lnTo>
                <a:lnTo>
                  <a:pt x="741768" y="88430"/>
                </a:lnTo>
                <a:lnTo>
                  <a:pt x="730906" y="83984"/>
                </a:lnTo>
                <a:lnTo>
                  <a:pt x="718010" y="80259"/>
                </a:lnTo>
                <a:lnTo>
                  <a:pt x="702842" y="77698"/>
                </a:lnTo>
                <a:lnTo>
                  <a:pt x="685165" y="76746"/>
                </a:lnTo>
                <a:close/>
              </a:path>
              <a:path w="788034" h="317500">
                <a:moveTo>
                  <a:pt x="123355" y="109283"/>
                </a:moveTo>
                <a:lnTo>
                  <a:pt x="122631" y="109283"/>
                </a:lnTo>
                <a:lnTo>
                  <a:pt x="86931" y="285978"/>
                </a:lnTo>
                <a:lnTo>
                  <a:pt x="177025" y="285978"/>
                </a:lnTo>
                <a:lnTo>
                  <a:pt x="123355" y="109283"/>
                </a:lnTo>
                <a:close/>
              </a:path>
              <a:path w="788034" h="317500">
                <a:moveTo>
                  <a:pt x="342112" y="30606"/>
                </a:moveTo>
                <a:lnTo>
                  <a:pt x="316763" y="30606"/>
                </a:lnTo>
                <a:lnTo>
                  <a:pt x="262369" y="285978"/>
                </a:lnTo>
                <a:lnTo>
                  <a:pt x="288785" y="285978"/>
                </a:lnTo>
                <a:lnTo>
                  <a:pt x="342112" y="30606"/>
                </a:lnTo>
                <a:close/>
              </a:path>
              <a:path w="788034" h="317500">
                <a:moveTo>
                  <a:pt x="461619" y="176606"/>
                </a:moveTo>
                <a:lnTo>
                  <a:pt x="380326" y="176606"/>
                </a:lnTo>
                <a:lnTo>
                  <a:pt x="357530" y="285978"/>
                </a:lnTo>
                <a:lnTo>
                  <a:pt x="438823" y="285978"/>
                </a:lnTo>
                <a:lnTo>
                  <a:pt x="461619" y="176606"/>
                </a:lnTo>
                <a:close/>
              </a:path>
              <a:path w="788034" h="317500">
                <a:moveTo>
                  <a:pt x="637376" y="30606"/>
                </a:moveTo>
                <a:lnTo>
                  <a:pt x="560882" y="30606"/>
                </a:lnTo>
                <a:lnTo>
                  <a:pt x="507555" y="285978"/>
                </a:lnTo>
                <a:lnTo>
                  <a:pt x="566898" y="285978"/>
                </a:lnTo>
                <a:lnTo>
                  <a:pt x="548881" y="282190"/>
                </a:lnTo>
                <a:lnTo>
                  <a:pt x="530745" y="277190"/>
                </a:lnTo>
                <a:lnTo>
                  <a:pt x="546925" y="225234"/>
                </a:lnTo>
                <a:lnTo>
                  <a:pt x="659414" y="225234"/>
                </a:lnTo>
                <a:lnTo>
                  <a:pt x="664921" y="209524"/>
                </a:lnTo>
                <a:lnTo>
                  <a:pt x="649351" y="187101"/>
                </a:lnTo>
                <a:lnTo>
                  <a:pt x="615099" y="172338"/>
                </a:lnTo>
                <a:lnTo>
                  <a:pt x="580846" y="151756"/>
                </a:lnTo>
                <a:lnTo>
                  <a:pt x="565277" y="111874"/>
                </a:lnTo>
                <a:lnTo>
                  <a:pt x="575234" y="70697"/>
                </a:lnTo>
                <a:lnTo>
                  <a:pt x="601362" y="44348"/>
                </a:lnTo>
                <a:lnTo>
                  <a:pt x="637376" y="30606"/>
                </a:lnTo>
                <a:close/>
              </a:path>
              <a:path w="788034" h="317500">
                <a:moveTo>
                  <a:pt x="659414" y="225234"/>
                </a:moveTo>
                <a:lnTo>
                  <a:pt x="546925" y="225234"/>
                </a:lnTo>
                <a:lnTo>
                  <a:pt x="559373" y="231237"/>
                </a:lnTo>
                <a:lnTo>
                  <a:pt x="575216" y="235862"/>
                </a:lnTo>
                <a:lnTo>
                  <a:pt x="592718" y="238837"/>
                </a:lnTo>
                <a:lnTo>
                  <a:pt x="610146" y="239890"/>
                </a:lnTo>
                <a:lnTo>
                  <a:pt x="627752" y="238837"/>
                </a:lnTo>
                <a:lnTo>
                  <a:pt x="645539" y="234580"/>
                </a:lnTo>
                <a:lnTo>
                  <a:pt x="659364" y="225375"/>
                </a:lnTo>
                <a:lnTo>
                  <a:pt x="659414" y="225234"/>
                </a:lnTo>
                <a:close/>
              </a:path>
              <a:path w="788034" h="317500">
                <a:moveTo>
                  <a:pt x="252031" y="30606"/>
                </a:moveTo>
                <a:lnTo>
                  <a:pt x="162674" y="30606"/>
                </a:lnTo>
                <a:lnTo>
                  <a:pt x="215277" y="207695"/>
                </a:lnTo>
                <a:lnTo>
                  <a:pt x="216001" y="207695"/>
                </a:lnTo>
                <a:lnTo>
                  <a:pt x="252031" y="30606"/>
                </a:lnTo>
                <a:close/>
              </a:path>
              <a:path w="788034" h="317500">
                <a:moveTo>
                  <a:pt x="492150" y="30606"/>
                </a:moveTo>
                <a:lnTo>
                  <a:pt x="410857" y="30606"/>
                </a:lnTo>
                <a:lnTo>
                  <a:pt x="390664" y="128308"/>
                </a:lnTo>
                <a:lnTo>
                  <a:pt x="471906" y="128308"/>
                </a:lnTo>
                <a:lnTo>
                  <a:pt x="492150" y="30606"/>
                </a:lnTo>
                <a:close/>
              </a:path>
              <a:path w="788034" h="317500">
                <a:moveTo>
                  <a:pt x="787857" y="26238"/>
                </a:moveTo>
                <a:lnTo>
                  <a:pt x="679653" y="26238"/>
                </a:lnTo>
                <a:lnTo>
                  <a:pt x="702862" y="26881"/>
                </a:lnTo>
                <a:lnTo>
                  <a:pt x="724374" y="28898"/>
                </a:lnTo>
                <a:lnTo>
                  <a:pt x="743198" y="32421"/>
                </a:lnTo>
                <a:lnTo>
                  <a:pt x="758342" y="37579"/>
                </a:lnTo>
                <a:lnTo>
                  <a:pt x="741768" y="88430"/>
                </a:lnTo>
                <a:lnTo>
                  <a:pt x="787857" y="88430"/>
                </a:lnTo>
                <a:lnTo>
                  <a:pt x="787857" y="26238"/>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27" name="object 4">
            <a:extLst>
              <a:ext uri="{FF2B5EF4-FFF2-40B4-BE49-F238E27FC236}">
                <a16:creationId xmlns:a16="http://schemas.microsoft.com/office/drawing/2014/main" id="{5F7A13D3-D5E9-2369-0A1C-0FFFECBAFC3D}"/>
              </a:ext>
            </a:extLst>
          </p:cNvPr>
          <p:cNvSpPr/>
          <p:nvPr/>
        </p:nvSpPr>
        <p:spPr>
          <a:xfrm>
            <a:off x="5638" y="5039209"/>
            <a:ext cx="9132725" cy="102743"/>
          </a:xfrm>
          <a:custGeom>
            <a:avLst/>
            <a:gdLst/>
            <a:ahLst/>
            <a:cxnLst/>
            <a:rect l="l" t="t" r="r" b="b"/>
            <a:pathLst>
              <a:path w="9144000" h="102870">
                <a:moveTo>
                  <a:pt x="9144000" y="0"/>
                </a:moveTo>
                <a:lnTo>
                  <a:pt x="0" y="0"/>
                </a:lnTo>
                <a:lnTo>
                  <a:pt x="0" y="102565"/>
                </a:lnTo>
                <a:lnTo>
                  <a:pt x="9144000" y="102565"/>
                </a:lnTo>
                <a:lnTo>
                  <a:pt x="9144000"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Tree>
    <p:extLst>
      <p:ext uri="{BB962C8B-B14F-4D97-AF65-F5344CB8AC3E}">
        <p14:creationId xmlns:p14="http://schemas.microsoft.com/office/powerpoint/2010/main" val="424105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urface chart&#10;&#10;Description automatically generated">
            <a:extLst>
              <a:ext uri="{FF2B5EF4-FFF2-40B4-BE49-F238E27FC236}">
                <a16:creationId xmlns:a16="http://schemas.microsoft.com/office/drawing/2014/main" id="{72F04A99-91F1-254F-B1E3-96E59C46C1F0}"/>
              </a:ext>
            </a:extLst>
          </p:cNvPr>
          <p:cNvPicPr>
            <a:picLocks noChangeAspect="1"/>
          </p:cNvPicPr>
          <p:nvPr/>
        </p:nvPicPr>
        <p:blipFill>
          <a:blip r:embed="rId2"/>
          <a:stretch>
            <a:fillRect/>
          </a:stretch>
        </p:blipFill>
        <p:spPr>
          <a:xfrm>
            <a:off x="0" y="0"/>
            <a:ext cx="9144000" cy="5143500"/>
          </a:xfrm>
          <a:prstGeom prst="rect">
            <a:avLst/>
          </a:prstGeom>
        </p:spPr>
      </p:pic>
      <p:sp>
        <p:nvSpPr>
          <p:cNvPr id="5" name="Content Placeholder 2">
            <a:extLst>
              <a:ext uri="{FF2B5EF4-FFF2-40B4-BE49-F238E27FC236}">
                <a16:creationId xmlns:a16="http://schemas.microsoft.com/office/drawing/2014/main" id="{67390BBA-1F1D-8E46-8813-98392D43027F}"/>
              </a:ext>
            </a:extLst>
          </p:cNvPr>
          <p:cNvSpPr txBox="1">
            <a:spLocks/>
          </p:cNvSpPr>
          <p:nvPr/>
        </p:nvSpPr>
        <p:spPr>
          <a:xfrm>
            <a:off x="1052994" y="554429"/>
            <a:ext cx="7802930" cy="3925390"/>
          </a:xfrm>
          <a:prstGeom prst="rect">
            <a:avLst/>
          </a:prstGeom>
        </p:spPr>
        <p:txBody>
          <a:bodyPr vert="horz" lIns="0" tIns="0" rIns="91440" bIns="45720" rtlCol="0" anchor="t">
            <a:noAutofit/>
          </a:bodyPr>
          <a:lst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92D050"/>
              </a:buClr>
              <a:buSzPct val="120000"/>
              <a:buNone/>
            </a:pPr>
            <a:r>
              <a:rPr lang="en-US" sz="1400" b="1" dirty="0"/>
              <a:t>Welcome and introductions</a:t>
            </a:r>
            <a:endParaRPr lang="en-US" sz="1400" b="1" dirty="0">
              <a:cs typeface="Calibri"/>
            </a:endParaRPr>
          </a:p>
          <a:p>
            <a:pPr marL="0" indent="0">
              <a:buClr>
                <a:srgbClr val="92D050"/>
              </a:buClr>
              <a:buSzPct val="120000"/>
              <a:buNone/>
            </a:pPr>
            <a:r>
              <a:rPr lang="en-US" sz="1400" dirty="0"/>
              <a:t>Facilitated by chair, David Williams - </a:t>
            </a:r>
            <a:r>
              <a:rPr lang="en-GB" sz="1400" dirty="0"/>
              <a:t>Head of Policy, NHS Providers</a:t>
            </a:r>
            <a:endParaRPr lang="en-US" sz="1400" dirty="0">
              <a:cs typeface="Calibri"/>
            </a:endParaRPr>
          </a:p>
          <a:p>
            <a:pPr marL="0" indent="0">
              <a:buClr>
                <a:srgbClr val="92D050"/>
              </a:buClr>
              <a:buSzPct val="120000"/>
              <a:buNone/>
            </a:pPr>
            <a:endParaRPr lang="en-US" sz="1400" b="1" dirty="0">
              <a:cs typeface="Calibri"/>
            </a:endParaRPr>
          </a:p>
          <a:p>
            <a:pPr marL="0" indent="0">
              <a:buNone/>
            </a:pPr>
            <a:r>
              <a:rPr lang="en-US" sz="1400" b="1" dirty="0"/>
              <a:t>Case study 1: South West Provider Collaborative </a:t>
            </a:r>
            <a:endParaRPr lang="en-US" sz="1400" b="1" dirty="0">
              <a:latin typeface="Calibri"/>
              <a:cs typeface="Times New Roman"/>
            </a:endParaRPr>
          </a:p>
          <a:p>
            <a:pPr marL="0" indent="0">
              <a:buNone/>
            </a:pPr>
            <a:r>
              <a:rPr lang="en-US" sz="1400" dirty="0">
                <a:latin typeface="Calibri"/>
                <a:cs typeface="Times New Roman"/>
              </a:rPr>
              <a:t>Anne Forbes, Programme Director, South West Provider Collaborative</a:t>
            </a:r>
          </a:p>
          <a:p>
            <a:pPr marL="0" indent="0">
              <a:buNone/>
            </a:pPr>
            <a:r>
              <a:rPr lang="en-US" sz="1400" dirty="0">
                <a:latin typeface="Calibri"/>
                <a:cs typeface="Times New Roman"/>
              </a:rPr>
              <a:t>Dr Jason Fee, Medical Director, South West Provider Collaborative</a:t>
            </a:r>
          </a:p>
          <a:p>
            <a:pPr marL="0" indent="0">
              <a:buNone/>
            </a:pPr>
            <a:endParaRPr lang="en-GB" sz="1400" dirty="0">
              <a:cs typeface="Calibri"/>
            </a:endParaRPr>
          </a:p>
          <a:p>
            <a:pPr marL="0" indent="0">
              <a:buNone/>
            </a:pPr>
            <a:r>
              <a:rPr lang="en-GB" sz="1400" b="1" dirty="0"/>
              <a:t>Case study 2: North West London Community Collaborative</a:t>
            </a:r>
            <a:endParaRPr lang="en-GB" sz="1400" b="1" dirty="0">
              <a:latin typeface="Calibri"/>
              <a:cs typeface="Times New Roman"/>
            </a:endParaRPr>
          </a:p>
          <a:p>
            <a:pPr marL="0" indent="0">
              <a:buNone/>
            </a:pPr>
            <a:r>
              <a:rPr lang="en-GB" sz="1400" dirty="0">
                <a:latin typeface="Calibri"/>
                <a:cs typeface="Times New Roman"/>
              </a:rPr>
              <a:t>Jean Young, Programme Director, North West Community Collaborative</a:t>
            </a:r>
          </a:p>
          <a:p>
            <a:pPr marL="0" indent="0">
              <a:buNone/>
            </a:pPr>
            <a:r>
              <a:rPr lang="en-GB" sz="1400" dirty="0">
                <a:latin typeface="Calibri"/>
                <a:cs typeface="Times New Roman"/>
              </a:rPr>
              <a:t>Jeff Boateng, Data Improvement Programme Lead, North West Community Collaborative</a:t>
            </a:r>
          </a:p>
          <a:p>
            <a:pPr marL="0" indent="0">
              <a:buNone/>
            </a:pPr>
            <a:endParaRPr lang="en-GB" sz="1400" dirty="0">
              <a:latin typeface="Calibri"/>
              <a:cs typeface="Times New Roman"/>
            </a:endParaRPr>
          </a:p>
          <a:p>
            <a:pPr marL="0" indent="0">
              <a:buNone/>
            </a:pPr>
            <a:r>
              <a:rPr lang="en-GB" sz="1400" b="1" dirty="0">
                <a:latin typeface="Calibri"/>
                <a:cs typeface="Times New Roman"/>
              </a:rPr>
              <a:t>Case study 3: Insights on improving productivity through collaboration in Devon </a:t>
            </a:r>
          </a:p>
          <a:p>
            <a:pPr marL="0" indent="0">
              <a:buNone/>
            </a:pPr>
            <a:r>
              <a:rPr lang="en-GB" sz="1400" dirty="0">
                <a:latin typeface="Calibri"/>
                <a:cs typeface="Times New Roman"/>
              </a:rPr>
              <a:t>Graham Lomax, National Implementation Director Getting It Right First Time (GIRFT),NHSE</a:t>
            </a:r>
          </a:p>
          <a:p>
            <a:pPr marL="0" indent="0">
              <a:buNone/>
            </a:pPr>
            <a:r>
              <a:rPr lang="en-GB" sz="1400" dirty="0">
                <a:latin typeface="Calibri"/>
                <a:cs typeface="Times New Roman"/>
              </a:rPr>
              <a:t>Emma Herd, One Devon Elective Pilot Programme lead</a:t>
            </a:r>
          </a:p>
          <a:p>
            <a:pPr marL="0" indent="0">
              <a:buNone/>
            </a:pPr>
            <a:endParaRPr lang="en-GB" sz="1400" dirty="0">
              <a:cs typeface="Calibri"/>
            </a:endParaRPr>
          </a:p>
          <a:p>
            <a:pPr marL="0" indent="0">
              <a:buNone/>
            </a:pPr>
            <a:r>
              <a:rPr lang="en-GB" sz="1400" b="1" dirty="0"/>
              <a:t>Interactive Q&amp;A</a:t>
            </a:r>
            <a:endParaRPr lang="en-GB" sz="1400" dirty="0">
              <a:cs typeface="Calibri"/>
            </a:endParaRPr>
          </a:p>
          <a:p>
            <a:pPr marL="0" indent="0">
              <a:buNone/>
            </a:pPr>
            <a:r>
              <a:rPr lang="en-GB" sz="1400" dirty="0"/>
              <a:t>Facilitated by the chair</a:t>
            </a:r>
            <a:endParaRPr lang="en-GB" sz="1400" dirty="0">
              <a:cs typeface="Calibri"/>
            </a:endParaRPr>
          </a:p>
          <a:p>
            <a:pPr marL="0" indent="0">
              <a:buClr>
                <a:srgbClr val="F0532D"/>
              </a:buClr>
              <a:buNone/>
            </a:pPr>
            <a:endParaRPr lang="en-GB" sz="1800" dirty="0">
              <a:cs typeface="Calibri"/>
            </a:endParaRPr>
          </a:p>
          <a:p>
            <a:pPr marL="217170" lvl="1" indent="0">
              <a:buClr>
                <a:srgbClr val="F0532D"/>
              </a:buClr>
              <a:buNone/>
            </a:pPr>
            <a:endParaRPr lang="en-US" sz="1800" b="1" dirty="0">
              <a:cs typeface="Calibri"/>
            </a:endParaRPr>
          </a:p>
          <a:p>
            <a:pPr marL="217170" lvl="1" indent="0">
              <a:buClr>
                <a:srgbClr val="92D050"/>
              </a:buClr>
              <a:buSzPct val="120000"/>
              <a:buNone/>
            </a:pPr>
            <a:endParaRPr lang="en-US" sz="1600" dirty="0">
              <a:cs typeface="Calibri"/>
            </a:endParaRPr>
          </a:p>
          <a:p>
            <a:pPr marL="426720" lvl="1">
              <a:buClr>
                <a:srgbClr val="92D050"/>
              </a:buClr>
              <a:buSzPct val="120000"/>
            </a:pPr>
            <a:endParaRPr lang="en-US" sz="1600" dirty="0">
              <a:cs typeface="Calibri"/>
            </a:endParaRPr>
          </a:p>
        </p:txBody>
      </p:sp>
      <p:sp>
        <p:nvSpPr>
          <p:cNvPr id="2" name="TextBox 1">
            <a:extLst>
              <a:ext uri="{FF2B5EF4-FFF2-40B4-BE49-F238E27FC236}">
                <a16:creationId xmlns:a16="http://schemas.microsoft.com/office/drawing/2014/main" id="{E3985B3A-CAF6-4F1D-FD14-3AF2E48E3EF3}"/>
              </a:ext>
            </a:extLst>
          </p:cNvPr>
          <p:cNvSpPr txBox="1"/>
          <p:nvPr/>
        </p:nvSpPr>
        <p:spPr>
          <a:xfrm>
            <a:off x="1203048" y="0"/>
            <a:ext cx="5707117" cy="800219"/>
          </a:xfrm>
          <a:prstGeom prst="rect">
            <a:avLst/>
          </a:prstGeom>
          <a:noFill/>
        </p:spPr>
        <p:txBody>
          <a:bodyPr wrap="square" rtlCol="0">
            <a:spAutoFit/>
          </a:bodyPr>
          <a:lstStyle/>
          <a:p>
            <a:r>
              <a:rPr lang="en-US" sz="2800" spc="-100">
                <a:solidFill>
                  <a:schemeClr val="accent6"/>
                </a:solidFill>
              </a:rPr>
              <a:t>Agenda</a:t>
            </a:r>
          </a:p>
          <a:p>
            <a:endParaRPr lang="en-GB"/>
          </a:p>
        </p:txBody>
      </p:sp>
    </p:spTree>
    <p:extLst>
      <p:ext uri="{BB962C8B-B14F-4D97-AF65-F5344CB8AC3E}">
        <p14:creationId xmlns:p14="http://schemas.microsoft.com/office/powerpoint/2010/main" val="1107843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91927" y="359550"/>
            <a:ext cx="787063" cy="317109"/>
          </a:xfrm>
          <a:custGeom>
            <a:avLst/>
            <a:gdLst/>
            <a:ahLst/>
            <a:cxnLst/>
            <a:rect l="l" t="t" r="r" b="b"/>
            <a:pathLst>
              <a:path w="788034" h="317500">
                <a:moveTo>
                  <a:pt x="787857" y="0"/>
                </a:moveTo>
                <a:lnTo>
                  <a:pt x="0" y="0"/>
                </a:lnTo>
                <a:lnTo>
                  <a:pt x="0" y="317258"/>
                </a:lnTo>
                <a:lnTo>
                  <a:pt x="787857" y="317258"/>
                </a:lnTo>
                <a:lnTo>
                  <a:pt x="787857" y="290398"/>
                </a:lnTo>
                <a:lnTo>
                  <a:pt x="610146" y="290398"/>
                </a:lnTo>
                <a:lnTo>
                  <a:pt x="589724" y="289313"/>
                </a:lnTo>
                <a:lnTo>
                  <a:pt x="568921" y="286404"/>
                </a:lnTo>
                <a:lnTo>
                  <a:pt x="566898" y="285978"/>
                </a:lnTo>
                <a:lnTo>
                  <a:pt x="22212" y="285978"/>
                </a:lnTo>
                <a:lnTo>
                  <a:pt x="77038" y="30606"/>
                </a:lnTo>
                <a:lnTo>
                  <a:pt x="637376" y="30606"/>
                </a:lnTo>
                <a:lnTo>
                  <a:pt x="638041" y="30353"/>
                </a:lnTo>
                <a:lnTo>
                  <a:pt x="679653" y="26238"/>
                </a:lnTo>
                <a:lnTo>
                  <a:pt x="787857" y="26238"/>
                </a:lnTo>
                <a:lnTo>
                  <a:pt x="787857" y="0"/>
                </a:lnTo>
                <a:close/>
              </a:path>
              <a:path w="788034" h="317500">
                <a:moveTo>
                  <a:pt x="685165" y="76746"/>
                </a:moveTo>
                <a:lnTo>
                  <a:pt x="665957" y="77698"/>
                </a:lnTo>
                <a:lnTo>
                  <a:pt x="650330" y="81305"/>
                </a:lnTo>
                <a:lnTo>
                  <a:pt x="639764" y="88769"/>
                </a:lnTo>
                <a:lnTo>
                  <a:pt x="635889" y="101257"/>
                </a:lnTo>
                <a:lnTo>
                  <a:pt x="651458" y="121277"/>
                </a:lnTo>
                <a:lnTo>
                  <a:pt x="685711" y="135861"/>
                </a:lnTo>
                <a:lnTo>
                  <a:pt x="719963" y="158203"/>
                </a:lnTo>
                <a:lnTo>
                  <a:pt x="735533" y="201498"/>
                </a:lnTo>
                <a:lnTo>
                  <a:pt x="724317" y="245167"/>
                </a:lnTo>
                <a:lnTo>
                  <a:pt x="695175" y="272418"/>
                </a:lnTo>
                <a:lnTo>
                  <a:pt x="654865" y="286433"/>
                </a:lnTo>
                <a:lnTo>
                  <a:pt x="610146" y="290398"/>
                </a:lnTo>
                <a:lnTo>
                  <a:pt x="787857" y="290398"/>
                </a:lnTo>
                <a:lnTo>
                  <a:pt x="787857" y="88430"/>
                </a:lnTo>
                <a:lnTo>
                  <a:pt x="741768" y="88430"/>
                </a:lnTo>
                <a:lnTo>
                  <a:pt x="730906" y="83984"/>
                </a:lnTo>
                <a:lnTo>
                  <a:pt x="718010" y="80259"/>
                </a:lnTo>
                <a:lnTo>
                  <a:pt x="702842" y="77698"/>
                </a:lnTo>
                <a:lnTo>
                  <a:pt x="685165" y="76746"/>
                </a:lnTo>
                <a:close/>
              </a:path>
              <a:path w="788034" h="317500">
                <a:moveTo>
                  <a:pt x="123355" y="109283"/>
                </a:moveTo>
                <a:lnTo>
                  <a:pt x="122631" y="109283"/>
                </a:lnTo>
                <a:lnTo>
                  <a:pt x="86931" y="285978"/>
                </a:lnTo>
                <a:lnTo>
                  <a:pt x="177025" y="285978"/>
                </a:lnTo>
                <a:lnTo>
                  <a:pt x="123355" y="109283"/>
                </a:lnTo>
                <a:close/>
              </a:path>
              <a:path w="788034" h="317500">
                <a:moveTo>
                  <a:pt x="342112" y="30606"/>
                </a:moveTo>
                <a:lnTo>
                  <a:pt x="316763" y="30606"/>
                </a:lnTo>
                <a:lnTo>
                  <a:pt x="262369" y="285978"/>
                </a:lnTo>
                <a:lnTo>
                  <a:pt x="288785" y="285978"/>
                </a:lnTo>
                <a:lnTo>
                  <a:pt x="342112" y="30606"/>
                </a:lnTo>
                <a:close/>
              </a:path>
              <a:path w="788034" h="317500">
                <a:moveTo>
                  <a:pt x="461619" y="176606"/>
                </a:moveTo>
                <a:lnTo>
                  <a:pt x="380326" y="176606"/>
                </a:lnTo>
                <a:lnTo>
                  <a:pt x="357530" y="285978"/>
                </a:lnTo>
                <a:lnTo>
                  <a:pt x="438823" y="285978"/>
                </a:lnTo>
                <a:lnTo>
                  <a:pt x="461619" y="176606"/>
                </a:lnTo>
                <a:close/>
              </a:path>
              <a:path w="788034" h="317500">
                <a:moveTo>
                  <a:pt x="637376" y="30606"/>
                </a:moveTo>
                <a:lnTo>
                  <a:pt x="560882" y="30606"/>
                </a:lnTo>
                <a:lnTo>
                  <a:pt x="507555" y="285978"/>
                </a:lnTo>
                <a:lnTo>
                  <a:pt x="566898" y="285978"/>
                </a:lnTo>
                <a:lnTo>
                  <a:pt x="548881" y="282190"/>
                </a:lnTo>
                <a:lnTo>
                  <a:pt x="530745" y="277190"/>
                </a:lnTo>
                <a:lnTo>
                  <a:pt x="546925" y="225234"/>
                </a:lnTo>
                <a:lnTo>
                  <a:pt x="659414" y="225234"/>
                </a:lnTo>
                <a:lnTo>
                  <a:pt x="664921" y="209524"/>
                </a:lnTo>
                <a:lnTo>
                  <a:pt x="649351" y="187101"/>
                </a:lnTo>
                <a:lnTo>
                  <a:pt x="615099" y="172338"/>
                </a:lnTo>
                <a:lnTo>
                  <a:pt x="580846" y="151756"/>
                </a:lnTo>
                <a:lnTo>
                  <a:pt x="565277" y="111874"/>
                </a:lnTo>
                <a:lnTo>
                  <a:pt x="575234" y="70697"/>
                </a:lnTo>
                <a:lnTo>
                  <a:pt x="601362" y="44348"/>
                </a:lnTo>
                <a:lnTo>
                  <a:pt x="637376" y="30606"/>
                </a:lnTo>
                <a:close/>
              </a:path>
              <a:path w="788034" h="317500">
                <a:moveTo>
                  <a:pt x="659414" y="225234"/>
                </a:moveTo>
                <a:lnTo>
                  <a:pt x="546925" y="225234"/>
                </a:lnTo>
                <a:lnTo>
                  <a:pt x="559373" y="231237"/>
                </a:lnTo>
                <a:lnTo>
                  <a:pt x="575216" y="235862"/>
                </a:lnTo>
                <a:lnTo>
                  <a:pt x="592718" y="238837"/>
                </a:lnTo>
                <a:lnTo>
                  <a:pt x="610146" y="239890"/>
                </a:lnTo>
                <a:lnTo>
                  <a:pt x="627752" y="238837"/>
                </a:lnTo>
                <a:lnTo>
                  <a:pt x="645539" y="234580"/>
                </a:lnTo>
                <a:lnTo>
                  <a:pt x="659364" y="225375"/>
                </a:lnTo>
                <a:lnTo>
                  <a:pt x="659414" y="225234"/>
                </a:lnTo>
                <a:close/>
              </a:path>
              <a:path w="788034" h="317500">
                <a:moveTo>
                  <a:pt x="252031" y="30606"/>
                </a:moveTo>
                <a:lnTo>
                  <a:pt x="162674" y="30606"/>
                </a:lnTo>
                <a:lnTo>
                  <a:pt x="215277" y="207695"/>
                </a:lnTo>
                <a:lnTo>
                  <a:pt x="216001" y="207695"/>
                </a:lnTo>
                <a:lnTo>
                  <a:pt x="252031" y="30606"/>
                </a:lnTo>
                <a:close/>
              </a:path>
              <a:path w="788034" h="317500">
                <a:moveTo>
                  <a:pt x="492150" y="30606"/>
                </a:moveTo>
                <a:lnTo>
                  <a:pt x="410857" y="30606"/>
                </a:lnTo>
                <a:lnTo>
                  <a:pt x="390664" y="128308"/>
                </a:lnTo>
                <a:lnTo>
                  <a:pt x="471906" y="128308"/>
                </a:lnTo>
                <a:lnTo>
                  <a:pt x="492150" y="30606"/>
                </a:lnTo>
                <a:close/>
              </a:path>
              <a:path w="788034" h="317500">
                <a:moveTo>
                  <a:pt x="787857" y="26238"/>
                </a:moveTo>
                <a:lnTo>
                  <a:pt x="679653" y="26238"/>
                </a:lnTo>
                <a:lnTo>
                  <a:pt x="702862" y="26881"/>
                </a:lnTo>
                <a:lnTo>
                  <a:pt x="724374" y="28898"/>
                </a:lnTo>
                <a:lnTo>
                  <a:pt x="743198" y="32421"/>
                </a:lnTo>
                <a:lnTo>
                  <a:pt x="758342" y="37579"/>
                </a:lnTo>
                <a:lnTo>
                  <a:pt x="741768" y="88430"/>
                </a:lnTo>
                <a:lnTo>
                  <a:pt x="787857" y="88430"/>
                </a:lnTo>
                <a:lnTo>
                  <a:pt x="787857" y="26238"/>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3" name="object 3"/>
          <p:cNvSpPr txBox="1">
            <a:spLocks noGrp="1"/>
          </p:cNvSpPr>
          <p:nvPr>
            <p:ph type="title"/>
          </p:nvPr>
        </p:nvSpPr>
        <p:spPr>
          <a:xfrm>
            <a:off x="352509" y="276848"/>
            <a:ext cx="3306218" cy="381685"/>
          </a:xfrm>
          <a:prstGeom prst="rect">
            <a:avLst/>
          </a:prstGeom>
        </p:spPr>
        <p:txBody>
          <a:bodyPr vert="horz" wrap="square" lIns="0" tIns="12684" rIns="0" bIns="0" rtlCol="0">
            <a:spAutoFit/>
          </a:bodyPr>
          <a:lstStyle/>
          <a:p>
            <a:pPr marL="12685">
              <a:spcBef>
                <a:spcPts val="100"/>
              </a:spcBef>
            </a:pPr>
            <a:r>
              <a:rPr lang="en-GB" spc="-10" dirty="0"/>
              <a:t>Collaborative Challenges</a:t>
            </a:r>
            <a:endParaRPr spc="-10" dirty="0"/>
          </a:p>
        </p:txBody>
      </p:sp>
      <p:sp>
        <p:nvSpPr>
          <p:cNvPr id="4" name="object 4"/>
          <p:cNvSpPr/>
          <p:nvPr/>
        </p:nvSpPr>
        <p:spPr>
          <a:xfrm>
            <a:off x="5638" y="5039209"/>
            <a:ext cx="9132725" cy="102743"/>
          </a:xfrm>
          <a:custGeom>
            <a:avLst/>
            <a:gdLst/>
            <a:ahLst/>
            <a:cxnLst/>
            <a:rect l="l" t="t" r="r" b="b"/>
            <a:pathLst>
              <a:path w="9144000" h="102870">
                <a:moveTo>
                  <a:pt x="9144000" y="0"/>
                </a:moveTo>
                <a:lnTo>
                  <a:pt x="0" y="0"/>
                </a:lnTo>
                <a:lnTo>
                  <a:pt x="0" y="102565"/>
                </a:lnTo>
                <a:lnTo>
                  <a:pt x="9144000" y="102565"/>
                </a:lnTo>
                <a:lnTo>
                  <a:pt x="9144000"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5" name="object 5"/>
          <p:cNvSpPr txBox="1">
            <a:spLocks noGrp="1"/>
          </p:cNvSpPr>
          <p:nvPr>
            <p:ph type="body" idx="1"/>
          </p:nvPr>
        </p:nvSpPr>
        <p:spPr>
          <a:xfrm>
            <a:off x="352510" y="1193242"/>
            <a:ext cx="7176166" cy="2154341"/>
          </a:xfrm>
          <a:prstGeom prst="rect">
            <a:avLst/>
          </a:prstGeom>
        </p:spPr>
        <p:txBody>
          <a:bodyPr vert="horz" wrap="square" lIns="0" tIns="12684" rIns="0" bIns="0" rtlCol="0">
            <a:spAutoFit/>
          </a:bodyPr>
          <a:lstStyle/>
          <a:p>
            <a:pPr marL="180758" indent="-180758">
              <a:spcAft>
                <a:spcPts val="400"/>
              </a:spcAft>
              <a:buClr>
                <a:schemeClr val="tx1">
                  <a:lumMod val="50000"/>
                  <a:lumOff val="50000"/>
                </a:schemeClr>
              </a:buClr>
              <a:buFont typeface="Arial" panose="020B0604020202020204" pitchFamily="34" charset="0"/>
              <a:buChar char="•"/>
            </a:pPr>
            <a:r>
              <a:rPr lang="en-GB" dirty="0">
                <a:solidFill>
                  <a:schemeClr val="tx1">
                    <a:lumMod val="100000"/>
                  </a:schemeClr>
                </a:solidFill>
                <a:latin typeface="Arial" panose="020B0604020202020204" pitchFamily="34" charset="0"/>
                <a:cs typeface="Arial" panose="020B0604020202020204" pitchFamily="34" charset="0"/>
              </a:rPr>
              <a:t>Need to demonstrate benefit of services to the system</a:t>
            </a:r>
          </a:p>
          <a:p>
            <a:pPr marL="180758" indent="-180758">
              <a:spcAft>
                <a:spcPts val="400"/>
              </a:spcAft>
              <a:buClr>
                <a:schemeClr val="tx1">
                  <a:lumMod val="50000"/>
                  <a:lumOff val="50000"/>
                </a:schemeClr>
              </a:buClr>
              <a:buFont typeface="Arial" panose="020B0604020202020204" pitchFamily="34" charset="0"/>
              <a:buChar char="•"/>
            </a:pPr>
            <a:r>
              <a:rPr lang="en-GB" b="0" kern="1200" dirty="0">
                <a:solidFill>
                  <a:schemeClr val="tx1">
                    <a:lumMod val="100000"/>
                  </a:schemeClr>
                </a:solidFill>
                <a:latin typeface="Arial" panose="020B0604020202020204" pitchFamily="34" charset="0"/>
                <a:cs typeface="Arial" panose="020B0604020202020204" pitchFamily="34" charset="0"/>
              </a:rPr>
              <a:t>Poor and inconsistent data hindering decision making</a:t>
            </a:r>
          </a:p>
          <a:p>
            <a:pPr marL="180758" indent="-180758">
              <a:spcAft>
                <a:spcPts val="400"/>
              </a:spcAft>
              <a:buClr>
                <a:schemeClr val="tx1">
                  <a:lumMod val="50000"/>
                  <a:lumOff val="50000"/>
                </a:schemeClr>
              </a:buClr>
              <a:buFont typeface="Arial" panose="020B0604020202020204" pitchFamily="34" charset="0"/>
              <a:buChar char="•"/>
            </a:pPr>
            <a:r>
              <a:rPr lang="en-GB" b="0" kern="1200" dirty="0">
                <a:solidFill>
                  <a:schemeClr val="tx1">
                    <a:lumMod val="100000"/>
                  </a:schemeClr>
                </a:solidFill>
                <a:latin typeface="Arial" panose="020B0604020202020204" pitchFamily="34" charset="0"/>
                <a:cs typeface="Arial" panose="020B0604020202020204" pitchFamily="34" charset="0"/>
              </a:rPr>
              <a:t>ICB challenging over productivity and use of workforce</a:t>
            </a:r>
          </a:p>
          <a:p>
            <a:pPr marL="180758" indent="-180758">
              <a:spcAft>
                <a:spcPts val="400"/>
              </a:spcAft>
              <a:buClr>
                <a:schemeClr val="tx1">
                  <a:lumMod val="50000"/>
                  <a:lumOff val="50000"/>
                </a:schemeClr>
              </a:buClr>
              <a:buFont typeface="Arial" panose="020B0604020202020204" pitchFamily="34" charset="0"/>
              <a:buChar char="•"/>
            </a:pPr>
            <a:r>
              <a:rPr lang="en-GB" dirty="0">
                <a:solidFill>
                  <a:schemeClr val="tx1">
                    <a:lumMod val="100000"/>
                  </a:schemeClr>
                </a:solidFill>
                <a:latin typeface="Arial" panose="020B0604020202020204" pitchFamily="34" charset="0"/>
                <a:cs typeface="Arial" panose="020B0604020202020204" pitchFamily="34" charset="0"/>
              </a:rPr>
              <a:t>Requests for £</a:t>
            </a:r>
            <a:r>
              <a:rPr lang="en-GB" dirty="0" err="1">
                <a:solidFill>
                  <a:schemeClr val="tx1">
                    <a:lumMod val="100000"/>
                  </a:schemeClr>
                </a:solidFill>
                <a:latin typeface="Arial" panose="020B0604020202020204" pitchFamily="34" charset="0"/>
                <a:cs typeface="Arial" panose="020B0604020202020204" pitchFamily="34" charset="0"/>
              </a:rPr>
              <a:t>ms</a:t>
            </a:r>
            <a:r>
              <a:rPr lang="en-GB" dirty="0">
                <a:solidFill>
                  <a:schemeClr val="tx1">
                    <a:lumMod val="100000"/>
                  </a:schemeClr>
                </a:solidFill>
                <a:latin typeface="Arial" panose="020B0604020202020204" pitchFamily="34" charset="0"/>
                <a:cs typeface="Arial" panose="020B0604020202020204" pitchFamily="34" charset="0"/>
              </a:rPr>
              <a:t> investment into services with little evidence base</a:t>
            </a:r>
          </a:p>
          <a:p>
            <a:pPr marL="180758" indent="-180758">
              <a:spcAft>
                <a:spcPts val="400"/>
              </a:spcAft>
              <a:buClr>
                <a:schemeClr val="tx1">
                  <a:lumMod val="50000"/>
                  <a:lumOff val="50000"/>
                </a:schemeClr>
              </a:buClr>
              <a:buFont typeface="Arial" panose="020B0604020202020204" pitchFamily="34" charset="0"/>
              <a:buChar char="•"/>
            </a:pPr>
            <a:r>
              <a:rPr lang="en-GB" dirty="0">
                <a:solidFill>
                  <a:schemeClr val="tx1">
                    <a:lumMod val="100000"/>
                  </a:schemeClr>
                </a:solidFill>
                <a:latin typeface="Arial" panose="020B0604020202020204" pitchFamily="34" charset="0"/>
                <a:cs typeface="Arial" panose="020B0604020202020204" pitchFamily="34" charset="0"/>
              </a:rPr>
              <a:t>Inconsistent implementation </a:t>
            </a:r>
            <a:br>
              <a:rPr lang="en-GB" dirty="0">
                <a:solidFill>
                  <a:schemeClr val="tx1">
                    <a:lumMod val="100000"/>
                  </a:schemeClr>
                </a:solidFill>
                <a:latin typeface="Arial" panose="020B0604020202020204" pitchFamily="34" charset="0"/>
                <a:cs typeface="Arial" panose="020B0604020202020204" pitchFamily="34" charset="0"/>
              </a:rPr>
            </a:br>
            <a:r>
              <a:rPr lang="en-GB" dirty="0">
                <a:solidFill>
                  <a:schemeClr val="tx1">
                    <a:lumMod val="100000"/>
                  </a:schemeClr>
                </a:solidFill>
                <a:latin typeface="Arial" panose="020B0604020202020204" pitchFamily="34" charset="0"/>
                <a:cs typeface="Arial" panose="020B0604020202020204" pitchFamily="34" charset="0"/>
              </a:rPr>
              <a:t>of a standardised service specification for community nursing</a:t>
            </a:r>
          </a:p>
        </p:txBody>
      </p:sp>
    </p:spTree>
    <p:extLst>
      <p:ext uri="{BB962C8B-B14F-4D97-AF65-F5344CB8AC3E}">
        <p14:creationId xmlns:p14="http://schemas.microsoft.com/office/powerpoint/2010/main" val="1059904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91927" y="359550"/>
            <a:ext cx="787063" cy="317109"/>
          </a:xfrm>
          <a:custGeom>
            <a:avLst/>
            <a:gdLst/>
            <a:ahLst/>
            <a:cxnLst/>
            <a:rect l="l" t="t" r="r" b="b"/>
            <a:pathLst>
              <a:path w="788034" h="317500">
                <a:moveTo>
                  <a:pt x="787857" y="0"/>
                </a:moveTo>
                <a:lnTo>
                  <a:pt x="0" y="0"/>
                </a:lnTo>
                <a:lnTo>
                  <a:pt x="0" y="317258"/>
                </a:lnTo>
                <a:lnTo>
                  <a:pt x="787857" y="317258"/>
                </a:lnTo>
                <a:lnTo>
                  <a:pt x="787857" y="290398"/>
                </a:lnTo>
                <a:lnTo>
                  <a:pt x="610146" y="290398"/>
                </a:lnTo>
                <a:lnTo>
                  <a:pt x="589724" y="289313"/>
                </a:lnTo>
                <a:lnTo>
                  <a:pt x="568921" y="286404"/>
                </a:lnTo>
                <a:lnTo>
                  <a:pt x="566898" y="285978"/>
                </a:lnTo>
                <a:lnTo>
                  <a:pt x="22212" y="285978"/>
                </a:lnTo>
                <a:lnTo>
                  <a:pt x="77038" y="30606"/>
                </a:lnTo>
                <a:lnTo>
                  <a:pt x="637376" y="30606"/>
                </a:lnTo>
                <a:lnTo>
                  <a:pt x="638041" y="30353"/>
                </a:lnTo>
                <a:lnTo>
                  <a:pt x="679653" y="26238"/>
                </a:lnTo>
                <a:lnTo>
                  <a:pt x="787857" y="26238"/>
                </a:lnTo>
                <a:lnTo>
                  <a:pt x="787857" y="0"/>
                </a:lnTo>
                <a:close/>
              </a:path>
              <a:path w="788034" h="317500">
                <a:moveTo>
                  <a:pt x="685165" y="76746"/>
                </a:moveTo>
                <a:lnTo>
                  <a:pt x="665957" y="77698"/>
                </a:lnTo>
                <a:lnTo>
                  <a:pt x="650330" y="81305"/>
                </a:lnTo>
                <a:lnTo>
                  <a:pt x="639764" y="88769"/>
                </a:lnTo>
                <a:lnTo>
                  <a:pt x="635889" y="101257"/>
                </a:lnTo>
                <a:lnTo>
                  <a:pt x="651458" y="121277"/>
                </a:lnTo>
                <a:lnTo>
                  <a:pt x="685711" y="135861"/>
                </a:lnTo>
                <a:lnTo>
                  <a:pt x="719963" y="158203"/>
                </a:lnTo>
                <a:lnTo>
                  <a:pt x="735533" y="201498"/>
                </a:lnTo>
                <a:lnTo>
                  <a:pt x="724317" y="245167"/>
                </a:lnTo>
                <a:lnTo>
                  <a:pt x="695175" y="272418"/>
                </a:lnTo>
                <a:lnTo>
                  <a:pt x="654865" y="286433"/>
                </a:lnTo>
                <a:lnTo>
                  <a:pt x="610146" y="290398"/>
                </a:lnTo>
                <a:lnTo>
                  <a:pt x="787857" y="290398"/>
                </a:lnTo>
                <a:lnTo>
                  <a:pt x="787857" y="88430"/>
                </a:lnTo>
                <a:lnTo>
                  <a:pt x="741768" y="88430"/>
                </a:lnTo>
                <a:lnTo>
                  <a:pt x="730906" y="83984"/>
                </a:lnTo>
                <a:lnTo>
                  <a:pt x="718010" y="80259"/>
                </a:lnTo>
                <a:lnTo>
                  <a:pt x="702842" y="77698"/>
                </a:lnTo>
                <a:lnTo>
                  <a:pt x="685165" y="76746"/>
                </a:lnTo>
                <a:close/>
              </a:path>
              <a:path w="788034" h="317500">
                <a:moveTo>
                  <a:pt x="123355" y="109283"/>
                </a:moveTo>
                <a:lnTo>
                  <a:pt x="122631" y="109283"/>
                </a:lnTo>
                <a:lnTo>
                  <a:pt x="86931" y="285978"/>
                </a:lnTo>
                <a:lnTo>
                  <a:pt x="177025" y="285978"/>
                </a:lnTo>
                <a:lnTo>
                  <a:pt x="123355" y="109283"/>
                </a:lnTo>
                <a:close/>
              </a:path>
              <a:path w="788034" h="317500">
                <a:moveTo>
                  <a:pt x="342112" y="30606"/>
                </a:moveTo>
                <a:lnTo>
                  <a:pt x="316763" y="30606"/>
                </a:lnTo>
                <a:lnTo>
                  <a:pt x="262369" y="285978"/>
                </a:lnTo>
                <a:lnTo>
                  <a:pt x="288785" y="285978"/>
                </a:lnTo>
                <a:lnTo>
                  <a:pt x="342112" y="30606"/>
                </a:lnTo>
                <a:close/>
              </a:path>
              <a:path w="788034" h="317500">
                <a:moveTo>
                  <a:pt x="461619" y="176606"/>
                </a:moveTo>
                <a:lnTo>
                  <a:pt x="380326" y="176606"/>
                </a:lnTo>
                <a:lnTo>
                  <a:pt x="357530" y="285978"/>
                </a:lnTo>
                <a:lnTo>
                  <a:pt x="438823" y="285978"/>
                </a:lnTo>
                <a:lnTo>
                  <a:pt x="461619" y="176606"/>
                </a:lnTo>
                <a:close/>
              </a:path>
              <a:path w="788034" h="317500">
                <a:moveTo>
                  <a:pt x="637376" y="30606"/>
                </a:moveTo>
                <a:lnTo>
                  <a:pt x="560882" y="30606"/>
                </a:lnTo>
                <a:lnTo>
                  <a:pt x="507555" y="285978"/>
                </a:lnTo>
                <a:lnTo>
                  <a:pt x="566898" y="285978"/>
                </a:lnTo>
                <a:lnTo>
                  <a:pt x="548881" y="282190"/>
                </a:lnTo>
                <a:lnTo>
                  <a:pt x="530745" y="277190"/>
                </a:lnTo>
                <a:lnTo>
                  <a:pt x="546925" y="225234"/>
                </a:lnTo>
                <a:lnTo>
                  <a:pt x="659414" y="225234"/>
                </a:lnTo>
                <a:lnTo>
                  <a:pt x="664921" y="209524"/>
                </a:lnTo>
                <a:lnTo>
                  <a:pt x="649351" y="187101"/>
                </a:lnTo>
                <a:lnTo>
                  <a:pt x="615099" y="172338"/>
                </a:lnTo>
                <a:lnTo>
                  <a:pt x="580846" y="151756"/>
                </a:lnTo>
                <a:lnTo>
                  <a:pt x="565277" y="111874"/>
                </a:lnTo>
                <a:lnTo>
                  <a:pt x="575234" y="70697"/>
                </a:lnTo>
                <a:lnTo>
                  <a:pt x="601362" y="44348"/>
                </a:lnTo>
                <a:lnTo>
                  <a:pt x="637376" y="30606"/>
                </a:lnTo>
                <a:close/>
              </a:path>
              <a:path w="788034" h="317500">
                <a:moveTo>
                  <a:pt x="659414" y="225234"/>
                </a:moveTo>
                <a:lnTo>
                  <a:pt x="546925" y="225234"/>
                </a:lnTo>
                <a:lnTo>
                  <a:pt x="559373" y="231237"/>
                </a:lnTo>
                <a:lnTo>
                  <a:pt x="575216" y="235862"/>
                </a:lnTo>
                <a:lnTo>
                  <a:pt x="592718" y="238837"/>
                </a:lnTo>
                <a:lnTo>
                  <a:pt x="610146" y="239890"/>
                </a:lnTo>
                <a:lnTo>
                  <a:pt x="627752" y="238837"/>
                </a:lnTo>
                <a:lnTo>
                  <a:pt x="645539" y="234580"/>
                </a:lnTo>
                <a:lnTo>
                  <a:pt x="659364" y="225375"/>
                </a:lnTo>
                <a:lnTo>
                  <a:pt x="659414" y="225234"/>
                </a:lnTo>
                <a:close/>
              </a:path>
              <a:path w="788034" h="317500">
                <a:moveTo>
                  <a:pt x="252031" y="30606"/>
                </a:moveTo>
                <a:lnTo>
                  <a:pt x="162674" y="30606"/>
                </a:lnTo>
                <a:lnTo>
                  <a:pt x="215277" y="207695"/>
                </a:lnTo>
                <a:lnTo>
                  <a:pt x="216001" y="207695"/>
                </a:lnTo>
                <a:lnTo>
                  <a:pt x="252031" y="30606"/>
                </a:lnTo>
                <a:close/>
              </a:path>
              <a:path w="788034" h="317500">
                <a:moveTo>
                  <a:pt x="492150" y="30606"/>
                </a:moveTo>
                <a:lnTo>
                  <a:pt x="410857" y="30606"/>
                </a:lnTo>
                <a:lnTo>
                  <a:pt x="390664" y="128308"/>
                </a:lnTo>
                <a:lnTo>
                  <a:pt x="471906" y="128308"/>
                </a:lnTo>
                <a:lnTo>
                  <a:pt x="492150" y="30606"/>
                </a:lnTo>
                <a:close/>
              </a:path>
              <a:path w="788034" h="317500">
                <a:moveTo>
                  <a:pt x="787857" y="26238"/>
                </a:moveTo>
                <a:lnTo>
                  <a:pt x="679653" y="26238"/>
                </a:lnTo>
                <a:lnTo>
                  <a:pt x="702862" y="26881"/>
                </a:lnTo>
                <a:lnTo>
                  <a:pt x="724374" y="28898"/>
                </a:lnTo>
                <a:lnTo>
                  <a:pt x="743198" y="32421"/>
                </a:lnTo>
                <a:lnTo>
                  <a:pt x="758342" y="37579"/>
                </a:lnTo>
                <a:lnTo>
                  <a:pt x="741768" y="88430"/>
                </a:lnTo>
                <a:lnTo>
                  <a:pt x="787857" y="88430"/>
                </a:lnTo>
                <a:lnTo>
                  <a:pt x="787857" y="26238"/>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4" name="object 4"/>
          <p:cNvSpPr/>
          <p:nvPr/>
        </p:nvSpPr>
        <p:spPr>
          <a:xfrm>
            <a:off x="5638" y="5039209"/>
            <a:ext cx="9132725" cy="102743"/>
          </a:xfrm>
          <a:custGeom>
            <a:avLst/>
            <a:gdLst/>
            <a:ahLst/>
            <a:cxnLst/>
            <a:rect l="l" t="t" r="r" b="b"/>
            <a:pathLst>
              <a:path w="9144000" h="102870">
                <a:moveTo>
                  <a:pt x="9144000" y="0"/>
                </a:moveTo>
                <a:lnTo>
                  <a:pt x="0" y="0"/>
                </a:lnTo>
                <a:lnTo>
                  <a:pt x="0" y="102565"/>
                </a:lnTo>
                <a:lnTo>
                  <a:pt x="9144000" y="102565"/>
                </a:lnTo>
                <a:lnTo>
                  <a:pt x="9144000"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13" name="Title 3">
            <a:extLst>
              <a:ext uri="{FF2B5EF4-FFF2-40B4-BE49-F238E27FC236}">
                <a16:creationId xmlns:a16="http://schemas.microsoft.com/office/drawing/2014/main" id="{0B053859-B5B3-EE8B-3390-82799B3BDD05}"/>
              </a:ext>
            </a:extLst>
          </p:cNvPr>
          <p:cNvSpPr>
            <a:spLocks noGrp="1"/>
          </p:cNvSpPr>
          <p:nvPr>
            <p:ph type="title"/>
            <p:custDataLst>
              <p:tags r:id="rId1"/>
            </p:custDataLst>
          </p:nvPr>
        </p:nvSpPr>
        <p:spPr>
          <a:xfrm>
            <a:off x="473061" y="395998"/>
            <a:ext cx="8197879" cy="425313"/>
          </a:xfrm>
        </p:spPr>
        <p:txBody>
          <a:bodyPr anchor="t">
            <a:normAutofit fontScale="90000"/>
          </a:bodyPr>
          <a:lstStyle/>
          <a:p>
            <a:r>
              <a:rPr lang="en-GB" dirty="0">
                <a:solidFill>
                  <a:srgbClr val="0072BC"/>
                </a:solidFill>
              </a:rPr>
              <a:t>Demand &amp; Capacity model on a page</a:t>
            </a:r>
            <a:br>
              <a:rPr lang="en-GB" dirty="0"/>
            </a:br>
            <a:endParaRPr lang="en-GB" sz="1798" dirty="0">
              <a:solidFill>
                <a:schemeClr val="accent5">
                  <a:lumMod val="100000"/>
                </a:schemeClr>
              </a:solidFill>
            </a:endParaRPr>
          </a:p>
        </p:txBody>
      </p:sp>
      <p:graphicFrame>
        <p:nvGraphicFramePr>
          <p:cNvPr id="22" name="Text Placeholder 1">
            <a:extLst>
              <a:ext uri="{FF2B5EF4-FFF2-40B4-BE49-F238E27FC236}">
                <a16:creationId xmlns:a16="http://schemas.microsoft.com/office/drawing/2014/main" id="{1B6FF6EC-2457-0626-F089-4C6F3DEC7506}"/>
              </a:ext>
            </a:extLst>
          </p:cNvPr>
          <p:cNvGraphicFramePr/>
          <p:nvPr/>
        </p:nvGraphicFramePr>
        <p:xfrm>
          <a:off x="5207639" y="1376118"/>
          <a:ext cx="3250742" cy="318720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3" name="TextBox 2">
            <a:extLst>
              <a:ext uri="{FF2B5EF4-FFF2-40B4-BE49-F238E27FC236}">
                <a16:creationId xmlns:a16="http://schemas.microsoft.com/office/drawing/2014/main" id="{F98353F3-4A5D-3D23-355B-ED1D103F8842}"/>
              </a:ext>
            </a:extLst>
          </p:cNvPr>
          <p:cNvSpPr txBox="1"/>
          <p:nvPr>
            <p:custDataLst>
              <p:tags r:id="rId2"/>
            </p:custDataLst>
          </p:nvPr>
        </p:nvSpPr>
        <p:spPr>
          <a:xfrm>
            <a:off x="230345" y="1238682"/>
            <a:ext cx="1348335" cy="2340060"/>
          </a:xfrm>
          <a:prstGeom prst="rect">
            <a:avLst/>
          </a:prstGeom>
          <a:solidFill>
            <a:srgbClr val="0070C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defTabSz="913303"/>
            <a:r>
              <a:rPr lang="en-US" sz="749" b="1" kern="0" dirty="0">
                <a:solidFill>
                  <a:prstClr val="white"/>
                </a:solidFill>
                <a:latin typeface="Arial" panose="020B0604020202020204" pitchFamily="34" charset="0"/>
                <a:cs typeface="Arial" panose="020B0604020202020204" pitchFamily="34" charset="0"/>
              </a:rPr>
              <a:t>Baseline (2019/2020)</a:t>
            </a:r>
          </a:p>
          <a:p>
            <a:pPr defTabSz="913303"/>
            <a:r>
              <a:rPr lang="en-US" sz="749" kern="0" dirty="0">
                <a:solidFill>
                  <a:prstClr val="white"/>
                </a:solidFill>
                <a:latin typeface="Arial" panose="020B0604020202020204" pitchFamily="34" charset="0"/>
                <a:cs typeface="Arial" panose="020B0604020202020204" pitchFamily="34" charset="0"/>
              </a:rPr>
              <a:t>Patient level data:</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Referrals </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Waiting times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Activity across sites, services and teams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Admissions and ward stays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Community caseload and contacts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Patient acuity/needs: </a:t>
            </a:r>
          </a:p>
          <a:p>
            <a:pPr marL="361516" lvl="1" indent="-128434" defTabSz="913303">
              <a:buFont typeface="Arial" panose="020B0604020202020204" pitchFamily="34" charset="0"/>
              <a:buChar char="•"/>
            </a:pPr>
            <a:r>
              <a:rPr lang="en-US" sz="674" kern="0" dirty="0">
                <a:solidFill>
                  <a:prstClr val="white"/>
                </a:solidFill>
                <a:latin typeface="Arial" panose="020B0604020202020204" pitchFamily="34" charset="0"/>
                <a:cs typeface="Arial" panose="020B0604020202020204" pitchFamily="34" charset="0"/>
              </a:rPr>
              <a:t>MHA status</a:t>
            </a:r>
          </a:p>
          <a:p>
            <a:pPr marL="361516" lvl="1" indent="-128434" defTabSz="913303">
              <a:buFont typeface="Arial" panose="020B0604020202020204" pitchFamily="34" charset="0"/>
              <a:buChar char="•"/>
            </a:pPr>
            <a:r>
              <a:rPr lang="en-US" sz="674" kern="0" dirty="0">
                <a:solidFill>
                  <a:prstClr val="white"/>
                </a:solidFill>
                <a:latin typeface="Arial" panose="020B0604020202020204" pitchFamily="34" charset="0"/>
                <a:cs typeface="Arial" panose="020B0604020202020204" pitchFamily="34" charset="0"/>
              </a:rPr>
              <a:t>Outcome measures</a:t>
            </a:r>
          </a:p>
          <a:p>
            <a:pPr marL="361516" lvl="1" indent="-128434" defTabSz="913303">
              <a:buFont typeface="Arial" panose="020B0604020202020204" pitchFamily="34" charset="0"/>
              <a:buChar char="•"/>
            </a:pPr>
            <a:r>
              <a:rPr lang="en-US" sz="674" kern="0" dirty="0">
                <a:solidFill>
                  <a:prstClr val="white"/>
                </a:solidFill>
                <a:latin typeface="Arial" panose="020B0604020202020204" pitchFamily="34" charset="0"/>
                <a:cs typeface="Arial" panose="020B0604020202020204" pitchFamily="34" charset="0"/>
              </a:rPr>
              <a:t>Primary diagnosis</a:t>
            </a:r>
          </a:p>
          <a:p>
            <a:pPr marL="361516" lvl="1" indent="-128434" defTabSz="913303">
              <a:buFont typeface="Arial" panose="020B0604020202020204" pitchFamily="34" charset="0"/>
              <a:buChar char="•"/>
            </a:pPr>
            <a:r>
              <a:rPr lang="en-US" sz="674" kern="0" dirty="0">
                <a:solidFill>
                  <a:prstClr val="white"/>
                </a:solidFill>
                <a:latin typeface="Arial" panose="020B0604020202020204" pitchFamily="34" charset="0"/>
                <a:cs typeface="Arial" panose="020B0604020202020204" pitchFamily="34" charset="0"/>
              </a:rPr>
              <a:t>Comorbidities</a:t>
            </a:r>
          </a:p>
          <a:p>
            <a:pPr marL="361516" lvl="1" indent="-128434" defTabSz="913303">
              <a:buFont typeface="Arial" panose="020B0604020202020204" pitchFamily="34" charset="0"/>
              <a:buChar char="•"/>
            </a:pPr>
            <a:r>
              <a:rPr lang="en-US" sz="674" kern="0" dirty="0">
                <a:solidFill>
                  <a:prstClr val="white"/>
                </a:solidFill>
                <a:latin typeface="Arial" panose="020B0604020202020204" pitchFamily="34" charset="0"/>
                <a:cs typeface="Arial" panose="020B0604020202020204" pitchFamily="34" charset="0"/>
              </a:rPr>
              <a:t>Medical history</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Current bed, clinical room and workforce capacity across services and sites</a:t>
            </a:r>
          </a:p>
        </p:txBody>
      </p:sp>
      <p:sp>
        <p:nvSpPr>
          <p:cNvPr id="5" name="TextBox 4">
            <a:extLst>
              <a:ext uri="{FF2B5EF4-FFF2-40B4-BE49-F238E27FC236}">
                <a16:creationId xmlns:a16="http://schemas.microsoft.com/office/drawing/2014/main" id="{C12EAE80-91CB-BEE7-8031-71BB7A61EFC2}"/>
              </a:ext>
            </a:extLst>
          </p:cNvPr>
          <p:cNvSpPr txBox="1"/>
          <p:nvPr>
            <p:custDataLst>
              <p:tags r:id="rId3"/>
            </p:custDataLst>
          </p:nvPr>
        </p:nvSpPr>
        <p:spPr>
          <a:xfrm>
            <a:off x="1647773" y="1245574"/>
            <a:ext cx="1348335" cy="438041"/>
          </a:xfrm>
          <a:prstGeom prst="rect">
            <a:avLst/>
          </a:prstGeom>
          <a:solidFill>
            <a:srgbClr val="0070C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defTabSz="913303"/>
            <a:r>
              <a:rPr lang="en-US" sz="749" b="1" kern="0" dirty="0">
                <a:solidFill>
                  <a:prstClr val="white"/>
                </a:solidFill>
                <a:latin typeface="Arial" panose="020B0604020202020204" pitchFamily="34" charset="0"/>
                <a:cs typeface="Arial" panose="020B0604020202020204" pitchFamily="34" charset="0"/>
              </a:rPr>
              <a:t>Adjustments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Covid impact</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Unmet demand</a:t>
            </a:r>
          </a:p>
        </p:txBody>
      </p:sp>
      <p:sp>
        <p:nvSpPr>
          <p:cNvPr id="6" name="TextBox 5">
            <a:extLst>
              <a:ext uri="{FF2B5EF4-FFF2-40B4-BE49-F238E27FC236}">
                <a16:creationId xmlns:a16="http://schemas.microsoft.com/office/drawing/2014/main" id="{E875C4A8-C57E-F39C-72D4-33AED9A66730}"/>
              </a:ext>
            </a:extLst>
          </p:cNvPr>
          <p:cNvSpPr txBox="1"/>
          <p:nvPr>
            <p:custDataLst>
              <p:tags r:id="rId4"/>
            </p:custDataLst>
          </p:nvPr>
        </p:nvSpPr>
        <p:spPr>
          <a:xfrm>
            <a:off x="1647773" y="1717211"/>
            <a:ext cx="1348336" cy="1475506"/>
          </a:xfrm>
          <a:prstGeom prst="rect">
            <a:avLst/>
          </a:prstGeom>
          <a:solidFill>
            <a:srgbClr val="0070C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defTabSz="913303"/>
            <a:r>
              <a:rPr lang="en-US" sz="749" b="1" kern="0" dirty="0">
                <a:solidFill>
                  <a:prstClr val="white"/>
                </a:solidFill>
                <a:latin typeface="Arial" panose="020B0604020202020204" pitchFamily="34" charset="0"/>
                <a:cs typeface="Arial" panose="020B0604020202020204" pitchFamily="34" charset="0"/>
              </a:rPr>
              <a:t>Demographic change</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ONS patient level age, gender and location adjusted projections </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Mental illness prevalence</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Socio-economic factors</a:t>
            </a:r>
          </a:p>
          <a:p>
            <a:pPr marL="361516" lvl="1"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Unemployment</a:t>
            </a:r>
          </a:p>
          <a:p>
            <a:pPr marL="361516" lvl="1"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Deprivation</a:t>
            </a:r>
          </a:p>
          <a:p>
            <a:pPr marL="361516" lvl="1"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Inequalities</a:t>
            </a:r>
          </a:p>
          <a:p>
            <a:pPr marL="361516" lvl="1"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Education</a:t>
            </a:r>
          </a:p>
          <a:p>
            <a:pPr marL="361516" lvl="1"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Homelessness</a:t>
            </a:r>
          </a:p>
        </p:txBody>
      </p:sp>
      <p:sp>
        <p:nvSpPr>
          <p:cNvPr id="7" name="TextBox 6">
            <a:extLst>
              <a:ext uri="{FF2B5EF4-FFF2-40B4-BE49-F238E27FC236}">
                <a16:creationId xmlns:a16="http://schemas.microsoft.com/office/drawing/2014/main" id="{92459389-29A3-BD85-7AFC-47A6B3A9370F}"/>
              </a:ext>
            </a:extLst>
          </p:cNvPr>
          <p:cNvSpPr txBox="1"/>
          <p:nvPr>
            <p:custDataLst>
              <p:tags r:id="rId5"/>
            </p:custDataLst>
          </p:nvPr>
        </p:nvSpPr>
        <p:spPr>
          <a:xfrm>
            <a:off x="1647773" y="3237248"/>
            <a:ext cx="1348335" cy="1014411"/>
          </a:xfrm>
          <a:prstGeom prst="rect">
            <a:avLst/>
          </a:prstGeom>
          <a:solidFill>
            <a:srgbClr val="0070C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defTabSz="913303"/>
            <a:r>
              <a:rPr lang="en-US" sz="749" b="1" kern="0" dirty="0">
                <a:solidFill>
                  <a:prstClr val="white"/>
                </a:solidFill>
                <a:latin typeface="Arial" panose="020B0604020202020204" pitchFamily="34" charset="0"/>
                <a:cs typeface="Arial" panose="020B0604020202020204" pitchFamily="34" charset="0"/>
              </a:rPr>
              <a:t>Non demographic change</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Referral trends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Waiting list growth</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MH condition prevalence and trends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Impact of Covid on MH demand</a:t>
            </a:r>
          </a:p>
        </p:txBody>
      </p:sp>
      <p:sp>
        <p:nvSpPr>
          <p:cNvPr id="8" name="TextBox 7">
            <a:extLst>
              <a:ext uri="{FF2B5EF4-FFF2-40B4-BE49-F238E27FC236}">
                <a16:creationId xmlns:a16="http://schemas.microsoft.com/office/drawing/2014/main" id="{CECEA3A2-BAFB-2190-7654-992AE41F052A}"/>
              </a:ext>
            </a:extLst>
          </p:cNvPr>
          <p:cNvSpPr txBox="1"/>
          <p:nvPr>
            <p:custDataLst>
              <p:tags r:id="rId6"/>
            </p:custDataLst>
          </p:nvPr>
        </p:nvSpPr>
        <p:spPr>
          <a:xfrm>
            <a:off x="4580127" y="1241748"/>
            <a:ext cx="1348335" cy="899136"/>
          </a:xfrm>
          <a:prstGeom prst="rect">
            <a:avLst/>
          </a:prstGeom>
          <a:solidFill>
            <a:srgbClr val="0070C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defTabSz="913303"/>
            <a:r>
              <a:rPr lang="en-US" sz="749" b="1" kern="0" dirty="0">
                <a:solidFill>
                  <a:prstClr val="white"/>
                </a:solidFill>
                <a:latin typeface="Arial" panose="020B0604020202020204" pitchFamily="34" charset="0"/>
                <a:cs typeface="Arial" panose="020B0604020202020204" pitchFamily="34" charset="0"/>
              </a:rPr>
              <a:t>Trust initiatives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New models of care</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Alternatives to hospital-based care</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Investments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Estate plans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Workforce plans</a:t>
            </a:r>
          </a:p>
        </p:txBody>
      </p:sp>
      <p:sp>
        <p:nvSpPr>
          <p:cNvPr id="9" name="TextBox 8">
            <a:extLst>
              <a:ext uri="{FF2B5EF4-FFF2-40B4-BE49-F238E27FC236}">
                <a16:creationId xmlns:a16="http://schemas.microsoft.com/office/drawing/2014/main" id="{A04F8DFD-FBEB-024B-C697-5C304038E2FE}"/>
              </a:ext>
            </a:extLst>
          </p:cNvPr>
          <p:cNvSpPr txBox="1"/>
          <p:nvPr>
            <p:custDataLst>
              <p:tags r:id="rId7"/>
            </p:custDataLst>
          </p:nvPr>
        </p:nvSpPr>
        <p:spPr>
          <a:xfrm>
            <a:off x="6063111" y="1245574"/>
            <a:ext cx="1348335" cy="668589"/>
          </a:xfrm>
          <a:prstGeom prst="rect">
            <a:avLst/>
          </a:prstGeom>
          <a:solidFill>
            <a:srgbClr val="0070C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defTabSz="913303"/>
            <a:r>
              <a:rPr lang="en-US" sz="749" b="1" kern="0" dirty="0">
                <a:solidFill>
                  <a:prstClr val="white"/>
                </a:solidFill>
                <a:latin typeface="Arial" panose="020B0604020202020204" pitchFamily="34" charset="0"/>
                <a:cs typeface="Arial" panose="020B0604020202020204" pitchFamily="34" charset="0"/>
              </a:rPr>
              <a:t>Activity projections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Admissions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Outpatients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Community caseload and activity</a:t>
            </a:r>
          </a:p>
        </p:txBody>
      </p:sp>
      <p:sp>
        <p:nvSpPr>
          <p:cNvPr id="10" name="TextBox 9">
            <a:extLst>
              <a:ext uri="{FF2B5EF4-FFF2-40B4-BE49-F238E27FC236}">
                <a16:creationId xmlns:a16="http://schemas.microsoft.com/office/drawing/2014/main" id="{376C18FC-4DBD-3F0A-3608-53D63B05B437}"/>
              </a:ext>
            </a:extLst>
          </p:cNvPr>
          <p:cNvSpPr txBox="1"/>
          <p:nvPr>
            <p:custDataLst>
              <p:tags r:id="rId8"/>
            </p:custDataLst>
          </p:nvPr>
        </p:nvSpPr>
        <p:spPr>
          <a:xfrm>
            <a:off x="4580127" y="2820063"/>
            <a:ext cx="1348335" cy="553315"/>
          </a:xfrm>
          <a:prstGeom prst="rect">
            <a:avLst/>
          </a:prstGeom>
          <a:solidFill>
            <a:srgbClr val="0070C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defTabSz="913303"/>
            <a:r>
              <a:rPr lang="en-US" sz="749" b="1" kern="0" dirty="0">
                <a:solidFill>
                  <a:prstClr val="white"/>
                </a:solidFill>
                <a:latin typeface="Arial" panose="020B0604020202020204" pitchFamily="34" charset="0"/>
                <a:cs typeface="Arial" panose="020B0604020202020204" pitchFamily="34" charset="0"/>
              </a:rPr>
              <a:t>Opportunities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Efficiencies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Best practice examples</a:t>
            </a:r>
          </a:p>
          <a:p>
            <a:pPr marL="128434" indent="-128434" defTabSz="913303">
              <a:buFont typeface="Arial" panose="020B0604020202020204" pitchFamily="34" charset="0"/>
              <a:buChar char="•"/>
            </a:pPr>
            <a:endParaRPr lang="en-US" sz="749" kern="0" dirty="0">
              <a:solidFill>
                <a:prstClr val="white"/>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3393E5C-27C5-D523-EB04-914735533591}"/>
              </a:ext>
            </a:extLst>
          </p:cNvPr>
          <p:cNvSpPr txBox="1"/>
          <p:nvPr>
            <p:custDataLst>
              <p:tags r:id="rId9"/>
            </p:custDataLst>
          </p:nvPr>
        </p:nvSpPr>
        <p:spPr>
          <a:xfrm>
            <a:off x="3130342" y="1250656"/>
            <a:ext cx="1348335" cy="899136"/>
          </a:xfrm>
          <a:prstGeom prst="rect">
            <a:avLst/>
          </a:prstGeom>
          <a:solidFill>
            <a:srgbClr val="0070C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defTabSz="913303"/>
            <a:r>
              <a:rPr lang="en-US" sz="749" b="1" kern="0" dirty="0">
                <a:solidFill>
                  <a:prstClr val="white"/>
                </a:solidFill>
                <a:latin typeface="Arial" panose="020B0604020202020204" pitchFamily="34" charset="0"/>
                <a:cs typeface="Arial" panose="020B0604020202020204" pitchFamily="34" charset="0"/>
              </a:rPr>
              <a:t>Operational</a:t>
            </a:r>
            <a:endParaRPr lang="en-US" sz="749" kern="0" dirty="0">
              <a:solidFill>
                <a:prstClr val="white"/>
              </a:solidFill>
              <a:latin typeface="Arial" panose="020B0604020202020204" pitchFamily="34" charset="0"/>
              <a:cs typeface="Arial" panose="020B0604020202020204" pitchFamily="34" charset="0"/>
            </a:endParaRP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Bed occupancy levels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Length of stay</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Leave</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Contacts per staff member</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Time per contact</a:t>
            </a:r>
          </a:p>
        </p:txBody>
      </p:sp>
      <p:sp>
        <p:nvSpPr>
          <p:cNvPr id="12" name="TextBox 11">
            <a:extLst>
              <a:ext uri="{FF2B5EF4-FFF2-40B4-BE49-F238E27FC236}">
                <a16:creationId xmlns:a16="http://schemas.microsoft.com/office/drawing/2014/main" id="{F91F9223-127D-E933-6D82-02E769D715D1}"/>
              </a:ext>
            </a:extLst>
          </p:cNvPr>
          <p:cNvSpPr txBox="1"/>
          <p:nvPr>
            <p:custDataLst>
              <p:tags r:id="rId10"/>
            </p:custDataLst>
          </p:nvPr>
        </p:nvSpPr>
        <p:spPr>
          <a:xfrm>
            <a:off x="6069634" y="1977797"/>
            <a:ext cx="1330358" cy="1402269"/>
          </a:xfrm>
          <a:prstGeom prst="rect">
            <a:avLst/>
          </a:prstGeom>
          <a:solidFill>
            <a:srgbClr val="0070C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defTabSz="913303"/>
            <a:r>
              <a:rPr lang="en-US" sz="749" b="1" kern="0" dirty="0">
                <a:solidFill>
                  <a:prstClr val="white"/>
                </a:solidFill>
                <a:latin typeface="Arial" panose="020B0604020202020204" pitchFamily="34" charset="0"/>
                <a:cs typeface="Arial" panose="020B0604020202020204" pitchFamily="34" charset="0"/>
              </a:rPr>
              <a:t>Capacity projections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Beds (in and out of area)</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Community staffing (WTEs)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Full picture across sites, services, cohorts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Estate options/implications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Workforce options/implications</a:t>
            </a:r>
          </a:p>
        </p:txBody>
      </p:sp>
      <p:sp>
        <p:nvSpPr>
          <p:cNvPr id="16" name="TextBox 15">
            <a:extLst>
              <a:ext uri="{FF2B5EF4-FFF2-40B4-BE49-F238E27FC236}">
                <a16:creationId xmlns:a16="http://schemas.microsoft.com/office/drawing/2014/main" id="{DD4A5E02-7E7F-474D-C533-B0575A00CEF4}"/>
              </a:ext>
            </a:extLst>
          </p:cNvPr>
          <p:cNvSpPr txBox="1"/>
          <p:nvPr>
            <p:custDataLst>
              <p:tags r:id="rId11"/>
            </p:custDataLst>
          </p:nvPr>
        </p:nvSpPr>
        <p:spPr>
          <a:xfrm>
            <a:off x="4580127" y="2198144"/>
            <a:ext cx="1348335" cy="553315"/>
          </a:xfrm>
          <a:prstGeom prst="rect">
            <a:avLst/>
          </a:prstGeom>
          <a:solidFill>
            <a:srgbClr val="0070C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defTabSz="913303"/>
            <a:r>
              <a:rPr lang="en-US" sz="749" b="1" kern="0" dirty="0">
                <a:solidFill>
                  <a:prstClr val="white"/>
                </a:solidFill>
                <a:latin typeface="Arial" panose="020B0604020202020204" pitchFamily="34" charset="0"/>
                <a:cs typeface="Arial" panose="020B0604020202020204" pitchFamily="34" charset="0"/>
              </a:rPr>
              <a:t>External initiatives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National policies and plans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ICS plans</a:t>
            </a:r>
          </a:p>
        </p:txBody>
      </p:sp>
      <p:sp>
        <p:nvSpPr>
          <p:cNvPr id="17" name="TextBox 16">
            <a:extLst>
              <a:ext uri="{FF2B5EF4-FFF2-40B4-BE49-F238E27FC236}">
                <a16:creationId xmlns:a16="http://schemas.microsoft.com/office/drawing/2014/main" id="{787B8FEF-6482-6543-86DD-2F738C6BB4F3}"/>
              </a:ext>
            </a:extLst>
          </p:cNvPr>
          <p:cNvSpPr txBox="1"/>
          <p:nvPr>
            <p:custDataLst>
              <p:tags r:id="rId12"/>
            </p:custDataLst>
          </p:nvPr>
        </p:nvSpPr>
        <p:spPr>
          <a:xfrm>
            <a:off x="236907" y="1050338"/>
            <a:ext cx="1341774" cy="207493"/>
          </a:xfrm>
          <a:prstGeom prst="rect">
            <a:avLst/>
          </a:prstGeom>
          <a:noFill/>
        </p:spPr>
        <p:txBody>
          <a:bodyPr wrap="square" rtlCol="0">
            <a:spAutoFit/>
          </a:bodyPr>
          <a:lstStyle/>
          <a:p>
            <a:pPr algn="ctr" defTabSz="913303"/>
            <a:r>
              <a:rPr lang="en-US" sz="749" b="1" kern="0" dirty="0">
                <a:solidFill>
                  <a:sysClr val="windowText" lastClr="000000"/>
                </a:solidFill>
                <a:latin typeface="Arial" panose="020B0604020202020204" pitchFamily="34" charset="0"/>
                <a:cs typeface="Arial" panose="020B0604020202020204" pitchFamily="34" charset="0"/>
              </a:rPr>
              <a:t>Data</a:t>
            </a:r>
            <a:endParaRPr lang="en-GB" sz="749" b="1" kern="0" dirty="0">
              <a:solidFill>
                <a:sysClr val="windowText" lastClr="0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52EEC1B-8AF0-8835-4746-CE9885F9427A}"/>
              </a:ext>
            </a:extLst>
          </p:cNvPr>
          <p:cNvSpPr txBox="1"/>
          <p:nvPr>
            <p:custDataLst>
              <p:tags r:id="rId13"/>
            </p:custDataLst>
          </p:nvPr>
        </p:nvSpPr>
        <p:spPr>
          <a:xfrm>
            <a:off x="1647773" y="1050338"/>
            <a:ext cx="1341775" cy="207493"/>
          </a:xfrm>
          <a:prstGeom prst="rect">
            <a:avLst/>
          </a:prstGeom>
          <a:noFill/>
        </p:spPr>
        <p:txBody>
          <a:bodyPr wrap="square" rtlCol="0">
            <a:spAutoFit/>
          </a:bodyPr>
          <a:lstStyle/>
          <a:p>
            <a:pPr algn="ctr" defTabSz="913303"/>
            <a:r>
              <a:rPr lang="en-US" sz="749" b="1" kern="0" dirty="0">
                <a:solidFill>
                  <a:sysClr val="windowText" lastClr="000000"/>
                </a:solidFill>
                <a:latin typeface="Arial" panose="020B0604020202020204" pitchFamily="34" charset="0"/>
                <a:cs typeface="Arial" panose="020B0604020202020204" pitchFamily="34" charset="0"/>
              </a:rPr>
              <a:t>Demand</a:t>
            </a:r>
            <a:endParaRPr lang="en-GB" sz="749" b="1" kern="0" dirty="0">
              <a:solidFill>
                <a:sysClr val="windowText" lastClr="00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F1413A3-6E8D-3992-FCA6-4255767BA400}"/>
              </a:ext>
            </a:extLst>
          </p:cNvPr>
          <p:cNvSpPr txBox="1"/>
          <p:nvPr>
            <p:custDataLst>
              <p:tags r:id="rId14"/>
            </p:custDataLst>
          </p:nvPr>
        </p:nvSpPr>
        <p:spPr>
          <a:xfrm>
            <a:off x="4590098" y="1052299"/>
            <a:ext cx="1338365" cy="207493"/>
          </a:xfrm>
          <a:prstGeom prst="rect">
            <a:avLst/>
          </a:prstGeom>
          <a:noFill/>
        </p:spPr>
        <p:txBody>
          <a:bodyPr wrap="square" rtlCol="0">
            <a:spAutoFit/>
          </a:bodyPr>
          <a:lstStyle/>
          <a:p>
            <a:pPr algn="ctr" defTabSz="913303"/>
            <a:r>
              <a:rPr lang="en-US" sz="749" b="1" kern="0" dirty="0">
                <a:solidFill>
                  <a:sysClr val="windowText" lastClr="000000"/>
                </a:solidFill>
                <a:latin typeface="Arial" panose="020B0604020202020204" pitchFamily="34" charset="0"/>
                <a:cs typeface="Arial" panose="020B0604020202020204" pitchFamily="34" charset="0"/>
              </a:rPr>
              <a:t>Scenarios</a:t>
            </a:r>
            <a:endParaRPr lang="en-GB" sz="749" b="1" kern="0" dirty="0">
              <a:solidFill>
                <a:sysClr val="windowText" lastClr="00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0D16FD3-7E0D-0D56-B0CD-54D522C584CC}"/>
              </a:ext>
            </a:extLst>
          </p:cNvPr>
          <p:cNvSpPr txBox="1"/>
          <p:nvPr>
            <p:custDataLst>
              <p:tags r:id="rId15"/>
            </p:custDataLst>
          </p:nvPr>
        </p:nvSpPr>
        <p:spPr>
          <a:xfrm>
            <a:off x="7456836" y="1059115"/>
            <a:ext cx="1330393" cy="207493"/>
          </a:xfrm>
          <a:prstGeom prst="rect">
            <a:avLst/>
          </a:prstGeom>
          <a:noFill/>
        </p:spPr>
        <p:txBody>
          <a:bodyPr wrap="square" rtlCol="0">
            <a:spAutoFit/>
          </a:bodyPr>
          <a:lstStyle/>
          <a:p>
            <a:pPr algn="ctr" defTabSz="913303"/>
            <a:r>
              <a:rPr lang="en-US" sz="749" b="1" kern="0" dirty="0">
                <a:solidFill>
                  <a:sysClr val="windowText" lastClr="000000"/>
                </a:solidFill>
                <a:latin typeface="Arial" panose="020B0604020202020204" pitchFamily="34" charset="0"/>
                <a:cs typeface="Arial" panose="020B0604020202020204" pitchFamily="34" charset="0"/>
              </a:rPr>
              <a:t>Report</a:t>
            </a:r>
          </a:p>
        </p:txBody>
      </p:sp>
      <p:sp>
        <p:nvSpPr>
          <p:cNvPr id="21" name="TextBox 20">
            <a:extLst>
              <a:ext uri="{FF2B5EF4-FFF2-40B4-BE49-F238E27FC236}">
                <a16:creationId xmlns:a16="http://schemas.microsoft.com/office/drawing/2014/main" id="{A8C521F9-7F77-EF59-56B2-D784C3E7D14E}"/>
              </a:ext>
            </a:extLst>
          </p:cNvPr>
          <p:cNvSpPr txBox="1"/>
          <p:nvPr>
            <p:custDataLst>
              <p:tags r:id="rId16"/>
            </p:custDataLst>
          </p:nvPr>
        </p:nvSpPr>
        <p:spPr>
          <a:xfrm>
            <a:off x="7456838" y="1246966"/>
            <a:ext cx="1348335" cy="1360232"/>
          </a:xfrm>
          <a:prstGeom prst="rect">
            <a:avLst/>
          </a:prstGeom>
          <a:solidFill>
            <a:srgbClr val="0070C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defTabSz="913303"/>
            <a:r>
              <a:rPr lang="en-US" sz="749" b="1" kern="0" dirty="0">
                <a:solidFill>
                  <a:prstClr val="white"/>
                </a:solidFill>
                <a:latin typeface="Arial" panose="020B0604020202020204" pitchFamily="34" charset="0"/>
                <a:cs typeface="Arial" panose="020B0604020202020204" pitchFamily="34" charset="0"/>
              </a:rPr>
              <a:t>Scenarios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Baseline</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Business as Usual (growth only)</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Clinical model opportunities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Improved patient flows/transfers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Admission alternatives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Efficiency opportunities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Digital opportunities</a:t>
            </a:r>
          </a:p>
        </p:txBody>
      </p:sp>
      <p:sp>
        <p:nvSpPr>
          <p:cNvPr id="23" name="Rectangle 22">
            <a:extLst>
              <a:ext uri="{FF2B5EF4-FFF2-40B4-BE49-F238E27FC236}">
                <a16:creationId xmlns:a16="http://schemas.microsoft.com/office/drawing/2014/main" id="{F52616B8-4609-A207-9FD3-3EE2130B591F}"/>
              </a:ext>
            </a:extLst>
          </p:cNvPr>
          <p:cNvSpPr/>
          <p:nvPr/>
        </p:nvSpPr>
        <p:spPr>
          <a:xfrm>
            <a:off x="230345" y="852118"/>
            <a:ext cx="2759203" cy="184438"/>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0008">
              <a:defRPr/>
            </a:pPr>
            <a:r>
              <a:rPr lang="en-GB" sz="952" kern="0" dirty="0">
                <a:solidFill>
                  <a:prstClr val="white"/>
                </a:solidFill>
                <a:latin typeface="Arial" panose="020B0604020202020204" pitchFamily="34" charset="0"/>
                <a:cs typeface="Arial" panose="020B0604020202020204" pitchFamily="34" charset="0"/>
              </a:rPr>
              <a:t>Establish baseline</a:t>
            </a:r>
          </a:p>
        </p:txBody>
      </p:sp>
      <p:sp>
        <p:nvSpPr>
          <p:cNvPr id="24" name="Rectangle 23">
            <a:extLst>
              <a:ext uri="{FF2B5EF4-FFF2-40B4-BE49-F238E27FC236}">
                <a16:creationId xmlns:a16="http://schemas.microsoft.com/office/drawing/2014/main" id="{6F0A468D-5903-59AF-E664-E7332E810E00}"/>
              </a:ext>
            </a:extLst>
          </p:cNvPr>
          <p:cNvSpPr/>
          <p:nvPr/>
        </p:nvSpPr>
        <p:spPr>
          <a:xfrm>
            <a:off x="3130027" y="846226"/>
            <a:ext cx="2798435" cy="188767"/>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0008">
              <a:defRPr/>
            </a:pPr>
            <a:r>
              <a:rPr lang="en-GB" sz="952" kern="0" dirty="0">
                <a:solidFill>
                  <a:prstClr val="white"/>
                </a:solidFill>
                <a:latin typeface="Arial" panose="020B0604020202020204" pitchFamily="34" charset="0"/>
                <a:cs typeface="Arial" panose="020B0604020202020204" pitchFamily="34" charset="0"/>
              </a:rPr>
              <a:t>Assumptions &amp; scenarios</a:t>
            </a:r>
          </a:p>
        </p:txBody>
      </p:sp>
      <p:sp>
        <p:nvSpPr>
          <p:cNvPr id="25" name="Rectangle 24">
            <a:extLst>
              <a:ext uri="{FF2B5EF4-FFF2-40B4-BE49-F238E27FC236}">
                <a16:creationId xmlns:a16="http://schemas.microsoft.com/office/drawing/2014/main" id="{809CA930-6B4F-3B6C-656E-16D035F2CDDE}"/>
              </a:ext>
            </a:extLst>
          </p:cNvPr>
          <p:cNvSpPr/>
          <p:nvPr/>
        </p:nvSpPr>
        <p:spPr>
          <a:xfrm>
            <a:off x="6077126" y="852118"/>
            <a:ext cx="2710103" cy="181498"/>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0008">
              <a:defRPr/>
            </a:pPr>
            <a:r>
              <a:rPr lang="en-GB" sz="952" kern="0">
                <a:solidFill>
                  <a:prstClr val="white"/>
                </a:solidFill>
                <a:latin typeface="Arial" panose="020B0604020202020204" pitchFamily="34" charset="0"/>
                <a:cs typeface="Arial" panose="020B0604020202020204" pitchFamily="34" charset="0"/>
              </a:rPr>
              <a:t>Deliver outputs</a:t>
            </a:r>
          </a:p>
        </p:txBody>
      </p:sp>
      <p:sp>
        <p:nvSpPr>
          <p:cNvPr id="26" name="TextBox 25">
            <a:extLst>
              <a:ext uri="{FF2B5EF4-FFF2-40B4-BE49-F238E27FC236}">
                <a16:creationId xmlns:a16="http://schemas.microsoft.com/office/drawing/2014/main" id="{961C6B2C-DECF-2994-2E8B-29A17DAF8C23}"/>
              </a:ext>
            </a:extLst>
          </p:cNvPr>
          <p:cNvSpPr txBox="1"/>
          <p:nvPr>
            <p:custDataLst>
              <p:tags r:id="rId17"/>
            </p:custDataLst>
          </p:nvPr>
        </p:nvSpPr>
        <p:spPr>
          <a:xfrm>
            <a:off x="6069634" y="1058510"/>
            <a:ext cx="1330393" cy="207493"/>
          </a:xfrm>
          <a:prstGeom prst="rect">
            <a:avLst/>
          </a:prstGeom>
          <a:noFill/>
        </p:spPr>
        <p:txBody>
          <a:bodyPr wrap="square" rtlCol="0">
            <a:spAutoFit/>
          </a:bodyPr>
          <a:lstStyle/>
          <a:p>
            <a:pPr algn="ctr" defTabSz="913303"/>
            <a:r>
              <a:rPr lang="en-US" sz="749" b="1" kern="0" dirty="0">
                <a:solidFill>
                  <a:sysClr val="windowText" lastClr="000000"/>
                </a:solidFill>
                <a:latin typeface="Arial" panose="020B0604020202020204" pitchFamily="34" charset="0"/>
                <a:cs typeface="Arial" panose="020B0604020202020204" pitchFamily="34" charset="0"/>
              </a:rPr>
              <a:t>Model outputs</a:t>
            </a:r>
          </a:p>
        </p:txBody>
      </p:sp>
      <p:sp>
        <p:nvSpPr>
          <p:cNvPr id="27" name="TextBox 26">
            <a:extLst>
              <a:ext uri="{FF2B5EF4-FFF2-40B4-BE49-F238E27FC236}">
                <a16:creationId xmlns:a16="http://schemas.microsoft.com/office/drawing/2014/main" id="{67AA9FE3-4C07-D823-6D2F-9B5695B603AB}"/>
              </a:ext>
            </a:extLst>
          </p:cNvPr>
          <p:cNvSpPr txBox="1"/>
          <p:nvPr>
            <p:custDataLst>
              <p:tags r:id="rId18"/>
            </p:custDataLst>
          </p:nvPr>
        </p:nvSpPr>
        <p:spPr>
          <a:xfrm>
            <a:off x="3130028" y="1052299"/>
            <a:ext cx="1326152" cy="207493"/>
          </a:xfrm>
          <a:prstGeom prst="rect">
            <a:avLst/>
          </a:prstGeom>
          <a:noFill/>
        </p:spPr>
        <p:txBody>
          <a:bodyPr wrap="square" rtlCol="0">
            <a:spAutoFit/>
          </a:bodyPr>
          <a:lstStyle/>
          <a:p>
            <a:pPr algn="ctr" defTabSz="913303"/>
            <a:r>
              <a:rPr lang="en-US" sz="749" b="1" kern="0" dirty="0">
                <a:solidFill>
                  <a:sysClr val="windowText" lastClr="000000"/>
                </a:solidFill>
                <a:latin typeface="Arial" panose="020B0604020202020204" pitchFamily="34" charset="0"/>
                <a:cs typeface="Arial" panose="020B0604020202020204" pitchFamily="34" charset="0"/>
              </a:rPr>
              <a:t>Assumptions</a:t>
            </a:r>
            <a:endParaRPr lang="en-GB" sz="749" b="1" kern="0" dirty="0">
              <a:solidFill>
                <a:sysClr val="windowText" lastClr="0000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0263C289-826E-5E8C-D464-ED27D096E120}"/>
              </a:ext>
            </a:extLst>
          </p:cNvPr>
          <p:cNvSpPr txBox="1"/>
          <p:nvPr>
            <p:custDataLst>
              <p:tags r:id="rId19"/>
            </p:custDataLst>
          </p:nvPr>
        </p:nvSpPr>
        <p:spPr>
          <a:xfrm>
            <a:off x="3130342" y="4327671"/>
            <a:ext cx="2709789" cy="414986"/>
          </a:xfrm>
          <a:prstGeom prst="rect">
            <a:avLst/>
          </a:prstGeom>
          <a:noFill/>
        </p:spPr>
        <p:txBody>
          <a:bodyPr wrap="square" lIns="0" tIns="0" rIns="0" bIns="0" rtlCol="0">
            <a:spAutoFit/>
          </a:bodyPr>
          <a:lstStyle/>
          <a:p>
            <a:pPr algn="ctr" defTabSz="913303"/>
            <a:r>
              <a:rPr lang="en-GB" sz="899" b="1" kern="0" dirty="0">
                <a:solidFill>
                  <a:sysClr val="windowText" lastClr="000000"/>
                </a:solidFill>
                <a:latin typeface="Arial" panose="020B0604020202020204" pitchFamily="34" charset="0"/>
                <a:cs typeface="Arial" panose="020B0604020202020204" pitchFamily="34" charset="0"/>
              </a:rPr>
              <a:t>Review and validate operational assumptions, scenarios and best practice to meet model objectives</a:t>
            </a:r>
          </a:p>
        </p:txBody>
      </p:sp>
      <p:sp>
        <p:nvSpPr>
          <p:cNvPr id="29" name="TextBox 28">
            <a:extLst>
              <a:ext uri="{FF2B5EF4-FFF2-40B4-BE49-F238E27FC236}">
                <a16:creationId xmlns:a16="http://schemas.microsoft.com/office/drawing/2014/main" id="{96A659BD-A157-D265-6E77-26A46428E12C}"/>
              </a:ext>
            </a:extLst>
          </p:cNvPr>
          <p:cNvSpPr txBox="1"/>
          <p:nvPr>
            <p:custDataLst>
              <p:tags r:id="rId20"/>
            </p:custDataLst>
          </p:nvPr>
        </p:nvSpPr>
        <p:spPr>
          <a:xfrm>
            <a:off x="318369" y="4316560"/>
            <a:ext cx="2658809" cy="276657"/>
          </a:xfrm>
          <a:prstGeom prst="rect">
            <a:avLst/>
          </a:prstGeom>
          <a:noFill/>
        </p:spPr>
        <p:txBody>
          <a:bodyPr wrap="square" lIns="0" tIns="0" rIns="0" bIns="0" rtlCol="0">
            <a:spAutoFit/>
          </a:bodyPr>
          <a:lstStyle/>
          <a:p>
            <a:pPr algn="ctr" defTabSz="913303"/>
            <a:r>
              <a:rPr lang="en-GB" sz="899" b="1" kern="0" dirty="0">
                <a:solidFill>
                  <a:sysClr val="windowText" lastClr="000000"/>
                </a:solidFill>
                <a:latin typeface="Arial" panose="020B0604020202020204" pitchFamily="34" charset="0"/>
                <a:cs typeface="Arial" panose="020B0604020202020204" pitchFamily="34" charset="0"/>
              </a:rPr>
              <a:t>Understand socio-economic and other determinants of demand to inform forecasting</a:t>
            </a:r>
          </a:p>
        </p:txBody>
      </p:sp>
      <p:sp>
        <p:nvSpPr>
          <p:cNvPr id="30" name="TextBox 29">
            <a:extLst>
              <a:ext uri="{FF2B5EF4-FFF2-40B4-BE49-F238E27FC236}">
                <a16:creationId xmlns:a16="http://schemas.microsoft.com/office/drawing/2014/main" id="{8DD7E455-73F1-6877-765C-27910FB1FFC5}"/>
              </a:ext>
            </a:extLst>
          </p:cNvPr>
          <p:cNvSpPr txBox="1"/>
          <p:nvPr>
            <p:custDataLst>
              <p:tags r:id="rId21"/>
            </p:custDataLst>
          </p:nvPr>
        </p:nvSpPr>
        <p:spPr>
          <a:xfrm>
            <a:off x="6077125" y="4309336"/>
            <a:ext cx="2710103" cy="414986"/>
          </a:xfrm>
          <a:prstGeom prst="rect">
            <a:avLst/>
          </a:prstGeom>
          <a:noFill/>
        </p:spPr>
        <p:txBody>
          <a:bodyPr wrap="square" lIns="0" tIns="0" rIns="0" bIns="0" rtlCol="0">
            <a:spAutoFit/>
          </a:bodyPr>
          <a:lstStyle/>
          <a:p>
            <a:pPr algn="ctr" defTabSz="913303"/>
            <a:r>
              <a:rPr lang="en-GB" sz="899" b="1" kern="0" dirty="0">
                <a:solidFill>
                  <a:sysClr val="windowText" lastClr="000000"/>
                </a:solidFill>
                <a:latin typeface="Arial" panose="020B0604020202020204" pitchFamily="34" charset="0"/>
                <a:cs typeface="Arial" panose="020B0604020202020204" pitchFamily="34" charset="0"/>
              </a:rPr>
              <a:t>Complement modelling outputs with power BI dashboards to support service engagement and ongoing use</a:t>
            </a:r>
          </a:p>
        </p:txBody>
      </p:sp>
      <p:sp>
        <p:nvSpPr>
          <p:cNvPr id="31" name="TextBox 30">
            <a:extLst>
              <a:ext uri="{FF2B5EF4-FFF2-40B4-BE49-F238E27FC236}">
                <a16:creationId xmlns:a16="http://schemas.microsoft.com/office/drawing/2014/main" id="{5F0C8316-8C61-E8B2-6E2B-B56D902AB2E8}"/>
              </a:ext>
            </a:extLst>
          </p:cNvPr>
          <p:cNvSpPr txBox="1"/>
          <p:nvPr>
            <p:custDataLst>
              <p:tags r:id="rId22"/>
            </p:custDataLst>
          </p:nvPr>
        </p:nvSpPr>
        <p:spPr>
          <a:xfrm>
            <a:off x="222856" y="3613356"/>
            <a:ext cx="1348335" cy="668589"/>
          </a:xfrm>
          <a:prstGeom prst="rect">
            <a:avLst/>
          </a:prstGeom>
          <a:solidFill>
            <a:srgbClr val="0070C0"/>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defTabSz="913303"/>
            <a:r>
              <a:rPr lang="en-US" sz="749" b="1" kern="0" dirty="0">
                <a:solidFill>
                  <a:prstClr val="white"/>
                </a:solidFill>
                <a:latin typeface="Arial" panose="020B0604020202020204" pitchFamily="34" charset="0"/>
                <a:cs typeface="Arial" panose="020B0604020202020204" pitchFamily="34" charset="0"/>
              </a:rPr>
              <a:t>Data quality challenges</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Ensure integrity of data</a:t>
            </a:r>
          </a:p>
          <a:p>
            <a:pPr marL="128434" indent="-128434" defTabSz="913303">
              <a:buFont typeface="Arial" panose="020B0604020202020204" pitchFamily="34" charset="0"/>
              <a:buChar char="•"/>
            </a:pPr>
            <a:r>
              <a:rPr lang="en-US" sz="749" kern="0" dirty="0">
                <a:solidFill>
                  <a:prstClr val="white"/>
                </a:solidFill>
                <a:latin typeface="Arial" panose="020B0604020202020204" pitchFamily="34" charset="0"/>
                <a:cs typeface="Arial" panose="020B0604020202020204" pitchFamily="34" charset="0"/>
              </a:rPr>
              <a:t>Clinical and operational validation of baseline information</a:t>
            </a:r>
          </a:p>
        </p:txBody>
      </p:sp>
    </p:spTree>
    <p:extLst>
      <p:ext uri="{BB962C8B-B14F-4D97-AF65-F5344CB8AC3E}">
        <p14:creationId xmlns:p14="http://schemas.microsoft.com/office/powerpoint/2010/main" val="4117485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91927" y="359550"/>
            <a:ext cx="787063" cy="317109"/>
          </a:xfrm>
          <a:custGeom>
            <a:avLst/>
            <a:gdLst/>
            <a:ahLst/>
            <a:cxnLst/>
            <a:rect l="l" t="t" r="r" b="b"/>
            <a:pathLst>
              <a:path w="788034" h="317500">
                <a:moveTo>
                  <a:pt x="787857" y="0"/>
                </a:moveTo>
                <a:lnTo>
                  <a:pt x="0" y="0"/>
                </a:lnTo>
                <a:lnTo>
                  <a:pt x="0" y="317258"/>
                </a:lnTo>
                <a:lnTo>
                  <a:pt x="787857" y="317258"/>
                </a:lnTo>
                <a:lnTo>
                  <a:pt x="787857" y="290398"/>
                </a:lnTo>
                <a:lnTo>
                  <a:pt x="610146" y="290398"/>
                </a:lnTo>
                <a:lnTo>
                  <a:pt x="589724" y="289313"/>
                </a:lnTo>
                <a:lnTo>
                  <a:pt x="568921" y="286404"/>
                </a:lnTo>
                <a:lnTo>
                  <a:pt x="566898" y="285978"/>
                </a:lnTo>
                <a:lnTo>
                  <a:pt x="22212" y="285978"/>
                </a:lnTo>
                <a:lnTo>
                  <a:pt x="77038" y="30606"/>
                </a:lnTo>
                <a:lnTo>
                  <a:pt x="637376" y="30606"/>
                </a:lnTo>
                <a:lnTo>
                  <a:pt x="638041" y="30353"/>
                </a:lnTo>
                <a:lnTo>
                  <a:pt x="679653" y="26238"/>
                </a:lnTo>
                <a:lnTo>
                  <a:pt x="787857" y="26238"/>
                </a:lnTo>
                <a:lnTo>
                  <a:pt x="787857" y="0"/>
                </a:lnTo>
                <a:close/>
              </a:path>
              <a:path w="788034" h="317500">
                <a:moveTo>
                  <a:pt x="685165" y="76746"/>
                </a:moveTo>
                <a:lnTo>
                  <a:pt x="665957" y="77698"/>
                </a:lnTo>
                <a:lnTo>
                  <a:pt x="650330" y="81305"/>
                </a:lnTo>
                <a:lnTo>
                  <a:pt x="639764" y="88769"/>
                </a:lnTo>
                <a:lnTo>
                  <a:pt x="635889" y="101257"/>
                </a:lnTo>
                <a:lnTo>
                  <a:pt x="651458" y="121277"/>
                </a:lnTo>
                <a:lnTo>
                  <a:pt x="685711" y="135861"/>
                </a:lnTo>
                <a:lnTo>
                  <a:pt x="719963" y="158203"/>
                </a:lnTo>
                <a:lnTo>
                  <a:pt x="735533" y="201498"/>
                </a:lnTo>
                <a:lnTo>
                  <a:pt x="724317" y="245167"/>
                </a:lnTo>
                <a:lnTo>
                  <a:pt x="695175" y="272418"/>
                </a:lnTo>
                <a:lnTo>
                  <a:pt x="654865" y="286433"/>
                </a:lnTo>
                <a:lnTo>
                  <a:pt x="610146" y="290398"/>
                </a:lnTo>
                <a:lnTo>
                  <a:pt x="787857" y="290398"/>
                </a:lnTo>
                <a:lnTo>
                  <a:pt x="787857" y="88430"/>
                </a:lnTo>
                <a:lnTo>
                  <a:pt x="741768" y="88430"/>
                </a:lnTo>
                <a:lnTo>
                  <a:pt x="730906" y="83984"/>
                </a:lnTo>
                <a:lnTo>
                  <a:pt x="718010" y="80259"/>
                </a:lnTo>
                <a:lnTo>
                  <a:pt x="702842" y="77698"/>
                </a:lnTo>
                <a:lnTo>
                  <a:pt x="685165" y="76746"/>
                </a:lnTo>
                <a:close/>
              </a:path>
              <a:path w="788034" h="317500">
                <a:moveTo>
                  <a:pt x="123355" y="109283"/>
                </a:moveTo>
                <a:lnTo>
                  <a:pt x="122631" y="109283"/>
                </a:lnTo>
                <a:lnTo>
                  <a:pt x="86931" y="285978"/>
                </a:lnTo>
                <a:lnTo>
                  <a:pt x="177025" y="285978"/>
                </a:lnTo>
                <a:lnTo>
                  <a:pt x="123355" y="109283"/>
                </a:lnTo>
                <a:close/>
              </a:path>
              <a:path w="788034" h="317500">
                <a:moveTo>
                  <a:pt x="342112" y="30606"/>
                </a:moveTo>
                <a:lnTo>
                  <a:pt x="316763" y="30606"/>
                </a:lnTo>
                <a:lnTo>
                  <a:pt x="262369" y="285978"/>
                </a:lnTo>
                <a:lnTo>
                  <a:pt x="288785" y="285978"/>
                </a:lnTo>
                <a:lnTo>
                  <a:pt x="342112" y="30606"/>
                </a:lnTo>
                <a:close/>
              </a:path>
              <a:path w="788034" h="317500">
                <a:moveTo>
                  <a:pt x="461619" y="176606"/>
                </a:moveTo>
                <a:lnTo>
                  <a:pt x="380326" y="176606"/>
                </a:lnTo>
                <a:lnTo>
                  <a:pt x="357530" y="285978"/>
                </a:lnTo>
                <a:lnTo>
                  <a:pt x="438823" y="285978"/>
                </a:lnTo>
                <a:lnTo>
                  <a:pt x="461619" y="176606"/>
                </a:lnTo>
                <a:close/>
              </a:path>
              <a:path w="788034" h="317500">
                <a:moveTo>
                  <a:pt x="637376" y="30606"/>
                </a:moveTo>
                <a:lnTo>
                  <a:pt x="560882" y="30606"/>
                </a:lnTo>
                <a:lnTo>
                  <a:pt x="507555" y="285978"/>
                </a:lnTo>
                <a:lnTo>
                  <a:pt x="566898" y="285978"/>
                </a:lnTo>
                <a:lnTo>
                  <a:pt x="548881" y="282190"/>
                </a:lnTo>
                <a:lnTo>
                  <a:pt x="530745" y="277190"/>
                </a:lnTo>
                <a:lnTo>
                  <a:pt x="546925" y="225234"/>
                </a:lnTo>
                <a:lnTo>
                  <a:pt x="659414" y="225234"/>
                </a:lnTo>
                <a:lnTo>
                  <a:pt x="664921" y="209524"/>
                </a:lnTo>
                <a:lnTo>
                  <a:pt x="649351" y="187101"/>
                </a:lnTo>
                <a:lnTo>
                  <a:pt x="615099" y="172338"/>
                </a:lnTo>
                <a:lnTo>
                  <a:pt x="580846" y="151756"/>
                </a:lnTo>
                <a:lnTo>
                  <a:pt x="565277" y="111874"/>
                </a:lnTo>
                <a:lnTo>
                  <a:pt x="575234" y="70697"/>
                </a:lnTo>
                <a:lnTo>
                  <a:pt x="601362" y="44348"/>
                </a:lnTo>
                <a:lnTo>
                  <a:pt x="637376" y="30606"/>
                </a:lnTo>
                <a:close/>
              </a:path>
              <a:path w="788034" h="317500">
                <a:moveTo>
                  <a:pt x="659414" y="225234"/>
                </a:moveTo>
                <a:lnTo>
                  <a:pt x="546925" y="225234"/>
                </a:lnTo>
                <a:lnTo>
                  <a:pt x="559373" y="231237"/>
                </a:lnTo>
                <a:lnTo>
                  <a:pt x="575216" y="235862"/>
                </a:lnTo>
                <a:lnTo>
                  <a:pt x="592718" y="238837"/>
                </a:lnTo>
                <a:lnTo>
                  <a:pt x="610146" y="239890"/>
                </a:lnTo>
                <a:lnTo>
                  <a:pt x="627752" y="238837"/>
                </a:lnTo>
                <a:lnTo>
                  <a:pt x="645539" y="234580"/>
                </a:lnTo>
                <a:lnTo>
                  <a:pt x="659364" y="225375"/>
                </a:lnTo>
                <a:lnTo>
                  <a:pt x="659414" y="225234"/>
                </a:lnTo>
                <a:close/>
              </a:path>
              <a:path w="788034" h="317500">
                <a:moveTo>
                  <a:pt x="252031" y="30606"/>
                </a:moveTo>
                <a:lnTo>
                  <a:pt x="162674" y="30606"/>
                </a:lnTo>
                <a:lnTo>
                  <a:pt x="215277" y="207695"/>
                </a:lnTo>
                <a:lnTo>
                  <a:pt x="216001" y="207695"/>
                </a:lnTo>
                <a:lnTo>
                  <a:pt x="252031" y="30606"/>
                </a:lnTo>
                <a:close/>
              </a:path>
              <a:path w="788034" h="317500">
                <a:moveTo>
                  <a:pt x="492150" y="30606"/>
                </a:moveTo>
                <a:lnTo>
                  <a:pt x="410857" y="30606"/>
                </a:lnTo>
                <a:lnTo>
                  <a:pt x="390664" y="128308"/>
                </a:lnTo>
                <a:lnTo>
                  <a:pt x="471906" y="128308"/>
                </a:lnTo>
                <a:lnTo>
                  <a:pt x="492150" y="30606"/>
                </a:lnTo>
                <a:close/>
              </a:path>
              <a:path w="788034" h="317500">
                <a:moveTo>
                  <a:pt x="787857" y="26238"/>
                </a:moveTo>
                <a:lnTo>
                  <a:pt x="679653" y="26238"/>
                </a:lnTo>
                <a:lnTo>
                  <a:pt x="702862" y="26881"/>
                </a:lnTo>
                <a:lnTo>
                  <a:pt x="724374" y="28898"/>
                </a:lnTo>
                <a:lnTo>
                  <a:pt x="743198" y="32421"/>
                </a:lnTo>
                <a:lnTo>
                  <a:pt x="758342" y="37579"/>
                </a:lnTo>
                <a:lnTo>
                  <a:pt x="741768" y="88430"/>
                </a:lnTo>
                <a:lnTo>
                  <a:pt x="787857" y="88430"/>
                </a:lnTo>
                <a:lnTo>
                  <a:pt x="787857" y="26238"/>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4" name="object 4"/>
          <p:cNvSpPr/>
          <p:nvPr/>
        </p:nvSpPr>
        <p:spPr>
          <a:xfrm>
            <a:off x="5638" y="5039209"/>
            <a:ext cx="9132725" cy="102743"/>
          </a:xfrm>
          <a:custGeom>
            <a:avLst/>
            <a:gdLst/>
            <a:ahLst/>
            <a:cxnLst/>
            <a:rect l="l" t="t" r="r" b="b"/>
            <a:pathLst>
              <a:path w="9144000" h="102870">
                <a:moveTo>
                  <a:pt x="9144000" y="0"/>
                </a:moveTo>
                <a:lnTo>
                  <a:pt x="0" y="0"/>
                </a:lnTo>
                <a:lnTo>
                  <a:pt x="0" y="102565"/>
                </a:lnTo>
                <a:lnTo>
                  <a:pt x="9144000" y="102565"/>
                </a:lnTo>
                <a:lnTo>
                  <a:pt x="9144000"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13" name="Title 3">
            <a:extLst>
              <a:ext uri="{FF2B5EF4-FFF2-40B4-BE49-F238E27FC236}">
                <a16:creationId xmlns:a16="http://schemas.microsoft.com/office/drawing/2014/main" id="{0B053859-B5B3-EE8B-3390-82799B3BDD05}"/>
              </a:ext>
            </a:extLst>
          </p:cNvPr>
          <p:cNvSpPr>
            <a:spLocks noGrp="1"/>
          </p:cNvSpPr>
          <p:nvPr>
            <p:ph type="title"/>
            <p:custDataLst>
              <p:tags r:id="rId1"/>
            </p:custDataLst>
          </p:nvPr>
        </p:nvSpPr>
        <p:spPr>
          <a:xfrm>
            <a:off x="473061" y="395998"/>
            <a:ext cx="8197879" cy="792000"/>
          </a:xfrm>
        </p:spPr>
        <p:txBody>
          <a:bodyPr anchor="t">
            <a:normAutofit/>
          </a:bodyPr>
          <a:lstStyle/>
          <a:p>
            <a:r>
              <a:rPr lang="en-GB" dirty="0">
                <a:solidFill>
                  <a:srgbClr val="0072BC"/>
                </a:solidFill>
              </a:rPr>
              <a:t>Data quality challenges</a:t>
            </a:r>
            <a:br>
              <a:rPr lang="en-GB" dirty="0"/>
            </a:br>
            <a:r>
              <a:rPr lang="en-GB" sz="1798" dirty="0">
                <a:solidFill>
                  <a:schemeClr val="accent5">
                    <a:lumMod val="100000"/>
                  </a:schemeClr>
                </a:solidFill>
              </a:rPr>
              <a:t>Data challenges, assessment and mitigation</a:t>
            </a:r>
          </a:p>
        </p:txBody>
      </p:sp>
      <p:pic>
        <p:nvPicPr>
          <p:cNvPr id="14" name="Picture 13">
            <a:extLst>
              <a:ext uri="{FF2B5EF4-FFF2-40B4-BE49-F238E27FC236}">
                <a16:creationId xmlns:a16="http://schemas.microsoft.com/office/drawing/2014/main" id="{718A8115-D01B-842A-7E0C-3A628635E5A6}"/>
              </a:ext>
            </a:extLst>
          </p:cNvPr>
          <p:cNvPicPr>
            <a:picLocks noChangeAspect="1"/>
          </p:cNvPicPr>
          <p:nvPr/>
        </p:nvPicPr>
        <p:blipFill>
          <a:blip r:embed="rId4"/>
          <a:stretch>
            <a:fillRect/>
          </a:stretch>
        </p:blipFill>
        <p:spPr>
          <a:xfrm>
            <a:off x="3738985" y="1962854"/>
            <a:ext cx="1317984" cy="1867885"/>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5" name="Content Placeholder 3">
            <a:extLst>
              <a:ext uri="{FF2B5EF4-FFF2-40B4-BE49-F238E27FC236}">
                <a16:creationId xmlns:a16="http://schemas.microsoft.com/office/drawing/2014/main" id="{3E958DCE-C255-5E77-E7AA-8AA94FCD0433}"/>
              </a:ext>
            </a:extLst>
          </p:cNvPr>
          <p:cNvGraphicFramePr>
            <a:graphicFrameLocks/>
          </p:cNvGraphicFramePr>
          <p:nvPr>
            <p:custDataLst>
              <p:tags r:id="rId2"/>
            </p:custDataLst>
          </p:nvPr>
        </p:nvGraphicFramePr>
        <p:xfrm>
          <a:off x="96224" y="1495167"/>
          <a:ext cx="3990811" cy="29491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2" name="Text Placeholder 1">
            <a:extLst>
              <a:ext uri="{FF2B5EF4-FFF2-40B4-BE49-F238E27FC236}">
                <a16:creationId xmlns:a16="http://schemas.microsoft.com/office/drawing/2014/main" id="{1B6FF6EC-2457-0626-F089-4C6F3DEC7506}"/>
              </a:ext>
            </a:extLst>
          </p:cNvPr>
          <p:cNvGraphicFramePr/>
          <p:nvPr/>
        </p:nvGraphicFramePr>
        <p:xfrm>
          <a:off x="5207639" y="1376118"/>
          <a:ext cx="3250742" cy="318720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231364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91927" y="359550"/>
            <a:ext cx="787063" cy="317109"/>
          </a:xfrm>
          <a:custGeom>
            <a:avLst/>
            <a:gdLst/>
            <a:ahLst/>
            <a:cxnLst/>
            <a:rect l="l" t="t" r="r" b="b"/>
            <a:pathLst>
              <a:path w="788034" h="317500">
                <a:moveTo>
                  <a:pt x="787857" y="0"/>
                </a:moveTo>
                <a:lnTo>
                  <a:pt x="0" y="0"/>
                </a:lnTo>
                <a:lnTo>
                  <a:pt x="0" y="317258"/>
                </a:lnTo>
                <a:lnTo>
                  <a:pt x="787857" y="317258"/>
                </a:lnTo>
                <a:lnTo>
                  <a:pt x="787857" y="290398"/>
                </a:lnTo>
                <a:lnTo>
                  <a:pt x="610146" y="290398"/>
                </a:lnTo>
                <a:lnTo>
                  <a:pt x="589724" y="289313"/>
                </a:lnTo>
                <a:lnTo>
                  <a:pt x="568921" y="286404"/>
                </a:lnTo>
                <a:lnTo>
                  <a:pt x="566898" y="285978"/>
                </a:lnTo>
                <a:lnTo>
                  <a:pt x="22212" y="285978"/>
                </a:lnTo>
                <a:lnTo>
                  <a:pt x="77038" y="30606"/>
                </a:lnTo>
                <a:lnTo>
                  <a:pt x="637376" y="30606"/>
                </a:lnTo>
                <a:lnTo>
                  <a:pt x="638041" y="30353"/>
                </a:lnTo>
                <a:lnTo>
                  <a:pt x="679653" y="26238"/>
                </a:lnTo>
                <a:lnTo>
                  <a:pt x="787857" y="26238"/>
                </a:lnTo>
                <a:lnTo>
                  <a:pt x="787857" y="0"/>
                </a:lnTo>
                <a:close/>
              </a:path>
              <a:path w="788034" h="317500">
                <a:moveTo>
                  <a:pt x="685165" y="76746"/>
                </a:moveTo>
                <a:lnTo>
                  <a:pt x="665957" y="77698"/>
                </a:lnTo>
                <a:lnTo>
                  <a:pt x="650330" y="81305"/>
                </a:lnTo>
                <a:lnTo>
                  <a:pt x="639764" y="88769"/>
                </a:lnTo>
                <a:lnTo>
                  <a:pt x="635889" y="101257"/>
                </a:lnTo>
                <a:lnTo>
                  <a:pt x="651458" y="121277"/>
                </a:lnTo>
                <a:lnTo>
                  <a:pt x="685711" y="135861"/>
                </a:lnTo>
                <a:lnTo>
                  <a:pt x="719963" y="158203"/>
                </a:lnTo>
                <a:lnTo>
                  <a:pt x="735533" y="201498"/>
                </a:lnTo>
                <a:lnTo>
                  <a:pt x="724317" y="245167"/>
                </a:lnTo>
                <a:lnTo>
                  <a:pt x="695175" y="272418"/>
                </a:lnTo>
                <a:lnTo>
                  <a:pt x="654865" y="286433"/>
                </a:lnTo>
                <a:lnTo>
                  <a:pt x="610146" y="290398"/>
                </a:lnTo>
                <a:lnTo>
                  <a:pt x="787857" y="290398"/>
                </a:lnTo>
                <a:lnTo>
                  <a:pt x="787857" y="88430"/>
                </a:lnTo>
                <a:lnTo>
                  <a:pt x="741768" y="88430"/>
                </a:lnTo>
                <a:lnTo>
                  <a:pt x="730906" y="83984"/>
                </a:lnTo>
                <a:lnTo>
                  <a:pt x="718010" y="80259"/>
                </a:lnTo>
                <a:lnTo>
                  <a:pt x="702842" y="77698"/>
                </a:lnTo>
                <a:lnTo>
                  <a:pt x="685165" y="76746"/>
                </a:lnTo>
                <a:close/>
              </a:path>
              <a:path w="788034" h="317500">
                <a:moveTo>
                  <a:pt x="123355" y="109283"/>
                </a:moveTo>
                <a:lnTo>
                  <a:pt x="122631" y="109283"/>
                </a:lnTo>
                <a:lnTo>
                  <a:pt x="86931" y="285978"/>
                </a:lnTo>
                <a:lnTo>
                  <a:pt x="177025" y="285978"/>
                </a:lnTo>
                <a:lnTo>
                  <a:pt x="123355" y="109283"/>
                </a:lnTo>
                <a:close/>
              </a:path>
              <a:path w="788034" h="317500">
                <a:moveTo>
                  <a:pt x="342112" y="30606"/>
                </a:moveTo>
                <a:lnTo>
                  <a:pt x="316763" y="30606"/>
                </a:lnTo>
                <a:lnTo>
                  <a:pt x="262369" y="285978"/>
                </a:lnTo>
                <a:lnTo>
                  <a:pt x="288785" y="285978"/>
                </a:lnTo>
                <a:lnTo>
                  <a:pt x="342112" y="30606"/>
                </a:lnTo>
                <a:close/>
              </a:path>
              <a:path w="788034" h="317500">
                <a:moveTo>
                  <a:pt x="461619" y="176606"/>
                </a:moveTo>
                <a:lnTo>
                  <a:pt x="380326" y="176606"/>
                </a:lnTo>
                <a:lnTo>
                  <a:pt x="357530" y="285978"/>
                </a:lnTo>
                <a:lnTo>
                  <a:pt x="438823" y="285978"/>
                </a:lnTo>
                <a:lnTo>
                  <a:pt x="461619" y="176606"/>
                </a:lnTo>
                <a:close/>
              </a:path>
              <a:path w="788034" h="317500">
                <a:moveTo>
                  <a:pt x="637376" y="30606"/>
                </a:moveTo>
                <a:lnTo>
                  <a:pt x="560882" y="30606"/>
                </a:lnTo>
                <a:lnTo>
                  <a:pt x="507555" y="285978"/>
                </a:lnTo>
                <a:lnTo>
                  <a:pt x="566898" y="285978"/>
                </a:lnTo>
                <a:lnTo>
                  <a:pt x="548881" y="282190"/>
                </a:lnTo>
                <a:lnTo>
                  <a:pt x="530745" y="277190"/>
                </a:lnTo>
                <a:lnTo>
                  <a:pt x="546925" y="225234"/>
                </a:lnTo>
                <a:lnTo>
                  <a:pt x="659414" y="225234"/>
                </a:lnTo>
                <a:lnTo>
                  <a:pt x="664921" y="209524"/>
                </a:lnTo>
                <a:lnTo>
                  <a:pt x="649351" y="187101"/>
                </a:lnTo>
                <a:lnTo>
                  <a:pt x="615099" y="172338"/>
                </a:lnTo>
                <a:lnTo>
                  <a:pt x="580846" y="151756"/>
                </a:lnTo>
                <a:lnTo>
                  <a:pt x="565277" y="111874"/>
                </a:lnTo>
                <a:lnTo>
                  <a:pt x="575234" y="70697"/>
                </a:lnTo>
                <a:lnTo>
                  <a:pt x="601362" y="44348"/>
                </a:lnTo>
                <a:lnTo>
                  <a:pt x="637376" y="30606"/>
                </a:lnTo>
                <a:close/>
              </a:path>
              <a:path w="788034" h="317500">
                <a:moveTo>
                  <a:pt x="659414" y="225234"/>
                </a:moveTo>
                <a:lnTo>
                  <a:pt x="546925" y="225234"/>
                </a:lnTo>
                <a:lnTo>
                  <a:pt x="559373" y="231237"/>
                </a:lnTo>
                <a:lnTo>
                  <a:pt x="575216" y="235862"/>
                </a:lnTo>
                <a:lnTo>
                  <a:pt x="592718" y="238837"/>
                </a:lnTo>
                <a:lnTo>
                  <a:pt x="610146" y="239890"/>
                </a:lnTo>
                <a:lnTo>
                  <a:pt x="627752" y="238837"/>
                </a:lnTo>
                <a:lnTo>
                  <a:pt x="645539" y="234580"/>
                </a:lnTo>
                <a:lnTo>
                  <a:pt x="659364" y="225375"/>
                </a:lnTo>
                <a:lnTo>
                  <a:pt x="659414" y="225234"/>
                </a:lnTo>
                <a:close/>
              </a:path>
              <a:path w="788034" h="317500">
                <a:moveTo>
                  <a:pt x="252031" y="30606"/>
                </a:moveTo>
                <a:lnTo>
                  <a:pt x="162674" y="30606"/>
                </a:lnTo>
                <a:lnTo>
                  <a:pt x="215277" y="207695"/>
                </a:lnTo>
                <a:lnTo>
                  <a:pt x="216001" y="207695"/>
                </a:lnTo>
                <a:lnTo>
                  <a:pt x="252031" y="30606"/>
                </a:lnTo>
                <a:close/>
              </a:path>
              <a:path w="788034" h="317500">
                <a:moveTo>
                  <a:pt x="492150" y="30606"/>
                </a:moveTo>
                <a:lnTo>
                  <a:pt x="410857" y="30606"/>
                </a:lnTo>
                <a:lnTo>
                  <a:pt x="390664" y="128308"/>
                </a:lnTo>
                <a:lnTo>
                  <a:pt x="471906" y="128308"/>
                </a:lnTo>
                <a:lnTo>
                  <a:pt x="492150" y="30606"/>
                </a:lnTo>
                <a:close/>
              </a:path>
              <a:path w="788034" h="317500">
                <a:moveTo>
                  <a:pt x="787857" y="26238"/>
                </a:moveTo>
                <a:lnTo>
                  <a:pt x="679653" y="26238"/>
                </a:lnTo>
                <a:lnTo>
                  <a:pt x="702862" y="26881"/>
                </a:lnTo>
                <a:lnTo>
                  <a:pt x="724374" y="28898"/>
                </a:lnTo>
                <a:lnTo>
                  <a:pt x="743198" y="32421"/>
                </a:lnTo>
                <a:lnTo>
                  <a:pt x="758342" y="37579"/>
                </a:lnTo>
                <a:lnTo>
                  <a:pt x="741768" y="88430"/>
                </a:lnTo>
                <a:lnTo>
                  <a:pt x="787857" y="88430"/>
                </a:lnTo>
                <a:lnTo>
                  <a:pt x="787857" y="26238"/>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4" name="object 4"/>
          <p:cNvSpPr/>
          <p:nvPr/>
        </p:nvSpPr>
        <p:spPr>
          <a:xfrm>
            <a:off x="5638" y="5039209"/>
            <a:ext cx="9132725" cy="102743"/>
          </a:xfrm>
          <a:custGeom>
            <a:avLst/>
            <a:gdLst/>
            <a:ahLst/>
            <a:cxnLst/>
            <a:rect l="l" t="t" r="r" b="b"/>
            <a:pathLst>
              <a:path w="9144000" h="102870">
                <a:moveTo>
                  <a:pt x="9144000" y="0"/>
                </a:moveTo>
                <a:lnTo>
                  <a:pt x="0" y="0"/>
                </a:lnTo>
                <a:lnTo>
                  <a:pt x="0" y="102565"/>
                </a:lnTo>
                <a:lnTo>
                  <a:pt x="9144000" y="102565"/>
                </a:lnTo>
                <a:lnTo>
                  <a:pt x="9144000"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21" name="Title 2">
            <a:extLst>
              <a:ext uri="{FF2B5EF4-FFF2-40B4-BE49-F238E27FC236}">
                <a16:creationId xmlns:a16="http://schemas.microsoft.com/office/drawing/2014/main" id="{DE5E6594-11AC-F4B6-8253-8B256BC14F99}"/>
              </a:ext>
            </a:extLst>
          </p:cNvPr>
          <p:cNvSpPr>
            <a:spLocks noGrp="1"/>
          </p:cNvSpPr>
          <p:nvPr>
            <p:ph type="title"/>
            <p:custDataLst>
              <p:tags r:id="rId1"/>
            </p:custDataLst>
          </p:nvPr>
        </p:nvSpPr>
        <p:spPr>
          <a:xfrm>
            <a:off x="473061" y="395999"/>
            <a:ext cx="8197879" cy="644765"/>
          </a:xfrm>
        </p:spPr>
        <p:txBody>
          <a:bodyPr/>
          <a:lstStyle/>
          <a:p>
            <a:r>
              <a:rPr lang="en-GB" dirty="0"/>
              <a:t>Developing modelled scenarios</a:t>
            </a:r>
            <a:br>
              <a:rPr lang="en-GB" dirty="0">
                <a:latin typeface="Arial" panose="020B0604020202020204" pitchFamily="34" charset="0"/>
                <a:cs typeface="Arial" panose="020B0604020202020204" pitchFamily="34" charset="0"/>
              </a:rPr>
            </a:br>
            <a:r>
              <a:rPr lang="en-GB" sz="1798" dirty="0">
                <a:solidFill>
                  <a:schemeClr val="accent5">
                    <a:lumMod val="100000"/>
                  </a:schemeClr>
                </a:solidFill>
              </a:rPr>
              <a:t>Clearly articulated evidence base for investment and clinical change</a:t>
            </a:r>
          </a:p>
        </p:txBody>
      </p:sp>
      <p:graphicFrame>
        <p:nvGraphicFramePr>
          <p:cNvPr id="23" name="Diagram 22">
            <a:extLst>
              <a:ext uri="{FF2B5EF4-FFF2-40B4-BE49-F238E27FC236}">
                <a16:creationId xmlns:a16="http://schemas.microsoft.com/office/drawing/2014/main" id="{AD1B26E6-F666-55BE-4961-06E95309916D}"/>
              </a:ext>
            </a:extLst>
          </p:cNvPr>
          <p:cNvGraphicFramePr/>
          <p:nvPr/>
        </p:nvGraphicFramePr>
        <p:xfrm>
          <a:off x="473061" y="1374745"/>
          <a:ext cx="6169550" cy="277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 name="Group 23">
            <a:extLst>
              <a:ext uri="{FF2B5EF4-FFF2-40B4-BE49-F238E27FC236}">
                <a16:creationId xmlns:a16="http://schemas.microsoft.com/office/drawing/2014/main" id="{E4FA1599-C5A5-F0D8-E850-95062D7B88DC}"/>
              </a:ext>
            </a:extLst>
          </p:cNvPr>
          <p:cNvGrpSpPr/>
          <p:nvPr/>
        </p:nvGrpSpPr>
        <p:grpSpPr>
          <a:xfrm>
            <a:off x="7170998" y="1374745"/>
            <a:ext cx="1499943" cy="2770775"/>
            <a:chOff x="6466282" y="0"/>
            <a:chExt cx="1501795" cy="2774196"/>
          </a:xfrm>
        </p:grpSpPr>
        <p:sp>
          <p:nvSpPr>
            <p:cNvPr id="25" name="Rectangle: Rounded Corners 24">
              <a:extLst>
                <a:ext uri="{FF2B5EF4-FFF2-40B4-BE49-F238E27FC236}">
                  <a16:creationId xmlns:a16="http://schemas.microsoft.com/office/drawing/2014/main" id="{ACF15E37-91C4-2C29-EA9C-3F22465659F0}"/>
                </a:ext>
              </a:extLst>
            </p:cNvPr>
            <p:cNvSpPr/>
            <p:nvPr/>
          </p:nvSpPr>
          <p:spPr>
            <a:xfrm>
              <a:off x="6466282" y="0"/>
              <a:ext cx="1501795" cy="2774196"/>
            </a:xfrm>
            <a:prstGeom prst="roundRect">
              <a:avLst>
                <a:gd name="adj" fmla="val 10000"/>
              </a:avLst>
            </a:prstGeom>
          </p:spPr>
          <p:style>
            <a:lnRef idx="2">
              <a:schemeClr val="dk1"/>
            </a:lnRef>
            <a:fillRef idx="1">
              <a:schemeClr val="lt1"/>
            </a:fillRef>
            <a:effectRef idx="0">
              <a:schemeClr val="dk1"/>
            </a:effectRef>
            <a:fontRef idx="minor">
              <a:schemeClr val="dk1">
                <a:hueOff val="0"/>
                <a:satOff val="0"/>
                <a:lumOff val="0"/>
                <a:alphaOff val="0"/>
              </a:schemeClr>
            </a:fontRef>
          </p:style>
          <p:txBody>
            <a:bodyPr/>
            <a:lstStyle/>
            <a:p>
              <a:pPr defTabSz="913303"/>
              <a:endParaRPr lang="en-GB" sz="1224" kern="0">
                <a:solidFill>
                  <a:prstClr val="black">
                    <a:hueOff val="0"/>
                    <a:satOff val="0"/>
                    <a:lumOff val="0"/>
                    <a:alphaOff val="0"/>
                  </a:prstClr>
                </a:solidFill>
                <a:latin typeface="Calibri"/>
              </a:endParaRPr>
            </a:p>
          </p:txBody>
        </p:sp>
        <p:sp>
          <p:nvSpPr>
            <p:cNvPr id="26" name="Rectangle: Rounded Corners 4">
              <a:extLst>
                <a:ext uri="{FF2B5EF4-FFF2-40B4-BE49-F238E27FC236}">
                  <a16:creationId xmlns:a16="http://schemas.microsoft.com/office/drawing/2014/main" id="{10FE1156-7D3A-B677-F672-FA2597321C34}"/>
                </a:ext>
              </a:extLst>
            </p:cNvPr>
            <p:cNvSpPr txBox="1"/>
            <p:nvPr/>
          </p:nvSpPr>
          <p:spPr>
            <a:xfrm>
              <a:off x="6466282" y="0"/>
              <a:ext cx="1501795" cy="832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664" tIns="45664" rIns="45664" bIns="45664" numCol="1" spcCol="1270" anchor="ctr" anchorCtr="0">
              <a:noAutofit/>
            </a:bodyPr>
            <a:lstStyle/>
            <a:p>
              <a:pPr algn="ctr" defTabSz="532760">
                <a:lnSpc>
                  <a:spcPct val="90000"/>
                </a:lnSpc>
                <a:spcBef>
                  <a:spcPct val="0"/>
                </a:spcBef>
                <a:spcAft>
                  <a:spcPct val="35000"/>
                </a:spcAft>
              </a:pPr>
              <a:r>
                <a:rPr lang="en-GB" sz="1199" dirty="0">
                  <a:solidFill>
                    <a:prstClr val="black">
                      <a:hueOff val="0"/>
                      <a:satOff val="0"/>
                      <a:lumOff val="0"/>
                      <a:alphaOff val="0"/>
                    </a:prstClr>
                  </a:solidFill>
                  <a:latin typeface="Arial" panose="020B0604020202020204" pitchFamily="34" charset="0"/>
                  <a:cs typeface="Arial" panose="020B0604020202020204" pitchFamily="34" charset="0"/>
                </a:rPr>
                <a:t>Continuous Improvement </a:t>
              </a:r>
            </a:p>
          </p:txBody>
        </p:sp>
      </p:grpSp>
      <p:grpSp>
        <p:nvGrpSpPr>
          <p:cNvPr id="27" name="Group 26">
            <a:extLst>
              <a:ext uri="{FF2B5EF4-FFF2-40B4-BE49-F238E27FC236}">
                <a16:creationId xmlns:a16="http://schemas.microsoft.com/office/drawing/2014/main" id="{5724C00D-8559-8DFD-3A48-C89672828CF6}"/>
              </a:ext>
            </a:extLst>
          </p:cNvPr>
          <p:cNvGrpSpPr/>
          <p:nvPr/>
        </p:nvGrpSpPr>
        <p:grpSpPr>
          <a:xfrm>
            <a:off x="7316715" y="2206788"/>
            <a:ext cx="1199955" cy="835427"/>
            <a:chOff x="6612181" y="833071"/>
            <a:chExt cx="1201436" cy="836458"/>
          </a:xfrm>
        </p:grpSpPr>
        <p:sp>
          <p:nvSpPr>
            <p:cNvPr id="28" name="Rectangle: Rounded Corners 27">
              <a:extLst>
                <a:ext uri="{FF2B5EF4-FFF2-40B4-BE49-F238E27FC236}">
                  <a16:creationId xmlns:a16="http://schemas.microsoft.com/office/drawing/2014/main" id="{B5DBCA7D-7937-D3A6-DA1A-2CD5EAF8ADAE}"/>
                </a:ext>
              </a:extLst>
            </p:cNvPr>
            <p:cNvSpPr/>
            <p:nvPr/>
          </p:nvSpPr>
          <p:spPr>
            <a:xfrm>
              <a:off x="6612181" y="833071"/>
              <a:ext cx="1201436" cy="836458"/>
            </a:xfrm>
            <a:prstGeom prst="roundRect">
              <a:avLst>
                <a:gd name="adj" fmla="val 10000"/>
              </a:avLst>
            </a:prstGeom>
          </p:spPr>
          <p:style>
            <a:lnRef idx="2">
              <a:schemeClr val="lt1">
                <a:hueOff val="0"/>
                <a:satOff val="0"/>
                <a:lumOff val="0"/>
                <a:alphaOff val="0"/>
              </a:schemeClr>
            </a:lnRef>
            <a:fillRef idx="1">
              <a:schemeClr val="accent1">
                <a:shade val="80000"/>
                <a:hueOff val="-366421"/>
                <a:satOff val="-30291"/>
                <a:lumOff val="30907"/>
                <a:alphaOff val="0"/>
              </a:schemeClr>
            </a:fillRef>
            <a:effectRef idx="0">
              <a:schemeClr val="accent1">
                <a:shade val="80000"/>
                <a:hueOff val="-366421"/>
                <a:satOff val="-30291"/>
                <a:lumOff val="30907"/>
                <a:alphaOff val="0"/>
              </a:schemeClr>
            </a:effectRef>
            <a:fontRef idx="minor">
              <a:schemeClr val="lt1"/>
            </a:fontRef>
          </p:style>
          <p:txBody>
            <a:bodyPr/>
            <a:lstStyle/>
            <a:p>
              <a:pPr defTabSz="913303"/>
              <a:endParaRPr lang="en-GB" sz="1224" kern="0">
                <a:solidFill>
                  <a:prstClr val="white"/>
                </a:solidFill>
                <a:latin typeface="Calibri"/>
              </a:endParaRPr>
            </a:p>
          </p:txBody>
        </p:sp>
        <p:sp>
          <p:nvSpPr>
            <p:cNvPr id="29" name="Rectangle: Rounded Corners 6">
              <a:extLst>
                <a:ext uri="{FF2B5EF4-FFF2-40B4-BE49-F238E27FC236}">
                  <a16:creationId xmlns:a16="http://schemas.microsoft.com/office/drawing/2014/main" id="{CC6DA622-CB36-20EC-D165-1CEF02360D52}"/>
                </a:ext>
              </a:extLst>
            </p:cNvPr>
            <p:cNvSpPr txBox="1"/>
            <p:nvPr/>
          </p:nvSpPr>
          <p:spPr>
            <a:xfrm>
              <a:off x="6636680" y="857570"/>
              <a:ext cx="1152438" cy="7874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32" tIns="17124" rIns="22832" bIns="17124" numCol="1" spcCol="1270" anchor="ctr" anchorCtr="0">
              <a:noAutofit/>
            </a:bodyPr>
            <a:lstStyle/>
            <a:p>
              <a:pPr algn="ctr" defTabSz="399570">
                <a:lnSpc>
                  <a:spcPct val="90000"/>
                </a:lnSpc>
                <a:spcBef>
                  <a:spcPct val="0"/>
                </a:spcBef>
                <a:spcAft>
                  <a:spcPct val="35000"/>
                </a:spcAft>
              </a:pPr>
              <a:r>
                <a:rPr lang="en-GB" sz="899" dirty="0">
                  <a:solidFill>
                    <a:prstClr val="white"/>
                  </a:solidFill>
                  <a:latin typeface="Arial" panose="020B0604020202020204" pitchFamily="34" charset="0"/>
                  <a:cs typeface="Arial" panose="020B0604020202020204" pitchFamily="34" charset="0"/>
                </a:rPr>
                <a:t>Ongoing refinement and ownership by services</a:t>
              </a:r>
            </a:p>
          </p:txBody>
        </p:sp>
      </p:grpSp>
      <p:grpSp>
        <p:nvGrpSpPr>
          <p:cNvPr id="30" name="Group 29">
            <a:extLst>
              <a:ext uri="{FF2B5EF4-FFF2-40B4-BE49-F238E27FC236}">
                <a16:creationId xmlns:a16="http://schemas.microsoft.com/office/drawing/2014/main" id="{0FD2A745-14FD-0E23-6BF0-71C1D660A5F2}"/>
              </a:ext>
            </a:extLst>
          </p:cNvPr>
          <p:cNvGrpSpPr/>
          <p:nvPr/>
        </p:nvGrpSpPr>
        <p:grpSpPr>
          <a:xfrm>
            <a:off x="7316715" y="3170742"/>
            <a:ext cx="1199955" cy="835427"/>
            <a:chOff x="6612181" y="1798215"/>
            <a:chExt cx="1201436" cy="836458"/>
          </a:xfrm>
        </p:grpSpPr>
        <p:sp>
          <p:nvSpPr>
            <p:cNvPr id="31" name="Rectangle: Rounded Corners 30">
              <a:extLst>
                <a:ext uri="{FF2B5EF4-FFF2-40B4-BE49-F238E27FC236}">
                  <a16:creationId xmlns:a16="http://schemas.microsoft.com/office/drawing/2014/main" id="{06EDAFDF-75DE-60E3-4749-7F88502E9714}"/>
                </a:ext>
              </a:extLst>
            </p:cNvPr>
            <p:cNvSpPr/>
            <p:nvPr/>
          </p:nvSpPr>
          <p:spPr>
            <a:xfrm>
              <a:off x="6612181" y="1798215"/>
              <a:ext cx="1201436" cy="836458"/>
            </a:xfrm>
            <a:prstGeom prst="roundRect">
              <a:avLst>
                <a:gd name="adj" fmla="val 10000"/>
              </a:avLst>
            </a:prstGeom>
          </p:spPr>
          <p:style>
            <a:lnRef idx="2">
              <a:schemeClr val="lt1">
                <a:hueOff val="0"/>
                <a:satOff val="0"/>
                <a:lumOff val="0"/>
                <a:alphaOff val="0"/>
              </a:schemeClr>
            </a:lnRef>
            <a:fillRef idx="1">
              <a:schemeClr val="accent1">
                <a:shade val="80000"/>
                <a:hueOff val="-412224"/>
                <a:satOff val="-34077"/>
                <a:lumOff val="34770"/>
                <a:alphaOff val="0"/>
              </a:schemeClr>
            </a:fillRef>
            <a:effectRef idx="0">
              <a:schemeClr val="accent1">
                <a:shade val="80000"/>
                <a:hueOff val="-412224"/>
                <a:satOff val="-34077"/>
                <a:lumOff val="34770"/>
                <a:alphaOff val="0"/>
              </a:schemeClr>
            </a:effectRef>
            <a:fontRef idx="minor">
              <a:schemeClr val="lt1"/>
            </a:fontRef>
          </p:style>
          <p:txBody>
            <a:bodyPr/>
            <a:lstStyle/>
            <a:p>
              <a:pPr defTabSz="913303"/>
              <a:endParaRPr lang="en-GB" sz="1224" kern="0">
                <a:solidFill>
                  <a:prstClr val="white"/>
                </a:solidFill>
                <a:latin typeface="Calibri"/>
              </a:endParaRPr>
            </a:p>
          </p:txBody>
        </p:sp>
        <p:sp>
          <p:nvSpPr>
            <p:cNvPr id="32" name="Rectangle: Rounded Corners 8">
              <a:extLst>
                <a:ext uri="{FF2B5EF4-FFF2-40B4-BE49-F238E27FC236}">
                  <a16:creationId xmlns:a16="http://schemas.microsoft.com/office/drawing/2014/main" id="{4E711D7B-804E-3A73-85E8-52878F1C9D9D}"/>
                </a:ext>
              </a:extLst>
            </p:cNvPr>
            <p:cNvSpPr txBox="1"/>
            <p:nvPr/>
          </p:nvSpPr>
          <p:spPr>
            <a:xfrm>
              <a:off x="6636680" y="1822714"/>
              <a:ext cx="1152438" cy="7874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32" tIns="17124" rIns="22832" bIns="17124" numCol="1" spcCol="1270" anchor="ctr" anchorCtr="0">
              <a:noAutofit/>
            </a:bodyPr>
            <a:lstStyle/>
            <a:p>
              <a:pPr algn="ctr" defTabSz="399570">
                <a:lnSpc>
                  <a:spcPct val="90000"/>
                </a:lnSpc>
                <a:spcBef>
                  <a:spcPct val="0"/>
                </a:spcBef>
                <a:spcAft>
                  <a:spcPct val="35000"/>
                </a:spcAft>
              </a:pPr>
              <a:r>
                <a:rPr lang="en-GB" sz="899" dirty="0">
                  <a:solidFill>
                    <a:prstClr val="white"/>
                  </a:solidFill>
                  <a:latin typeface="Arial" panose="020B0604020202020204" pitchFamily="34" charset="0"/>
                  <a:cs typeface="Arial" panose="020B0604020202020204" pitchFamily="34" charset="0"/>
                </a:rPr>
                <a:t>Use and adapt learning to transfer to other areas</a:t>
              </a:r>
            </a:p>
          </p:txBody>
        </p:sp>
      </p:grpSp>
      <p:sp>
        <p:nvSpPr>
          <p:cNvPr id="33" name="Arrow: Right 32">
            <a:extLst>
              <a:ext uri="{FF2B5EF4-FFF2-40B4-BE49-F238E27FC236}">
                <a16:creationId xmlns:a16="http://schemas.microsoft.com/office/drawing/2014/main" id="{10983E95-9005-4B4F-5803-C459535104A6}"/>
              </a:ext>
            </a:extLst>
          </p:cNvPr>
          <p:cNvSpPr/>
          <p:nvPr/>
        </p:nvSpPr>
        <p:spPr>
          <a:xfrm>
            <a:off x="6569721" y="2745621"/>
            <a:ext cx="722526" cy="460903"/>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defTabSz="913303"/>
            <a:endParaRPr lang="en-GB" sz="1224" kern="0">
              <a:solidFill>
                <a:prstClr val="black"/>
              </a:solidFill>
              <a:latin typeface="Calibri"/>
            </a:endParaRPr>
          </a:p>
        </p:txBody>
      </p:sp>
      <p:graphicFrame>
        <p:nvGraphicFramePr>
          <p:cNvPr id="34" name="Diagram 33">
            <a:extLst>
              <a:ext uri="{FF2B5EF4-FFF2-40B4-BE49-F238E27FC236}">
                <a16:creationId xmlns:a16="http://schemas.microsoft.com/office/drawing/2014/main" id="{6026BFE0-CB97-DDDF-D63A-C44CBA29B48A}"/>
              </a:ext>
            </a:extLst>
          </p:cNvPr>
          <p:cNvGraphicFramePr/>
          <p:nvPr/>
        </p:nvGraphicFramePr>
        <p:xfrm>
          <a:off x="473060" y="4222798"/>
          <a:ext cx="8197878" cy="4412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30102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91927" y="359550"/>
            <a:ext cx="787063" cy="317109"/>
          </a:xfrm>
          <a:custGeom>
            <a:avLst/>
            <a:gdLst/>
            <a:ahLst/>
            <a:cxnLst/>
            <a:rect l="l" t="t" r="r" b="b"/>
            <a:pathLst>
              <a:path w="788034" h="317500">
                <a:moveTo>
                  <a:pt x="787857" y="0"/>
                </a:moveTo>
                <a:lnTo>
                  <a:pt x="0" y="0"/>
                </a:lnTo>
                <a:lnTo>
                  <a:pt x="0" y="317258"/>
                </a:lnTo>
                <a:lnTo>
                  <a:pt x="787857" y="317258"/>
                </a:lnTo>
                <a:lnTo>
                  <a:pt x="787857" y="290398"/>
                </a:lnTo>
                <a:lnTo>
                  <a:pt x="610146" y="290398"/>
                </a:lnTo>
                <a:lnTo>
                  <a:pt x="589724" y="289313"/>
                </a:lnTo>
                <a:lnTo>
                  <a:pt x="568921" y="286404"/>
                </a:lnTo>
                <a:lnTo>
                  <a:pt x="566898" y="285978"/>
                </a:lnTo>
                <a:lnTo>
                  <a:pt x="22212" y="285978"/>
                </a:lnTo>
                <a:lnTo>
                  <a:pt x="77038" y="30606"/>
                </a:lnTo>
                <a:lnTo>
                  <a:pt x="637376" y="30606"/>
                </a:lnTo>
                <a:lnTo>
                  <a:pt x="638041" y="30353"/>
                </a:lnTo>
                <a:lnTo>
                  <a:pt x="679653" y="26238"/>
                </a:lnTo>
                <a:lnTo>
                  <a:pt x="787857" y="26238"/>
                </a:lnTo>
                <a:lnTo>
                  <a:pt x="787857" y="0"/>
                </a:lnTo>
                <a:close/>
              </a:path>
              <a:path w="788034" h="317500">
                <a:moveTo>
                  <a:pt x="685165" y="76746"/>
                </a:moveTo>
                <a:lnTo>
                  <a:pt x="665957" y="77698"/>
                </a:lnTo>
                <a:lnTo>
                  <a:pt x="650330" y="81305"/>
                </a:lnTo>
                <a:lnTo>
                  <a:pt x="639764" y="88769"/>
                </a:lnTo>
                <a:lnTo>
                  <a:pt x="635889" y="101257"/>
                </a:lnTo>
                <a:lnTo>
                  <a:pt x="651458" y="121277"/>
                </a:lnTo>
                <a:lnTo>
                  <a:pt x="685711" y="135861"/>
                </a:lnTo>
                <a:lnTo>
                  <a:pt x="719963" y="158203"/>
                </a:lnTo>
                <a:lnTo>
                  <a:pt x="735533" y="201498"/>
                </a:lnTo>
                <a:lnTo>
                  <a:pt x="724317" y="245167"/>
                </a:lnTo>
                <a:lnTo>
                  <a:pt x="695175" y="272418"/>
                </a:lnTo>
                <a:lnTo>
                  <a:pt x="654865" y="286433"/>
                </a:lnTo>
                <a:lnTo>
                  <a:pt x="610146" y="290398"/>
                </a:lnTo>
                <a:lnTo>
                  <a:pt x="787857" y="290398"/>
                </a:lnTo>
                <a:lnTo>
                  <a:pt x="787857" y="88430"/>
                </a:lnTo>
                <a:lnTo>
                  <a:pt x="741768" y="88430"/>
                </a:lnTo>
                <a:lnTo>
                  <a:pt x="730906" y="83984"/>
                </a:lnTo>
                <a:lnTo>
                  <a:pt x="718010" y="80259"/>
                </a:lnTo>
                <a:lnTo>
                  <a:pt x="702842" y="77698"/>
                </a:lnTo>
                <a:lnTo>
                  <a:pt x="685165" y="76746"/>
                </a:lnTo>
                <a:close/>
              </a:path>
              <a:path w="788034" h="317500">
                <a:moveTo>
                  <a:pt x="123355" y="109283"/>
                </a:moveTo>
                <a:lnTo>
                  <a:pt x="122631" y="109283"/>
                </a:lnTo>
                <a:lnTo>
                  <a:pt x="86931" y="285978"/>
                </a:lnTo>
                <a:lnTo>
                  <a:pt x="177025" y="285978"/>
                </a:lnTo>
                <a:lnTo>
                  <a:pt x="123355" y="109283"/>
                </a:lnTo>
                <a:close/>
              </a:path>
              <a:path w="788034" h="317500">
                <a:moveTo>
                  <a:pt x="342112" y="30606"/>
                </a:moveTo>
                <a:lnTo>
                  <a:pt x="316763" y="30606"/>
                </a:lnTo>
                <a:lnTo>
                  <a:pt x="262369" y="285978"/>
                </a:lnTo>
                <a:lnTo>
                  <a:pt x="288785" y="285978"/>
                </a:lnTo>
                <a:lnTo>
                  <a:pt x="342112" y="30606"/>
                </a:lnTo>
                <a:close/>
              </a:path>
              <a:path w="788034" h="317500">
                <a:moveTo>
                  <a:pt x="461619" y="176606"/>
                </a:moveTo>
                <a:lnTo>
                  <a:pt x="380326" y="176606"/>
                </a:lnTo>
                <a:lnTo>
                  <a:pt x="357530" y="285978"/>
                </a:lnTo>
                <a:lnTo>
                  <a:pt x="438823" y="285978"/>
                </a:lnTo>
                <a:lnTo>
                  <a:pt x="461619" y="176606"/>
                </a:lnTo>
                <a:close/>
              </a:path>
              <a:path w="788034" h="317500">
                <a:moveTo>
                  <a:pt x="637376" y="30606"/>
                </a:moveTo>
                <a:lnTo>
                  <a:pt x="560882" y="30606"/>
                </a:lnTo>
                <a:lnTo>
                  <a:pt x="507555" y="285978"/>
                </a:lnTo>
                <a:lnTo>
                  <a:pt x="566898" y="285978"/>
                </a:lnTo>
                <a:lnTo>
                  <a:pt x="548881" y="282190"/>
                </a:lnTo>
                <a:lnTo>
                  <a:pt x="530745" y="277190"/>
                </a:lnTo>
                <a:lnTo>
                  <a:pt x="546925" y="225234"/>
                </a:lnTo>
                <a:lnTo>
                  <a:pt x="659414" y="225234"/>
                </a:lnTo>
                <a:lnTo>
                  <a:pt x="664921" y="209524"/>
                </a:lnTo>
                <a:lnTo>
                  <a:pt x="649351" y="187101"/>
                </a:lnTo>
                <a:lnTo>
                  <a:pt x="615099" y="172338"/>
                </a:lnTo>
                <a:lnTo>
                  <a:pt x="580846" y="151756"/>
                </a:lnTo>
                <a:lnTo>
                  <a:pt x="565277" y="111874"/>
                </a:lnTo>
                <a:lnTo>
                  <a:pt x="575234" y="70697"/>
                </a:lnTo>
                <a:lnTo>
                  <a:pt x="601362" y="44348"/>
                </a:lnTo>
                <a:lnTo>
                  <a:pt x="637376" y="30606"/>
                </a:lnTo>
                <a:close/>
              </a:path>
              <a:path w="788034" h="317500">
                <a:moveTo>
                  <a:pt x="659414" y="225234"/>
                </a:moveTo>
                <a:lnTo>
                  <a:pt x="546925" y="225234"/>
                </a:lnTo>
                <a:lnTo>
                  <a:pt x="559373" y="231237"/>
                </a:lnTo>
                <a:lnTo>
                  <a:pt x="575216" y="235862"/>
                </a:lnTo>
                <a:lnTo>
                  <a:pt x="592718" y="238837"/>
                </a:lnTo>
                <a:lnTo>
                  <a:pt x="610146" y="239890"/>
                </a:lnTo>
                <a:lnTo>
                  <a:pt x="627752" y="238837"/>
                </a:lnTo>
                <a:lnTo>
                  <a:pt x="645539" y="234580"/>
                </a:lnTo>
                <a:lnTo>
                  <a:pt x="659364" y="225375"/>
                </a:lnTo>
                <a:lnTo>
                  <a:pt x="659414" y="225234"/>
                </a:lnTo>
                <a:close/>
              </a:path>
              <a:path w="788034" h="317500">
                <a:moveTo>
                  <a:pt x="252031" y="30606"/>
                </a:moveTo>
                <a:lnTo>
                  <a:pt x="162674" y="30606"/>
                </a:lnTo>
                <a:lnTo>
                  <a:pt x="215277" y="207695"/>
                </a:lnTo>
                <a:lnTo>
                  <a:pt x="216001" y="207695"/>
                </a:lnTo>
                <a:lnTo>
                  <a:pt x="252031" y="30606"/>
                </a:lnTo>
                <a:close/>
              </a:path>
              <a:path w="788034" h="317500">
                <a:moveTo>
                  <a:pt x="492150" y="30606"/>
                </a:moveTo>
                <a:lnTo>
                  <a:pt x="410857" y="30606"/>
                </a:lnTo>
                <a:lnTo>
                  <a:pt x="390664" y="128308"/>
                </a:lnTo>
                <a:lnTo>
                  <a:pt x="471906" y="128308"/>
                </a:lnTo>
                <a:lnTo>
                  <a:pt x="492150" y="30606"/>
                </a:lnTo>
                <a:close/>
              </a:path>
              <a:path w="788034" h="317500">
                <a:moveTo>
                  <a:pt x="787857" y="26238"/>
                </a:moveTo>
                <a:lnTo>
                  <a:pt x="679653" y="26238"/>
                </a:lnTo>
                <a:lnTo>
                  <a:pt x="702862" y="26881"/>
                </a:lnTo>
                <a:lnTo>
                  <a:pt x="724374" y="28898"/>
                </a:lnTo>
                <a:lnTo>
                  <a:pt x="743198" y="32421"/>
                </a:lnTo>
                <a:lnTo>
                  <a:pt x="758342" y="37579"/>
                </a:lnTo>
                <a:lnTo>
                  <a:pt x="741768" y="88430"/>
                </a:lnTo>
                <a:lnTo>
                  <a:pt x="787857" y="88430"/>
                </a:lnTo>
                <a:lnTo>
                  <a:pt x="787857" y="26238"/>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4" name="object 4"/>
          <p:cNvSpPr/>
          <p:nvPr/>
        </p:nvSpPr>
        <p:spPr>
          <a:xfrm>
            <a:off x="5638" y="5039209"/>
            <a:ext cx="9132725" cy="102743"/>
          </a:xfrm>
          <a:custGeom>
            <a:avLst/>
            <a:gdLst/>
            <a:ahLst/>
            <a:cxnLst/>
            <a:rect l="l" t="t" r="r" b="b"/>
            <a:pathLst>
              <a:path w="9144000" h="102870">
                <a:moveTo>
                  <a:pt x="9144000" y="0"/>
                </a:moveTo>
                <a:lnTo>
                  <a:pt x="0" y="0"/>
                </a:lnTo>
                <a:lnTo>
                  <a:pt x="0" y="102565"/>
                </a:lnTo>
                <a:lnTo>
                  <a:pt x="9144000" y="102565"/>
                </a:lnTo>
                <a:lnTo>
                  <a:pt x="9144000"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17" name="Title 1">
            <a:extLst>
              <a:ext uri="{FF2B5EF4-FFF2-40B4-BE49-F238E27FC236}">
                <a16:creationId xmlns:a16="http://schemas.microsoft.com/office/drawing/2014/main" id="{8F109470-A3BE-92B1-8E2E-E519ACA31795}"/>
              </a:ext>
            </a:extLst>
          </p:cNvPr>
          <p:cNvSpPr>
            <a:spLocks noGrp="1"/>
          </p:cNvSpPr>
          <p:nvPr>
            <p:ph type="title"/>
            <p:custDataLst>
              <p:tags r:id="rId1"/>
            </p:custDataLst>
          </p:nvPr>
        </p:nvSpPr>
        <p:spPr>
          <a:xfrm>
            <a:off x="250063" y="232830"/>
            <a:ext cx="8475342" cy="644765"/>
          </a:xfrm>
        </p:spPr>
        <p:txBody>
          <a:bodyPr/>
          <a:lstStyle/>
          <a:p>
            <a:r>
              <a:rPr lang="en-GB" dirty="0"/>
              <a:t>Structured approach to identifying opportunities</a:t>
            </a:r>
            <a:br>
              <a:rPr lang="en-GB" dirty="0"/>
            </a:br>
            <a:r>
              <a:rPr lang="en-GB" sz="1798" dirty="0">
                <a:solidFill>
                  <a:schemeClr val="accent5">
                    <a:lumMod val="100000"/>
                  </a:schemeClr>
                </a:solidFill>
              </a:rPr>
              <a:t>Establishing ownership across clinical and operational teams</a:t>
            </a:r>
          </a:p>
        </p:txBody>
      </p:sp>
      <p:sp>
        <p:nvSpPr>
          <p:cNvPr id="18" name="Text Placeholder 1">
            <a:extLst>
              <a:ext uri="{FF2B5EF4-FFF2-40B4-BE49-F238E27FC236}">
                <a16:creationId xmlns:a16="http://schemas.microsoft.com/office/drawing/2014/main" id="{EED267F1-209A-9408-250A-FAB36AB43B30}"/>
              </a:ext>
            </a:extLst>
          </p:cNvPr>
          <p:cNvSpPr txBox="1">
            <a:spLocks/>
          </p:cNvSpPr>
          <p:nvPr>
            <p:custDataLst>
              <p:tags r:id="rId2"/>
            </p:custDataLst>
          </p:nvPr>
        </p:nvSpPr>
        <p:spPr>
          <a:xfrm>
            <a:off x="473059" y="1302614"/>
            <a:ext cx="3991073" cy="2701752"/>
          </a:xfrm>
          <a:prstGeom prst="rect">
            <a:avLst/>
          </a:prstGeom>
          <a:solidFill>
            <a:srgbClr val="0072BC"/>
          </a:solidFill>
        </p:spPr>
        <p:txBody>
          <a:bodyPr vert="horz" lIns="215734" tIns="143822" rIns="107867" bIns="215734" rtlCol="0">
            <a:noAutofit/>
          </a:bodyPr>
          <a:lst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bg1"/>
                </a:solidFill>
                <a:latin typeface="+mn-lt"/>
                <a:ea typeface="+mn-ea"/>
                <a:cs typeface="+mn-cs"/>
              </a:defRPr>
            </a:lvl2pPr>
            <a:lvl3pPr marL="540000" indent="-270000" algn="l" defTabSz="1266984" rtl="0" eaLnBrk="1" latinLnBrk="0" hangingPunct="1">
              <a:lnSpc>
                <a:spcPct val="100000"/>
              </a:lnSpc>
              <a:spcBef>
                <a:spcPts val="0"/>
              </a:spcBef>
              <a:spcAft>
                <a:spcPts val="300"/>
              </a:spcAft>
              <a:buClr>
                <a:schemeClr val="bg1"/>
              </a:buClr>
              <a:buFont typeface="Arial" panose="020B0604020202020204" pitchFamily="34" charset="0"/>
              <a:buChar char="–"/>
              <a:defRPr sz="1800" kern="1200">
                <a:solidFill>
                  <a:schemeClr val="bg1"/>
                </a:solidFill>
                <a:latin typeface="+mn-lt"/>
                <a:ea typeface="+mn-ea"/>
                <a:cs typeface="+mn-cs"/>
              </a:defRPr>
            </a:lvl3pPr>
            <a:lvl4pPr marL="810000" indent="-270000" algn="l" defTabSz="1266984" rtl="0" eaLnBrk="1" latinLnBrk="0" hangingPunct="1">
              <a:lnSpc>
                <a:spcPct val="100000"/>
              </a:lnSpc>
              <a:spcBef>
                <a:spcPts val="0"/>
              </a:spcBef>
              <a:spcAft>
                <a:spcPts val="300"/>
              </a:spcAft>
              <a:buClr>
                <a:schemeClr val="bg1"/>
              </a:buClr>
              <a:buFont typeface="Arial" panose="020B0604020202020204" pitchFamily="34" charset="0"/>
              <a:buChar char="–"/>
              <a:defRPr sz="1800" kern="1200">
                <a:solidFill>
                  <a:schemeClr val="bg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bg1"/>
              </a:buClr>
              <a:buFont typeface="Arial" panose="020B0604020202020204" pitchFamily="34" charset="0"/>
              <a:buNone/>
              <a:defRPr sz="2000" kern="1200">
                <a:solidFill>
                  <a:schemeClr val="bg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bg1"/>
              </a:buClr>
              <a:buFont typeface="Arial" panose="020B0604020202020204" pitchFamily="34" charset="0"/>
              <a:buNone/>
              <a:defRPr sz="2000" kern="1200">
                <a:solidFill>
                  <a:schemeClr val="bg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bg1"/>
              </a:buClr>
              <a:buFont typeface="Arial" panose="020B0604020202020204" pitchFamily="34" charset="0"/>
              <a:buNone/>
              <a:defRPr sz="2000" kern="1200">
                <a:solidFill>
                  <a:schemeClr val="bg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bg1"/>
              </a:buClr>
              <a:buFont typeface="Arial" panose="020B0604020202020204" pitchFamily="34" charset="0"/>
              <a:buNone/>
              <a:defRPr sz="2000" kern="1200">
                <a:solidFill>
                  <a:schemeClr val="bg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bg1"/>
              </a:buClr>
              <a:buFont typeface="Arial" panose="020B0604020202020204" pitchFamily="34" charset="0"/>
              <a:buNone/>
              <a:defRPr sz="2000" kern="1200">
                <a:solidFill>
                  <a:schemeClr val="bg1"/>
                </a:solidFill>
                <a:latin typeface="+mn-lt"/>
                <a:ea typeface="+mn-ea"/>
                <a:cs typeface="+mn-cs"/>
              </a:defRPr>
            </a:lvl9pPr>
          </a:lstStyle>
          <a:p>
            <a:pPr defTabSz="1265464">
              <a:spcAft>
                <a:spcPts val="599"/>
              </a:spcAft>
            </a:pPr>
            <a:r>
              <a:rPr lang="en-GB" sz="1199" b="1" dirty="0">
                <a:solidFill>
                  <a:prstClr val="white"/>
                </a:solidFill>
                <a:latin typeface="Arial" panose="020B0604020202020204" pitchFamily="34" charset="0"/>
                <a:cs typeface="Arial" panose="020B0604020202020204" pitchFamily="34" charset="0"/>
              </a:rPr>
              <a:t>Objective</a:t>
            </a:r>
            <a:endParaRPr lang="en-GB" sz="1199" dirty="0">
              <a:solidFill>
                <a:prstClr val="white"/>
              </a:solidFill>
              <a:latin typeface="Arial" panose="020B0604020202020204" pitchFamily="34" charset="0"/>
              <a:cs typeface="Arial" panose="020B0604020202020204" pitchFamily="34" charset="0"/>
            </a:endParaRPr>
          </a:p>
          <a:p>
            <a:pPr marL="228326" indent="-228326" defTabSz="1265464">
              <a:spcAft>
                <a:spcPts val="599"/>
              </a:spcAft>
              <a:buFont typeface="Arial" panose="020B0604020202020204" pitchFamily="34" charset="0"/>
              <a:buAutoNum type="arabicPeriod"/>
            </a:pPr>
            <a:r>
              <a:rPr lang="en-GB" sz="1199" dirty="0">
                <a:solidFill>
                  <a:prstClr val="white"/>
                </a:solidFill>
                <a:latin typeface="Arial" panose="020B0604020202020204" pitchFamily="34" charset="0"/>
                <a:cs typeface="Arial" panose="020B0604020202020204" pitchFamily="34" charset="0"/>
              </a:rPr>
              <a:t>Understand current service provision and variation</a:t>
            </a:r>
          </a:p>
          <a:p>
            <a:pPr marL="228326" indent="-228326" defTabSz="1265464">
              <a:spcAft>
                <a:spcPts val="599"/>
              </a:spcAft>
              <a:buFont typeface="Arial" panose="020B0604020202020204" pitchFamily="34" charset="0"/>
              <a:buAutoNum type="arabicPeriod"/>
            </a:pPr>
            <a:r>
              <a:rPr lang="en-GB" sz="1199" dirty="0">
                <a:solidFill>
                  <a:prstClr val="white"/>
                </a:solidFill>
                <a:latin typeface="Arial" panose="020B0604020202020204" pitchFamily="34" charset="0"/>
                <a:cs typeface="Arial" panose="020B0604020202020204" pitchFamily="34" charset="0"/>
              </a:rPr>
              <a:t>Explore productivity and performance improvement opportunities </a:t>
            </a:r>
          </a:p>
          <a:p>
            <a:pPr marL="228326" indent="-228326" defTabSz="1265464">
              <a:spcAft>
                <a:spcPts val="599"/>
              </a:spcAft>
              <a:buFont typeface="Arial" panose="020B0604020202020204" pitchFamily="34" charset="0"/>
              <a:buAutoNum type="arabicPeriod"/>
            </a:pPr>
            <a:r>
              <a:rPr lang="en-GB" sz="1199" dirty="0">
                <a:solidFill>
                  <a:prstClr val="white"/>
                </a:solidFill>
                <a:latin typeface="Arial" panose="020B0604020202020204" pitchFamily="34" charset="0"/>
                <a:cs typeface="Arial" panose="020B0604020202020204" pitchFamily="34" charset="0"/>
              </a:rPr>
              <a:t>Ensure the provision for community nursing was equitable across all boroughs</a:t>
            </a:r>
          </a:p>
          <a:p>
            <a:pPr marL="228326" indent="-228326" defTabSz="1265464">
              <a:spcAft>
                <a:spcPts val="599"/>
              </a:spcAft>
              <a:buFont typeface="Arial" panose="020B0604020202020204" pitchFamily="34" charset="0"/>
              <a:buAutoNum type="arabicPeriod"/>
            </a:pPr>
            <a:r>
              <a:rPr lang="en-GB" sz="1199" dirty="0">
                <a:solidFill>
                  <a:prstClr val="white"/>
                </a:solidFill>
                <a:latin typeface="Arial" panose="020B0604020202020204" pitchFamily="34" charset="0"/>
                <a:cs typeface="Arial" panose="020B0604020202020204" pitchFamily="34" charset="0"/>
              </a:rPr>
              <a:t>Understand how demand capacity will be used to support service redesign and standardisation</a:t>
            </a:r>
          </a:p>
          <a:p>
            <a:pPr marL="228326" indent="-228326" defTabSz="1265464">
              <a:spcAft>
                <a:spcPts val="599"/>
              </a:spcAft>
              <a:buFont typeface="Arial" panose="020B0604020202020204" pitchFamily="34" charset="0"/>
              <a:buAutoNum type="arabicPeriod"/>
            </a:pPr>
            <a:r>
              <a:rPr lang="en-GB" sz="1199" dirty="0">
                <a:solidFill>
                  <a:prstClr val="white"/>
                </a:solidFill>
                <a:latin typeface="Arial" panose="020B0604020202020204" pitchFamily="34" charset="0"/>
                <a:cs typeface="Arial" panose="020B0604020202020204" pitchFamily="34" charset="0"/>
              </a:rPr>
              <a:t>Measure the impact of growth factors (aging population, disease prevalence) on a workforce with challenges (vacancy rates)</a:t>
            </a:r>
          </a:p>
          <a:p>
            <a:pPr marL="228326" indent="-228326" defTabSz="1265464">
              <a:spcAft>
                <a:spcPts val="599"/>
              </a:spcAft>
              <a:buFont typeface="Arial" panose="020B0604020202020204" pitchFamily="34" charset="0"/>
              <a:buAutoNum type="arabicPeriod"/>
            </a:pPr>
            <a:endParaRPr lang="en-GB" sz="1199" dirty="0">
              <a:solidFill>
                <a:prstClr val="white"/>
              </a:solidFill>
              <a:latin typeface="Arial" panose="020B0604020202020204" pitchFamily="34" charset="0"/>
              <a:cs typeface="Arial" panose="020B0604020202020204" pitchFamily="34" charset="0"/>
            </a:endParaRPr>
          </a:p>
          <a:p>
            <a:pPr marL="228326" indent="-228326" defTabSz="1265464">
              <a:spcAft>
                <a:spcPts val="599"/>
              </a:spcAft>
              <a:buFont typeface="Arial" panose="020B0604020202020204" pitchFamily="34" charset="0"/>
              <a:buAutoNum type="arabicPeriod"/>
            </a:pPr>
            <a:endParaRPr lang="en-GB" sz="1199" dirty="0">
              <a:solidFill>
                <a:prstClr val="white"/>
              </a:solidFill>
              <a:latin typeface="Arial" panose="020B0604020202020204" pitchFamily="34" charset="0"/>
              <a:cs typeface="Arial" panose="020B0604020202020204" pitchFamily="34" charset="0"/>
            </a:endParaRPr>
          </a:p>
          <a:p>
            <a:pPr defTabSz="1265464">
              <a:spcAft>
                <a:spcPts val="599"/>
              </a:spcAft>
            </a:pPr>
            <a:endParaRPr lang="en-GB" sz="1598" dirty="0">
              <a:solidFill>
                <a:prstClr val="white"/>
              </a:solidFill>
              <a:latin typeface="Arial" panose="020B0604020202020204" pitchFamily="34" charset="0"/>
              <a:cs typeface="Arial" panose="020B0604020202020204" pitchFamily="34" charset="0"/>
            </a:endParaRPr>
          </a:p>
        </p:txBody>
      </p:sp>
      <p:sp>
        <p:nvSpPr>
          <p:cNvPr id="19" name="Text Placeholder 3">
            <a:extLst>
              <a:ext uri="{FF2B5EF4-FFF2-40B4-BE49-F238E27FC236}">
                <a16:creationId xmlns:a16="http://schemas.microsoft.com/office/drawing/2014/main" id="{D84BB039-2F34-DC09-6A1F-49EAC9DD401E}"/>
              </a:ext>
            </a:extLst>
          </p:cNvPr>
          <p:cNvSpPr txBox="1">
            <a:spLocks/>
          </p:cNvSpPr>
          <p:nvPr>
            <p:custDataLst>
              <p:tags r:id="rId3"/>
            </p:custDataLst>
          </p:nvPr>
        </p:nvSpPr>
        <p:spPr>
          <a:xfrm>
            <a:off x="4626145" y="1292501"/>
            <a:ext cx="3991073" cy="2701752"/>
          </a:xfrm>
          <a:prstGeom prst="rect">
            <a:avLst/>
          </a:prstGeom>
          <a:solidFill>
            <a:srgbClr val="0072BC"/>
          </a:solidFill>
        </p:spPr>
        <p:txBody>
          <a:bodyPr vert="horz" lIns="107867" tIns="143822" rIns="215734" bIns="215734" rtlCol="0">
            <a:noAutofit/>
          </a:bodyPr>
          <a:lst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tx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tx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tx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tx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tx1"/>
              </a:buClr>
              <a:buFont typeface="Arial" panose="020B0604020202020204" pitchFamily="34" charset="0"/>
              <a:buNone/>
              <a:defRPr sz="2000" kern="1200">
                <a:solidFill>
                  <a:schemeClr val="tx1"/>
                </a:solidFill>
                <a:latin typeface="+mn-lt"/>
                <a:ea typeface="+mn-ea"/>
                <a:cs typeface="+mn-cs"/>
              </a:defRPr>
            </a:lvl9pPr>
          </a:lstStyle>
          <a:p>
            <a:pPr defTabSz="1265464">
              <a:spcAft>
                <a:spcPts val="599"/>
              </a:spcAft>
            </a:pPr>
            <a:r>
              <a:rPr lang="en-GB" sz="1199" b="1" dirty="0">
                <a:solidFill>
                  <a:prstClr val="white"/>
                </a:solidFill>
                <a:latin typeface="Arial" panose="020B0604020202020204" pitchFamily="34" charset="0"/>
                <a:cs typeface="Arial" panose="020B0604020202020204" pitchFamily="34" charset="0"/>
              </a:rPr>
              <a:t>Output</a:t>
            </a:r>
            <a:endParaRPr lang="en-GB" sz="1199" dirty="0">
              <a:solidFill>
                <a:prstClr val="white"/>
              </a:solidFill>
              <a:latin typeface="Arial" panose="020B0604020202020204" pitchFamily="34" charset="0"/>
              <a:cs typeface="Arial" panose="020B0604020202020204" pitchFamily="34" charset="0"/>
            </a:endParaRPr>
          </a:p>
          <a:p>
            <a:pPr marL="342489" indent="-342489" defTabSz="1265464">
              <a:spcAft>
                <a:spcPts val="599"/>
              </a:spcAft>
              <a:buFont typeface="Arial" panose="020B0604020202020204" pitchFamily="34" charset="0"/>
              <a:buAutoNum type="arabicPeriod"/>
            </a:pPr>
            <a:r>
              <a:rPr lang="en-GB" sz="1199" dirty="0">
                <a:solidFill>
                  <a:prstClr val="white"/>
                </a:solidFill>
                <a:latin typeface="Arial" panose="020B0604020202020204" pitchFamily="34" charset="0"/>
                <a:cs typeface="Arial" panose="020B0604020202020204" pitchFamily="34" charset="0"/>
              </a:rPr>
              <a:t>A 5-year forecast identifying current workforce requirements by system, borough and provider</a:t>
            </a:r>
          </a:p>
          <a:p>
            <a:pPr marL="342489" indent="-342489" defTabSz="1265464">
              <a:spcAft>
                <a:spcPts val="300"/>
              </a:spcAft>
              <a:buFont typeface="Arial" panose="020B0604020202020204" pitchFamily="34" charset="0"/>
              <a:buAutoNum type="arabicPeriod"/>
            </a:pPr>
            <a:r>
              <a:rPr lang="en-GB" sz="1199" dirty="0">
                <a:solidFill>
                  <a:prstClr val="white"/>
                </a:solidFill>
                <a:latin typeface="Arial" panose="020B0604020202020204" pitchFamily="34" charset="0"/>
                <a:cs typeface="Arial" panose="020B0604020202020204" pitchFamily="34" charset="0"/>
              </a:rPr>
              <a:t>Identify either:</a:t>
            </a:r>
          </a:p>
          <a:p>
            <a:pPr marL="612040" lvl="1" indent="-253695" defTabSz="1265464">
              <a:spcAft>
                <a:spcPts val="300"/>
              </a:spcAft>
              <a:buFont typeface="+mj-lt"/>
              <a:buAutoNum type="alphaLcParenR"/>
            </a:pPr>
            <a:r>
              <a:rPr lang="en-GB" sz="1199" dirty="0">
                <a:solidFill>
                  <a:prstClr val="white"/>
                </a:solidFill>
                <a:latin typeface="Arial" panose="020B0604020202020204" pitchFamily="34" charset="0"/>
                <a:cs typeface="Arial" panose="020B0604020202020204" pitchFamily="34" charset="0"/>
              </a:rPr>
              <a:t>Opportunities to </a:t>
            </a:r>
            <a:r>
              <a:rPr lang="en-GB" sz="1199" b="1" dirty="0">
                <a:solidFill>
                  <a:prstClr val="white"/>
                </a:solidFill>
                <a:latin typeface="Arial" panose="020B0604020202020204" pitchFamily="34" charset="0"/>
                <a:cs typeface="Arial" panose="020B0604020202020204" pitchFamily="34" charset="0"/>
              </a:rPr>
              <a:t>redeploy</a:t>
            </a:r>
            <a:r>
              <a:rPr lang="en-GB" sz="1199" dirty="0">
                <a:solidFill>
                  <a:prstClr val="white"/>
                </a:solidFill>
                <a:latin typeface="Arial" panose="020B0604020202020204" pitchFamily="34" charset="0"/>
                <a:cs typeface="Arial" panose="020B0604020202020204" pitchFamily="34" charset="0"/>
              </a:rPr>
              <a:t> resource to provide </a:t>
            </a:r>
            <a:r>
              <a:rPr lang="en-GB" sz="1199" b="1" dirty="0">
                <a:solidFill>
                  <a:prstClr val="white"/>
                </a:solidFill>
                <a:latin typeface="Arial" panose="020B0604020202020204" pitchFamily="34" charset="0"/>
                <a:cs typeface="Arial" panose="020B0604020202020204" pitchFamily="34" charset="0"/>
              </a:rPr>
              <a:t>equity</a:t>
            </a:r>
            <a:r>
              <a:rPr lang="en-GB" sz="1199" dirty="0">
                <a:solidFill>
                  <a:prstClr val="white"/>
                </a:solidFill>
                <a:latin typeface="Arial" panose="020B0604020202020204" pitchFamily="34" charset="0"/>
                <a:cs typeface="Arial" panose="020B0604020202020204" pitchFamily="34" charset="0"/>
              </a:rPr>
              <a:t> in service across boroughs</a:t>
            </a:r>
          </a:p>
          <a:p>
            <a:pPr marL="612040" lvl="1" indent="-253695" defTabSz="1265464">
              <a:spcAft>
                <a:spcPts val="599"/>
              </a:spcAft>
              <a:buFont typeface="+mj-lt"/>
              <a:buAutoNum type="alphaLcParenR"/>
            </a:pPr>
            <a:r>
              <a:rPr lang="en-GB" sz="1199" dirty="0">
                <a:solidFill>
                  <a:prstClr val="white"/>
                </a:solidFill>
                <a:latin typeface="Arial" panose="020B0604020202020204" pitchFamily="34" charset="0"/>
                <a:cs typeface="Arial" panose="020B0604020202020204" pitchFamily="34" charset="0"/>
              </a:rPr>
              <a:t>Identify areas </a:t>
            </a:r>
            <a:r>
              <a:rPr lang="en-GB" sz="1199" b="1" dirty="0">
                <a:solidFill>
                  <a:prstClr val="white"/>
                </a:solidFill>
                <a:latin typeface="Arial" panose="020B0604020202020204" pitchFamily="34" charset="0"/>
                <a:cs typeface="Arial" panose="020B0604020202020204" pitchFamily="34" charset="0"/>
              </a:rPr>
              <a:t>required</a:t>
            </a:r>
            <a:r>
              <a:rPr lang="en-GB" sz="1199" dirty="0">
                <a:solidFill>
                  <a:prstClr val="white"/>
                </a:solidFill>
                <a:latin typeface="Arial" panose="020B0604020202020204" pitchFamily="34" charset="0"/>
                <a:cs typeface="Arial" panose="020B0604020202020204" pitchFamily="34" charset="0"/>
              </a:rPr>
              <a:t> to optimise </a:t>
            </a:r>
            <a:r>
              <a:rPr lang="en-GB" sz="1199" b="1" dirty="0">
                <a:solidFill>
                  <a:prstClr val="white"/>
                </a:solidFill>
                <a:latin typeface="Arial" panose="020B0604020202020204" pitchFamily="34" charset="0"/>
                <a:cs typeface="Arial" panose="020B0604020202020204" pitchFamily="34" charset="0"/>
              </a:rPr>
              <a:t>productivity</a:t>
            </a:r>
            <a:r>
              <a:rPr lang="en-GB" sz="1199" dirty="0">
                <a:solidFill>
                  <a:prstClr val="white"/>
                </a:solidFill>
                <a:latin typeface="Arial" panose="020B0604020202020204" pitchFamily="34" charset="0"/>
                <a:cs typeface="Arial" panose="020B0604020202020204" pitchFamily="34" charset="0"/>
              </a:rPr>
              <a:t> and performance to meet demand</a:t>
            </a:r>
          </a:p>
          <a:p>
            <a:pPr marL="342489" indent="-342489" defTabSz="1265464">
              <a:spcAft>
                <a:spcPts val="599"/>
              </a:spcAft>
              <a:buFont typeface="Arial" panose="020B0604020202020204" pitchFamily="34" charset="0"/>
              <a:buAutoNum type="arabicPeriod"/>
            </a:pPr>
            <a:r>
              <a:rPr lang="en-GB" sz="1199" dirty="0">
                <a:solidFill>
                  <a:prstClr val="white"/>
                </a:solidFill>
                <a:latin typeface="Arial" panose="020B0604020202020204" pitchFamily="34" charset="0"/>
                <a:cs typeface="Arial" panose="020B0604020202020204" pitchFamily="34" charset="0"/>
              </a:rPr>
              <a:t>Outline the roadmap to delivery and define the investment / efficiency gain needed</a:t>
            </a:r>
          </a:p>
        </p:txBody>
      </p:sp>
      <p:sp>
        <p:nvSpPr>
          <p:cNvPr id="20" name="TextBox 19">
            <a:extLst>
              <a:ext uri="{FF2B5EF4-FFF2-40B4-BE49-F238E27FC236}">
                <a16:creationId xmlns:a16="http://schemas.microsoft.com/office/drawing/2014/main" id="{D91FBF17-C817-E532-787D-5FEC4E8D4912}"/>
              </a:ext>
            </a:extLst>
          </p:cNvPr>
          <p:cNvSpPr txBox="1"/>
          <p:nvPr>
            <p:custDataLst>
              <p:tags r:id="rId4"/>
            </p:custDataLst>
          </p:nvPr>
        </p:nvSpPr>
        <p:spPr>
          <a:xfrm>
            <a:off x="473060" y="4215753"/>
            <a:ext cx="7576682" cy="399617"/>
          </a:xfrm>
          <a:prstGeom prst="rect">
            <a:avLst/>
          </a:prstGeom>
          <a:solidFill>
            <a:srgbClr val="A199B3"/>
          </a:solidFill>
          <a:ln>
            <a:solidFill>
              <a:sysClr val="window" lastClr="FFFFFF"/>
            </a:solidFill>
          </a:ln>
        </p:spPr>
        <p:txBody>
          <a:bodyPr wrap="square">
            <a:spAutoFit/>
          </a:bodyPr>
          <a:lstStyle/>
          <a:p>
            <a:pPr algn="ctr" defTabSz="310660">
              <a:defRPr/>
            </a:pPr>
            <a:r>
              <a:rPr lang="en-GB" sz="999" kern="0" dirty="0">
                <a:solidFill>
                  <a:prstClr val="white"/>
                </a:solidFill>
                <a:latin typeface="Arial" panose="020B0604020202020204" pitchFamily="34" charset="0"/>
                <a:cs typeface="Arial" panose="020B0604020202020204" pitchFamily="34" charset="0"/>
              </a:rPr>
              <a:t>Teams feel empowered and informed in how demand and capacity can be used moving forward.  </a:t>
            </a:r>
          </a:p>
          <a:p>
            <a:pPr algn="ctr" defTabSz="310660">
              <a:defRPr/>
            </a:pPr>
            <a:r>
              <a:rPr lang="en-GB" sz="999" kern="0" dirty="0">
                <a:solidFill>
                  <a:prstClr val="white"/>
                </a:solidFill>
                <a:latin typeface="Arial" panose="020B0604020202020204" pitchFamily="34" charset="0"/>
                <a:cs typeface="Arial" panose="020B0604020202020204" pitchFamily="34" charset="0"/>
              </a:rPr>
              <a:t>The approach is reproducible and can be rolled out across other teams</a:t>
            </a:r>
          </a:p>
        </p:txBody>
      </p:sp>
      <p:graphicFrame>
        <p:nvGraphicFramePr>
          <p:cNvPr id="22" name="Diagram 21">
            <a:extLst>
              <a:ext uri="{FF2B5EF4-FFF2-40B4-BE49-F238E27FC236}">
                <a16:creationId xmlns:a16="http://schemas.microsoft.com/office/drawing/2014/main" id="{36F2CFA6-997D-650D-9305-8C964B9AD683}"/>
              </a:ext>
            </a:extLst>
          </p:cNvPr>
          <p:cNvGraphicFramePr/>
          <p:nvPr/>
        </p:nvGraphicFramePr>
        <p:xfrm>
          <a:off x="473062" y="4194925"/>
          <a:ext cx="8144158" cy="4412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841348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91927" y="359550"/>
            <a:ext cx="787063" cy="317109"/>
          </a:xfrm>
          <a:custGeom>
            <a:avLst/>
            <a:gdLst/>
            <a:ahLst/>
            <a:cxnLst/>
            <a:rect l="l" t="t" r="r" b="b"/>
            <a:pathLst>
              <a:path w="788034" h="317500">
                <a:moveTo>
                  <a:pt x="787857" y="0"/>
                </a:moveTo>
                <a:lnTo>
                  <a:pt x="0" y="0"/>
                </a:lnTo>
                <a:lnTo>
                  <a:pt x="0" y="317258"/>
                </a:lnTo>
                <a:lnTo>
                  <a:pt x="787857" y="317258"/>
                </a:lnTo>
                <a:lnTo>
                  <a:pt x="787857" y="290398"/>
                </a:lnTo>
                <a:lnTo>
                  <a:pt x="610146" y="290398"/>
                </a:lnTo>
                <a:lnTo>
                  <a:pt x="589724" y="289313"/>
                </a:lnTo>
                <a:lnTo>
                  <a:pt x="568921" y="286404"/>
                </a:lnTo>
                <a:lnTo>
                  <a:pt x="566898" y="285978"/>
                </a:lnTo>
                <a:lnTo>
                  <a:pt x="22212" y="285978"/>
                </a:lnTo>
                <a:lnTo>
                  <a:pt x="77038" y="30606"/>
                </a:lnTo>
                <a:lnTo>
                  <a:pt x="637376" y="30606"/>
                </a:lnTo>
                <a:lnTo>
                  <a:pt x="638041" y="30353"/>
                </a:lnTo>
                <a:lnTo>
                  <a:pt x="679653" y="26238"/>
                </a:lnTo>
                <a:lnTo>
                  <a:pt x="787857" y="26238"/>
                </a:lnTo>
                <a:lnTo>
                  <a:pt x="787857" y="0"/>
                </a:lnTo>
                <a:close/>
              </a:path>
              <a:path w="788034" h="317500">
                <a:moveTo>
                  <a:pt x="685165" y="76746"/>
                </a:moveTo>
                <a:lnTo>
                  <a:pt x="665957" y="77698"/>
                </a:lnTo>
                <a:lnTo>
                  <a:pt x="650330" y="81305"/>
                </a:lnTo>
                <a:lnTo>
                  <a:pt x="639764" y="88769"/>
                </a:lnTo>
                <a:lnTo>
                  <a:pt x="635889" y="101257"/>
                </a:lnTo>
                <a:lnTo>
                  <a:pt x="651458" y="121277"/>
                </a:lnTo>
                <a:lnTo>
                  <a:pt x="685711" y="135861"/>
                </a:lnTo>
                <a:lnTo>
                  <a:pt x="719963" y="158203"/>
                </a:lnTo>
                <a:lnTo>
                  <a:pt x="735533" y="201498"/>
                </a:lnTo>
                <a:lnTo>
                  <a:pt x="724317" y="245167"/>
                </a:lnTo>
                <a:lnTo>
                  <a:pt x="695175" y="272418"/>
                </a:lnTo>
                <a:lnTo>
                  <a:pt x="654865" y="286433"/>
                </a:lnTo>
                <a:lnTo>
                  <a:pt x="610146" y="290398"/>
                </a:lnTo>
                <a:lnTo>
                  <a:pt x="787857" y="290398"/>
                </a:lnTo>
                <a:lnTo>
                  <a:pt x="787857" y="88430"/>
                </a:lnTo>
                <a:lnTo>
                  <a:pt x="741768" y="88430"/>
                </a:lnTo>
                <a:lnTo>
                  <a:pt x="730906" y="83984"/>
                </a:lnTo>
                <a:lnTo>
                  <a:pt x="718010" y="80259"/>
                </a:lnTo>
                <a:lnTo>
                  <a:pt x="702842" y="77698"/>
                </a:lnTo>
                <a:lnTo>
                  <a:pt x="685165" y="76746"/>
                </a:lnTo>
                <a:close/>
              </a:path>
              <a:path w="788034" h="317500">
                <a:moveTo>
                  <a:pt x="123355" y="109283"/>
                </a:moveTo>
                <a:lnTo>
                  <a:pt x="122631" y="109283"/>
                </a:lnTo>
                <a:lnTo>
                  <a:pt x="86931" y="285978"/>
                </a:lnTo>
                <a:lnTo>
                  <a:pt x="177025" y="285978"/>
                </a:lnTo>
                <a:lnTo>
                  <a:pt x="123355" y="109283"/>
                </a:lnTo>
                <a:close/>
              </a:path>
              <a:path w="788034" h="317500">
                <a:moveTo>
                  <a:pt x="342112" y="30606"/>
                </a:moveTo>
                <a:lnTo>
                  <a:pt x="316763" y="30606"/>
                </a:lnTo>
                <a:lnTo>
                  <a:pt x="262369" y="285978"/>
                </a:lnTo>
                <a:lnTo>
                  <a:pt x="288785" y="285978"/>
                </a:lnTo>
                <a:lnTo>
                  <a:pt x="342112" y="30606"/>
                </a:lnTo>
                <a:close/>
              </a:path>
              <a:path w="788034" h="317500">
                <a:moveTo>
                  <a:pt x="461619" y="176606"/>
                </a:moveTo>
                <a:lnTo>
                  <a:pt x="380326" y="176606"/>
                </a:lnTo>
                <a:lnTo>
                  <a:pt x="357530" y="285978"/>
                </a:lnTo>
                <a:lnTo>
                  <a:pt x="438823" y="285978"/>
                </a:lnTo>
                <a:lnTo>
                  <a:pt x="461619" y="176606"/>
                </a:lnTo>
                <a:close/>
              </a:path>
              <a:path w="788034" h="317500">
                <a:moveTo>
                  <a:pt x="637376" y="30606"/>
                </a:moveTo>
                <a:lnTo>
                  <a:pt x="560882" y="30606"/>
                </a:lnTo>
                <a:lnTo>
                  <a:pt x="507555" y="285978"/>
                </a:lnTo>
                <a:lnTo>
                  <a:pt x="566898" y="285978"/>
                </a:lnTo>
                <a:lnTo>
                  <a:pt x="548881" y="282190"/>
                </a:lnTo>
                <a:lnTo>
                  <a:pt x="530745" y="277190"/>
                </a:lnTo>
                <a:lnTo>
                  <a:pt x="546925" y="225234"/>
                </a:lnTo>
                <a:lnTo>
                  <a:pt x="659414" y="225234"/>
                </a:lnTo>
                <a:lnTo>
                  <a:pt x="664921" y="209524"/>
                </a:lnTo>
                <a:lnTo>
                  <a:pt x="649351" y="187101"/>
                </a:lnTo>
                <a:lnTo>
                  <a:pt x="615099" y="172338"/>
                </a:lnTo>
                <a:lnTo>
                  <a:pt x="580846" y="151756"/>
                </a:lnTo>
                <a:lnTo>
                  <a:pt x="565277" y="111874"/>
                </a:lnTo>
                <a:lnTo>
                  <a:pt x="575234" y="70697"/>
                </a:lnTo>
                <a:lnTo>
                  <a:pt x="601362" y="44348"/>
                </a:lnTo>
                <a:lnTo>
                  <a:pt x="637376" y="30606"/>
                </a:lnTo>
                <a:close/>
              </a:path>
              <a:path w="788034" h="317500">
                <a:moveTo>
                  <a:pt x="659414" y="225234"/>
                </a:moveTo>
                <a:lnTo>
                  <a:pt x="546925" y="225234"/>
                </a:lnTo>
                <a:lnTo>
                  <a:pt x="559373" y="231237"/>
                </a:lnTo>
                <a:lnTo>
                  <a:pt x="575216" y="235862"/>
                </a:lnTo>
                <a:lnTo>
                  <a:pt x="592718" y="238837"/>
                </a:lnTo>
                <a:lnTo>
                  <a:pt x="610146" y="239890"/>
                </a:lnTo>
                <a:lnTo>
                  <a:pt x="627752" y="238837"/>
                </a:lnTo>
                <a:lnTo>
                  <a:pt x="645539" y="234580"/>
                </a:lnTo>
                <a:lnTo>
                  <a:pt x="659364" y="225375"/>
                </a:lnTo>
                <a:lnTo>
                  <a:pt x="659414" y="225234"/>
                </a:lnTo>
                <a:close/>
              </a:path>
              <a:path w="788034" h="317500">
                <a:moveTo>
                  <a:pt x="252031" y="30606"/>
                </a:moveTo>
                <a:lnTo>
                  <a:pt x="162674" y="30606"/>
                </a:lnTo>
                <a:lnTo>
                  <a:pt x="215277" y="207695"/>
                </a:lnTo>
                <a:lnTo>
                  <a:pt x="216001" y="207695"/>
                </a:lnTo>
                <a:lnTo>
                  <a:pt x="252031" y="30606"/>
                </a:lnTo>
                <a:close/>
              </a:path>
              <a:path w="788034" h="317500">
                <a:moveTo>
                  <a:pt x="492150" y="30606"/>
                </a:moveTo>
                <a:lnTo>
                  <a:pt x="410857" y="30606"/>
                </a:lnTo>
                <a:lnTo>
                  <a:pt x="390664" y="128308"/>
                </a:lnTo>
                <a:lnTo>
                  <a:pt x="471906" y="128308"/>
                </a:lnTo>
                <a:lnTo>
                  <a:pt x="492150" y="30606"/>
                </a:lnTo>
                <a:close/>
              </a:path>
              <a:path w="788034" h="317500">
                <a:moveTo>
                  <a:pt x="787857" y="26238"/>
                </a:moveTo>
                <a:lnTo>
                  <a:pt x="679653" y="26238"/>
                </a:lnTo>
                <a:lnTo>
                  <a:pt x="702862" y="26881"/>
                </a:lnTo>
                <a:lnTo>
                  <a:pt x="724374" y="28898"/>
                </a:lnTo>
                <a:lnTo>
                  <a:pt x="743198" y="32421"/>
                </a:lnTo>
                <a:lnTo>
                  <a:pt x="758342" y="37579"/>
                </a:lnTo>
                <a:lnTo>
                  <a:pt x="741768" y="88430"/>
                </a:lnTo>
                <a:lnTo>
                  <a:pt x="787857" y="88430"/>
                </a:lnTo>
                <a:lnTo>
                  <a:pt x="787857" y="26238"/>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3" name="object 3"/>
          <p:cNvSpPr txBox="1">
            <a:spLocks noGrp="1"/>
          </p:cNvSpPr>
          <p:nvPr>
            <p:ph type="title"/>
          </p:nvPr>
        </p:nvSpPr>
        <p:spPr>
          <a:xfrm>
            <a:off x="352509" y="276848"/>
            <a:ext cx="8633641" cy="750561"/>
          </a:xfrm>
          <a:prstGeom prst="rect">
            <a:avLst/>
          </a:prstGeom>
        </p:spPr>
        <p:txBody>
          <a:bodyPr vert="horz" wrap="square" lIns="0" tIns="12684" rIns="0" bIns="0" rtlCol="0">
            <a:spAutoFit/>
          </a:bodyPr>
          <a:lstStyle/>
          <a:p>
            <a:pPr marL="12685">
              <a:spcBef>
                <a:spcPts val="100"/>
              </a:spcBef>
            </a:pPr>
            <a:r>
              <a:rPr lang="en-GB" spc="-10" dirty="0"/>
              <a:t>Community Nursing - </a:t>
            </a:r>
            <a:br>
              <a:rPr lang="en-GB" spc="-10" dirty="0"/>
            </a:br>
            <a:r>
              <a:rPr lang="en-GB" spc="-10" dirty="0"/>
              <a:t>Understanding existing variation in performance and delivery models</a:t>
            </a:r>
            <a:endParaRPr spc="-10" dirty="0"/>
          </a:p>
        </p:txBody>
      </p:sp>
      <p:sp>
        <p:nvSpPr>
          <p:cNvPr id="4" name="object 4"/>
          <p:cNvSpPr/>
          <p:nvPr/>
        </p:nvSpPr>
        <p:spPr>
          <a:xfrm>
            <a:off x="5638" y="5039209"/>
            <a:ext cx="9132725" cy="102743"/>
          </a:xfrm>
          <a:custGeom>
            <a:avLst/>
            <a:gdLst/>
            <a:ahLst/>
            <a:cxnLst/>
            <a:rect l="l" t="t" r="r" b="b"/>
            <a:pathLst>
              <a:path w="9144000" h="102870">
                <a:moveTo>
                  <a:pt x="9144000" y="0"/>
                </a:moveTo>
                <a:lnTo>
                  <a:pt x="0" y="0"/>
                </a:lnTo>
                <a:lnTo>
                  <a:pt x="0" y="102565"/>
                </a:lnTo>
                <a:lnTo>
                  <a:pt x="9144000" y="102565"/>
                </a:lnTo>
                <a:lnTo>
                  <a:pt x="9144000"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5" name="object 5"/>
          <p:cNvSpPr txBox="1">
            <a:spLocks noGrp="1"/>
          </p:cNvSpPr>
          <p:nvPr>
            <p:ph type="body" idx="1"/>
          </p:nvPr>
        </p:nvSpPr>
        <p:spPr>
          <a:xfrm>
            <a:off x="352510" y="1193241"/>
            <a:ext cx="7176166" cy="3240477"/>
          </a:xfrm>
          <a:prstGeom prst="rect">
            <a:avLst/>
          </a:prstGeom>
        </p:spPr>
        <p:txBody>
          <a:bodyPr vert="horz" wrap="square" lIns="0" tIns="12684" rIns="0" bIns="0" rtlCol="0">
            <a:spAutoFit/>
          </a:bodyPr>
          <a:lstStyle/>
          <a:p>
            <a:pPr marL="180758" indent="-180758">
              <a:spcAft>
                <a:spcPts val="400"/>
              </a:spcAft>
              <a:buClr>
                <a:schemeClr val="tx1">
                  <a:lumMod val="50000"/>
                  <a:lumOff val="50000"/>
                </a:schemeClr>
              </a:buClr>
              <a:buFont typeface="Arial" panose="020B0604020202020204" pitchFamily="34" charset="0"/>
              <a:buChar char="•"/>
            </a:pPr>
            <a:r>
              <a:rPr lang="en-GB" dirty="0">
                <a:solidFill>
                  <a:schemeClr val="tx1">
                    <a:lumMod val="100000"/>
                  </a:schemeClr>
                </a:solidFill>
                <a:latin typeface="Arial" panose="020B0604020202020204" pitchFamily="34" charset="0"/>
                <a:cs typeface="Arial" panose="020B0604020202020204" pitchFamily="34" charset="0"/>
              </a:rPr>
              <a:t>Used the following metrics to compare and contrast</a:t>
            </a:r>
          </a:p>
          <a:p>
            <a:pPr marL="637409" lvl="1" indent="-180758">
              <a:spcAft>
                <a:spcPts val="400"/>
              </a:spcAft>
              <a:buClr>
                <a:schemeClr val="tx1">
                  <a:lumMod val="50000"/>
                  <a:lumOff val="50000"/>
                </a:schemeClr>
              </a:buClr>
              <a:buFont typeface="Arial" panose="020B0604020202020204" pitchFamily="34" charset="0"/>
              <a:buChar char="•"/>
            </a:pPr>
            <a:r>
              <a:rPr lang="en-GB" dirty="0">
                <a:solidFill>
                  <a:schemeClr val="tx1">
                    <a:lumMod val="100000"/>
                  </a:schemeClr>
                </a:solidFill>
                <a:latin typeface="Arial" panose="020B0604020202020204" pitchFamily="34" charset="0"/>
                <a:cs typeface="Arial" panose="020B0604020202020204" pitchFamily="34" charset="0"/>
              </a:rPr>
              <a:t>Referrals per 1000 weighted population</a:t>
            </a:r>
          </a:p>
          <a:p>
            <a:pPr marL="637409" lvl="1" indent="-180758">
              <a:spcAft>
                <a:spcPts val="400"/>
              </a:spcAft>
              <a:buClr>
                <a:schemeClr val="tx1">
                  <a:lumMod val="50000"/>
                  <a:lumOff val="50000"/>
                </a:schemeClr>
              </a:buClr>
              <a:buFont typeface="Arial" panose="020B0604020202020204" pitchFamily="34" charset="0"/>
              <a:buChar char="•"/>
            </a:pPr>
            <a:r>
              <a:rPr lang="en-GB" dirty="0">
                <a:solidFill>
                  <a:schemeClr val="tx1">
                    <a:lumMod val="100000"/>
                  </a:schemeClr>
                </a:solidFill>
                <a:latin typeface="Arial" panose="020B0604020202020204" pitchFamily="34" charset="0"/>
                <a:cs typeface="Arial" panose="020B0604020202020204" pitchFamily="34" charset="0"/>
              </a:rPr>
              <a:t>Referrals per FTE per year</a:t>
            </a:r>
          </a:p>
          <a:p>
            <a:pPr marL="637409" lvl="1" indent="-180758">
              <a:spcAft>
                <a:spcPts val="400"/>
              </a:spcAft>
              <a:buClr>
                <a:schemeClr val="tx1">
                  <a:lumMod val="50000"/>
                  <a:lumOff val="50000"/>
                </a:schemeClr>
              </a:buClr>
              <a:buFont typeface="Arial" panose="020B0604020202020204" pitchFamily="34" charset="0"/>
              <a:buChar char="•"/>
            </a:pPr>
            <a:r>
              <a:rPr lang="en-GB" dirty="0">
                <a:solidFill>
                  <a:schemeClr val="tx1">
                    <a:lumMod val="100000"/>
                  </a:schemeClr>
                </a:solidFill>
                <a:latin typeface="Arial" panose="020B0604020202020204" pitchFamily="34" charset="0"/>
                <a:cs typeface="Arial" panose="020B0604020202020204" pitchFamily="34" charset="0"/>
              </a:rPr>
              <a:t>Contacts per FTE per day</a:t>
            </a:r>
          </a:p>
          <a:p>
            <a:pPr marL="637409" lvl="1" indent="-180758">
              <a:spcAft>
                <a:spcPts val="400"/>
              </a:spcAft>
              <a:buClr>
                <a:schemeClr val="tx1">
                  <a:lumMod val="50000"/>
                  <a:lumOff val="50000"/>
                </a:schemeClr>
              </a:buClr>
              <a:buFont typeface="Arial" panose="020B0604020202020204" pitchFamily="34" charset="0"/>
              <a:buChar char="•"/>
            </a:pPr>
            <a:r>
              <a:rPr lang="en-GB" dirty="0">
                <a:solidFill>
                  <a:schemeClr val="tx1">
                    <a:lumMod val="100000"/>
                  </a:schemeClr>
                </a:solidFill>
                <a:latin typeface="Arial" panose="020B0604020202020204" pitchFamily="34" charset="0"/>
                <a:cs typeface="Arial" panose="020B0604020202020204" pitchFamily="34" charset="0"/>
              </a:rPr>
              <a:t>Contacts per referral</a:t>
            </a:r>
          </a:p>
          <a:p>
            <a:pPr marL="637409" lvl="1" indent="-180758">
              <a:spcAft>
                <a:spcPts val="400"/>
              </a:spcAft>
              <a:buClr>
                <a:schemeClr val="tx1">
                  <a:lumMod val="50000"/>
                  <a:lumOff val="50000"/>
                </a:schemeClr>
              </a:buClr>
              <a:buFont typeface="Arial" panose="020B0604020202020204" pitchFamily="34" charset="0"/>
              <a:buChar char="•"/>
            </a:pPr>
            <a:r>
              <a:rPr lang="en-GB" dirty="0">
                <a:solidFill>
                  <a:schemeClr val="tx1">
                    <a:lumMod val="100000"/>
                  </a:schemeClr>
                </a:solidFill>
                <a:latin typeface="Arial" panose="020B0604020202020204" pitchFamily="34" charset="0"/>
                <a:cs typeface="Arial" panose="020B0604020202020204" pitchFamily="34" charset="0"/>
              </a:rPr>
              <a:t>Average assessment time (mins)</a:t>
            </a:r>
          </a:p>
          <a:p>
            <a:pPr marL="637409" lvl="1" indent="-180758">
              <a:spcAft>
                <a:spcPts val="400"/>
              </a:spcAft>
              <a:buClr>
                <a:schemeClr val="tx1">
                  <a:lumMod val="50000"/>
                  <a:lumOff val="50000"/>
                </a:schemeClr>
              </a:buClr>
              <a:buFont typeface="Arial" panose="020B0604020202020204" pitchFamily="34" charset="0"/>
              <a:buChar char="•"/>
            </a:pPr>
            <a:r>
              <a:rPr lang="en-GB" dirty="0">
                <a:solidFill>
                  <a:schemeClr val="tx1">
                    <a:lumMod val="100000"/>
                  </a:schemeClr>
                </a:solidFill>
                <a:latin typeface="Arial" panose="020B0604020202020204" pitchFamily="34" charset="0"/>
                <a:cs typeface="Arial" panose="020B0604020202020204" pitchFamily="34" charset="0"/>
              </a:rPr>
              <a:t>Average treatment time (mins)</a:t>
            </a:r>
          </a:p>
          <a:p>
            <a:pPr marL="637409" lvl="1" indent="-180758">
              <a:spcAft>
                <a:spcPts val="400"/>
              </a:spcAft>
              <a:buClr>
                <a:schemeClr val="tx1">
                  <a:lumMod val="50000"/>
                  <a:lumOff val="50000"/>
                </a:schemeClr>
              </a:buClr>
              <a:buFont typeface="Arial" panose="020B0604020202020204" pitchFamily="34" charset="0"/>
              <a:buChar char="•"/>
            </a:pPr>
            <a:r>
              <a:rPr lang="en-GB" dirty="0">
                <a:solidFill>
                  <a:schemeClr val="tx1">
                    <a:lumMod val="100000"/>
                  </a:schemeClr>
                </a:solidFill>
                <a:latin typeface="Arial" panose="020B0604020202020204" pitchFamily="34" charset="0"/>
                <a:cs typeface="Arial" panose="020B0604020202020204" pitchFamily="34" charset="0"/>
              </a:rPr>
              <a:t>% time direct clinical care</a:t>
            </a:r>
          </a:p>
          <a:p>
            <a:pPr marL="637409" lvl="1" indent="-180758">
              <a:spcAft>
                <a:spcPts val="400"/>
              </a:spcAft>
              <a:buClr>
                <a:schemeClr val="tx1">
                  <a:lumMod val="50000"/>
                  <a:lumOff val="50000"/>
                </a:schemeClr>
              </a:buClr>
              <a:buFont typeface="Arial" panose="020B0604020202020204" pitchFamily="34" charset="0"/>
              <a:buChar char="•"/>
            </a:pPr>
            <a:r>
              <a:rPr lang="en-GB" dirty="0">
                <a:solidFill>
                  <a:schemeClr val="tx1">
                    <a:lumMod val="100000"/>
                  </a:schemeClr>
                </a:solidFill>
                <a:latin typeface="Arial" panose="020B0604020202020204" pitchFamily="34" charset="0"/>
                <a:cs typeface="Arial" panose="020B0604020202020204" pitchFamily="34" charset="0"/>
              </a:rPr>
              <a:t>Median DN response time (days)</a:t>
            </a:r>
            <a:endParaRPr lang="en-GB" sz="1798" dirty="0">
              <a:solidFill>
                <a:schemeClr val="tx1">
                  <a:lumMod val="100000"/>
                </a:schemeClr>
              </a:solidFill>
              <a:latin typeface="Arial" panose="020B0604020202020204" pitchFamily="34" charset="0"/>
              <a:cs typeface="Arial" panose="020B0604020202020204" pitchFamily="34" charset="0"/>
            </a:endParaRPr>
          </a:p>
          <a:p>
            <a:pPr marL="180758" indent="-180758">
              <a:spcAft>
                <a:spcPts val="400"/>
              </a:spcAft>
              <a:buClr>
                <a:schemeClr val="tx1">
                  <a:lumMod val="50000"/>
                  <a:lumOff val="50000"/>
                </a:schemeClr>
              </a:buClr>
              <a:buFont typeface="Arial" panose="020B0604020202020204" pitchFamily="34" charset="0"/>
              <a:buChar char="•"/>
            </a:pPr>
            <a:r>
              <a:rPr lang="en-GB" dirty="0">
                <a:solidFill>
                  <a:schemeClr val="tx1">
                    <a:lumMod val="100000"/>
                  </a:schemeClr>
                </a:solidFill>
                <a:latin typeface="Arial" panose="020B0604020202020204" pitchFamily="34" charset="0"/>
                <a:cs typeface="Arial" panose="020B0604020202020204" pitchFamily="34" charset="0"/>
              </a:rPr>
              <a:t>Analysis was undertaken across 8 boroughs</a:t>
            </a:r>
          </a:p>
        </p:txBody>
      </p:sp>
    </p:spTree>
    <p:extLst>
      <p:ext uri="{BB962C8B-B14F-4D97-AF65-F5344CB8AC3E}">
        <p14:creationId xmlns:p14="http://schemas.microsoft.com/office/powerpoint/2010/main" val="1931749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5638" y="5039209"/>
            <a:ext cx="9132725" cy="102743"/>
          </a:xfrm>
          <a:custGeom>
            <a:avLst/>
            <a:gdLst/>
            <a:ahLst/>
            <a:cxnLst/>
            <a:rect l="l" t="t" r="r" b="b"/>
            <a:pathLst>
              <a:path w="9144000" h="102870">
                <a:moveTo>
                  <a:pt x="9144000" y="0"/>
                </a:moveTo>
                <a:lnTo>
                  <a:pt x="0" y="0"/>
                </a:lnTo>
                <a:lnTo>
                  <a:pt x="0" y="102565"/>
                </a:lnTo>
                <a:lnTo>
                  <a:pt x="9144000" y="102565"/>
                </a:lnTo>
                <a:lnTo>
                  <a:pt x="9144000"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11" name="Title 2">
            <a:extLst>
              <a:ext uri="{FF2B5EF4-FFF2-40B4-BE49-F238E27FC236}">
                <a16:creationId xmlns:a16="http://schemas.microsoft.com/office/drawing/2014/main" id="{4786E635-F2E4-E71C-399E-14FAA319E6EC}"/>
              </a:ext>
            </a:extLst>
          </p:cNvPr>
          <p:cNvSpPr>
            <a:spLocks noGrp="1"/>
          </p:cNvSpPr>
          <p:nvPr>
            <p:ph type="title"/>
            <p:custDataLst>
              <p:tags r:id="rId1"/>
            </p:custDataLst>
          </p:nvPr>
        </p:nvSpPr>
        <p:spPr>
          <a:xfrm>
            <a:off x="473061" y="395999"/>
            <a:ext cx="8197879" cy="644765"/>
          </a:xfrm>
        </p:spPr>
        <p:txBody>
          <a:bodyPr/>
          <a:lstStyle/>
          <a:p>
            <a:r>
              <a:rPr lang="en-GB" dirty="0"/>
              <a:t>Demand and capacity outputs </a:t>
            </a:r>
            <a:br>
              <a:rPr lang="en-GB" dirty="0"/>
            </a:br>
            <a:r>
              <a:rPr lang="en-GB" sz="1798" dirty="0">
                <a:solidFill>
                  <a:schemeClr val="accent5">
                    <a:lumMod val="100000"/>
                  </a:schemeClr>
                </a:solidFill>
              </a:rPr>
              <a:t>managing growth and demand within existing capacity</a:t>
            </a:r>
            <a:endParaRPr lang="en-GB" sz="1798" dirty="0"/>
          </a:p>
        </p:txBody>
      </p:sp>
      <p:sp>
        <p:nvSpPr>
          <p:cNvPr id="12" name="TextBox 11">
            <a:extLst>
              <a:ext uri="{FF2B5EF4-FFF2-40B4-BE49-F238E27FC236}">
                <a16:creationId xmlns:a16="http://schemas.microsoft.com/office/drawing/2014/main" id="{D4EAE4CF-E14F-C081-DBB8-4C6E35B83D76}"/>
              </a:ext>
            </a:extLst>
          </p:cNvPr>
          <p:cNvSpPr txBox="1"/>
          <p:nvPr>
            <p:custDataLst>
              <p:tags r:id="rId2"/>
            </p:custDataLst>
          </p:nvPr>
        </p:nvSpPr>
        <p:spPr>
          <a:xfrm>
            <a:off x="473060" y="3399445"/>
            <a:ext cx="3350270" cy="737753"/>
          </a:xfrm>
          <a:prstGeom prst="rect">
            <a:avLst/>
          </a:prstGeom>
          <a:solidFill>
            <a:schemeClr val="bg1"/>
          </a:solidFill>
          <a:ln>
            <a:solidFill>
              <a:schemeClr val="bg1"/>
            </a:solidFill>
          </a:ln>
        </p:spPr>
        <p:txBody>
          <a:bodyPr wrap="square">
            <a:spAutoFit/>
          </a:bodyPr>
          <a:lstStyle/>
          <a:p>
            <a:pPr defTabSz="913303"/>
            <a:r>
              <a:rPr lang="en-GB" sz="1398" kern="0" dirty="0">
                <a:solidFill>
                  <a:prstClr val="black">
                    <a:lumMod val="100000"/>
                  </a:prstClr>
                </a:solidFill>
                <a:latin typeface="Arial"/>
                <a:cs typeface="Arial"/>
              </a:rPr>
              <a:t>The </a:t>
            </a:r>
            <a:r>
              <a:rPr lang="en-GB" sz="1398" b="1" kern="0" dirty="0">
                <a:solidFill>
                  <a:prstClr val="black">
                    <a:lumMod val="100000"/>
                  </a:prstClr>
                </a:solidFill>
                <a:latin typeface="Arial"/>
                <a:cs typeface="Arial"/>
              </a:rPr>
              <a:t>Achievable </a:t>
            </a:r>
            <a:r>
              <a:rPr lang="en-GB" sz="1398" kern="0" dirty="0">
                <a:solidFill>
                  <a:prstClr val="black">
                    <a:lumMod val="100000"/>
                  </a:prstClr>
                </a:solidFill>
                <a:latin typeface="Arial"/>
                <a:cs typeface="Arial"/>
              </a:rPr>
              <a:t>scenario would see an additional </a:t>
            </a:r>
            <a:r>
              <a:rPr lang="en-GB" sz="1398" b="1" kern="0" dirty="0">
                <a:solidFill>
                  <a:prstClr val="black">
                    <a:lumMod val="100000"/>
                  </a:prstClr>
                </a:solidFill>
                <a:latin typeface="Arial"/>
                <a:cs typeface="Arial"/>
              </a:rPr>
              <a:t>12,000</a:t>
            </a:r>
            <a:r>
              <a:rPr lang="en-GB" sz="1398" kern="0" dirty="0">
                <a:solidFill>
                  <a:prstClr val="black">
                    <a:lumMod val="100000"/>
                  </a:prstClr>
                </a:solidFill>
                <a:latin typeface="Arial"/>
                <a:cs typeface="Arial"/>
              </a:rPr>
              <a:t> referrals and over </a:t>
            </a:r>
            <a:r>
              <a:rPr lang="en-GB" sz="1398" b="1" kern="0" dirty="0">
                <a:solidFill>
                  <a:prstClr val="black">
                    <a:lumMod val="100000"/>
                  </a:prstClr>
                </a:solidFill>
                <a:latin typeface="Arial"/>
                <a:cs typeface="Arial"/>
              </a:rPr>
              <a:t>95,000</a:t>
            </a:r>
            <a:r>
              <a:rPr lang="en-GB" sz="1398" kern="0" dirty="0">
                <a:solidFill>
                  <a:prstClr val="black">
                    <a:lumMod val="100000"/>
                  </a:prstClr>
                </a:solidFill>
                <a:latin typeface="Arial"/>
                <a:cs typeface="Arial"/>
              </a:rPr>
              <a:t> clinical contacts per annum</a:t>
            </a:r>
          </a:p>
        </p:txBody>
      </p:sp>
      <p:sp>
        <p:nvSpPr>
          <p:cNvPr id="13" name="TextBox 12">
            <a:extLst>
              <a:ext uri="{FF2B5EF4-FFF2-40B4-BE49-F238E27FC236}">
                <a16:creationId xmlns:a16="http://schemas.microsoft.com/office/drawing/2014/main" id="{185865E7-6BD5-52B7-BE7C-44E285071E2B}"/>
              </a:ext>
            </a:extLst>
          </p:cNvPr>
          <p:cNvSpPr txBox="1"/>
          <p:nvPr>
            <p:custDataLst>
              <p:tags r:id="rId3"/>
            </p:custDataLst>
          </p:nvPr>
        </p:nvSpPr>
        <p:spPr>
          <a:xfrm>
            <a:off x="553960" y="1598349"/>
            <a:ext cx="3350270" cy="1506245"/>
          </a:xfrm>
          <a:prstGeom prst="rect">
            <a:avLst/>
          </a:prstGeom>
          <a:solidFill>
            <a:schemeClr val="bg1"/>
          </a:solidFill>
        </p:spPr>
        <p:txBody>
          <a:bodyPr wrap="square" lIns="0" tIns="0" rIns="0" bIns="0" rtlCol="0">
            <a:spAutoFit/>
          </a:bodyPr>
          <a:lstStyle/>
          <a:p>
            <a:pPr defTabSz="913303"/>
            <a:r>
              <a:rPr lang="en-GB" sz="1398" dirty="0">
                <a:solidFill>
                  <a:prstClr val="black">
                    <a:lumMod val="100000"/>
                  </a:prstClr>
                </a:solidFill>
                <a:latin typeface="Arial" panose="020B0604020202020204" pitchFamily="34" charset="0"/>
                <a:cs typeface="Arial" panose="020B0604020202020204" pitchFamily="34" charset="0"/>
              </a:rPr>
              <a:t>BAU 27/28 would </a:t>
            </a:r>
            <a:r>
              <a:rPr lang="en-GB" sz="1398" kern="0" dirty="0">
                <a:solidFill>
                  <a:prstClr val="black">
                    <a:lumMod val="100000"/>
                  </a:prstClr>
                </a:solidFill>
                <a:latin typeface="Arial" panose="020B0604020202020204" pitchFamily="34" charset="0"/>
                <a:cs typeface="Arial" panose="020B0604020202020204" pitchFamily="34" charset="0"/>
              </a:rPr>
              <a:t>require an</a:t>
            </a:r>
            <a:r>
              <a:rPr lang="en-GB" sz="1398" dirty="0">
                <a:solidFill>
                  <a:prstClr val="black">
                    <a:lumMod val="100000"/>
                  </a:prstClr>
                </a:solidFill>
                <a:latin typeface="Arial" panose="020B0604020202020204" pitchFamily="34" charset="0"/>
                <a:cs typeface="Arial" panose="020B0604020202020204" pitchFamily="34" charset="0"/>
              </a:rPr>
              <a:t> additional </a:t>
            </a:r>
            <a:r>
              <a:rPr lang="en-GB" sz="1398" b="1" dirty="0">
                <a:solidFill>
                  <a:prstClr val="black">
                    <a:lumMod val="100000"/>
                  </a:prstClr>
                </a:solidFill>
                <a:latin typeface="Arial" panose="020B0604020202020204" pitchFamily="34" charset="0"/>
                <a:cs typeface="Arial" panose="020B0604020202020204" pitchFamily="34" charset="0"/>
              </a:rPr>
              <a:t>65 WTE </a:t>
            </a:r>
            <a:r>
              <a:rPr lang="en-GB" sz="1398" dirty="0">
                <a:solidFill>
                  <a:prstClr val="black">
                    <a:lumMod val="100000"/>
                  </a:prstClr>
                </a:solidFill>
                <a:latin typeface="Arial" panose="020B0604020202020204" pitchFamily="34" charset="0"/>
                <a:cs typeface="Arial" panose="020B0604020202020204" pitchFamily="34" charset="0"/>
              </a:rPr>
              <a:t>nurses.</a:t>
            </a:r>
          </a:p>
          <a:p>
            <a:pPr defTabSz="913303"/>
            <a:endParaRPr lang="en-GB" sz="1398" kern="0" dirty="0">
              <a:solidFill>
                <a:prstClr val="black">
                  <a:lumMod val="100000"/>
                </a:prstClr>
              </a:solidFill>
              <a:latin typeface="Arial" panose="020B0604020202020204" pitchFamily="34" charset="0"/>
              <a:cs typeface="Arial" panose="020B0604020202020204" pitchFamily="34" charset="0"/>
            </a:endParaRPr>
          </a:p>
          <a:p>
            <a:pPr defTabSz="913303"/>
            <a:r>
              <a:rPr lang="en-GB" sz="1398" dirty="0">
                <a:solidFill>
                  <a:prstClr val="black">
                    <a:lumMod val="100000"/>
                  </a:prstClr>
                </a:solidFill>
                <a:latin typeface="Arial" panose="020B0604020202020204" pitchFamily="34" charset="0"/>
                <a:cs typeface="Arial" panose="020B0604020202020204" pitchFamily="34" charset="0"/>
              </a:rPr>
              <a:t>The </a:t>
            </a:r>
            <a:r>
              <a:rPr lang="en-GB" sz="1398" b="1" dirty="0">
                <a:solidFill>
                  <a:prstClr val="black">
                    <a:lumMod val="100000"/>
                  </a:prstClr>
                </a:solidFill>
                <a:latin typeface="Arial" panose="020B0604020202020204" pitchFamily="34" charset="0"/>
                <a:cs typeface="Arial" panose="020B0604020202020204" pitchFamily="34" charset="0"/>
              </a:rPr>
              <a:t>Achievable</a:t>
            </a:r>
            <a:r>
              <a:rPr lang="en-GB" sz="1398" dirty="0">
                <a:solidFill>
                  <a:prstClr val="black">
                    <a:lumMod val="100000"/>
                  </a:prstClr>
                </a:solidFill>
                <a:latin typeface="Arial" panose="020B0604020202020204" pitchFamily="34" charset="0"/>
                <a:cs typeface="Arial" panose="020B0604020202020204" pitchFamily="34" charset="0"/>
              </a:rPr>
              <a:t> scenario show that the service can consume growth within its existing footprint and deliver a marginal reduction of </a:t>
            </a:r>
            <a:r>
              <a:rPr lang="en-GB" sz="1398" b="1" dirty="0">
                <a:solidFill>
                  <a:prstClr val="black">
                    <a:lumMod val="100000"/>
                  </a:prstClr>
                </a:solidFill>
                <a:latin typeface="Arial" panose="020B0604020202020204" pitchFamily="34" charset="0"/>
                <a:cs typeface="Arial" panose="020B0604020202020204" pitchFamily="34" charset="0"/>
              </a:rPr>
              <a:t>2 WTE</a:t>
            </a:r>
            <a:r>
              <a:rPr lang="en-GB" sz="1398" dirty="0">
                <a:solidFill>
                  <a:prstClr val="black">
                    <a:lumMod val="100000"/>
                  </a:prstClr>
                </a:solidFill>
                <a:latin typeface="Arial" panose="020B0604020202020204" pitchFamily="34" charset="0"/>
                <a:cs typeface="Arial" panose="020B0604020202020204" pitchFamily="34" charset="0"/>
              </a:rPr>
              <a:t>.</a:t>
            </a:r>
          </a:p>
        </p:txBody>
      </p:sp>
      <p:cxnSp>
        <p:nvCxnSpPr>
          <p:cNvPr id="14" name="Straight Arrow Connector 13">
            <a:extLst>
              <a:ext uri="{FF2B5EF4-FFF2-40B4-BE49-F238E27FC236}">
                <a16:creationId xmlns:a16="http://schemas.microsoft.com/office/drawing/2014/main" id="{61EC4C20-15E1-673E-C6A7-05ACBE75186A}"/>
              </a:ext>
            </a:extLst>
          </p:cNvPr>
          <p:cNvCxnSpPr/>
          <p:nvPr/>
        </p:nvCxnSpPr>
        <p:spPr>
          <a:xfrm>
            <a:off x="3904232" y="1802857"/>
            <a:ext cx="1487029" cy="443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6C05F82-DB2D-ACE3-58AB-2D7214F2B8E4}"/>
              </a:ext>
            </a:extLst>
          </p:cNvPr>
          <p:cNvCxnSpPr>
            <a:cxnSpLocks/>
          </p:cNvCxnSpPr>
          <p:nvPr/>
        </p:nvCxnSpPr>
        <p:spPr>
          <a:xfrm>
            <a:off x="3752743" y="2524537"/>
            <a:ext cx="2256318" cy="165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227B53D4-3256-D60C-7368-CDB51CE08B43}"/>
              </a:ext>
            </a:extLst>
          </p:cNvPr>
          <p:cNvGraphicFramePr>
            <a:graphicFrameLocks/>
          </p:cNvGraphicFramePr>
          <p:nvPr/>
        </p:nvGraphicFramePr>
        <p:xfrm>
          <a:off x="3830581" y="1594129"/>
          <a:ext cx="4992571" cy="300226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1463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5638" y="5039209"/>
            <a:ext cx="9132725" cy="102743"/>
          </a:xfrm>
          <a:custGeom>
            <a:avLst/>
            <a:gdLst/>
            <a:ahLst/>
            <a:cxnLst/>
            <a:rect l="l" t="t" r="r" b="b"/>
            <a:pathLst>
              <a:path w="9144000" h="102870">
                <a:moveTo>
                  <a:pt x="9144000" y="0"/>
                </a:moveTo>
                <a:lnTo>
                  <a:pt x="0" y="0"/>
                </a:lnTo>
                <a:lnTo>
                  <a:pt x="0" y="102565"/>
                </a:lnTo>
                <a:lnTo>
                  <a:pt x="9144000" y="102565"/>
                </a:lnTo>
                <a:lnTo>
                  <a:pt x="9144000"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7" name="TextBox 6">
            <a:extLst>
              <a:ext uri="{FF2B5EF4-FFF2-40B4-BE49-F238E27FC236}">
                <a16:creationId xmlns:a16="http://schemas.microsoft.com/office/drawing/2014/main" id="{73E47E84-6298-D823-57FD-A97BFEA8073E}"/>
              </a:ext>
            </a:extLst>
          </p:cNvPr>
          <p:cNvSpPr txBox="1"/>
          <p:nvPr>
            <p:custDataLst>
              <p:tags r:id="rId1"/>
            </p:custDataLst>
          </p:nvPr>
        </p:nvSpPr>
        <p:spPr>
          <a:xfrm>
            <a:off x="437182" y="1498346"/>
            <a:ext cx="3396445" cy="2582135"/>
          </a:xfrm>
          <a:prstGeom prst="rect">
            <a:avLst/>
          </a:prstGeom>
          <a:solidFill>
            <a:schemeClr val="bg1"/>
          </a:solidFill>
        </p:spPr>
        <p:txBody>
          <a:bodyPr wrap="square" lIns="0" tIns="0" rIns="0" bIns="0" rtlCol="0">
            <a:spAutoFit/>
          </a:bodyPr>
          <a:lstStyle/>
          <a:p>
            <a:pPr defTabSz="913303"/>
            <a:r>
              <a:rPr lang="en-GB" sz="1398" dirty="0">
                <a:solidFill>
                  <a:prstClr val="black">
                    <a:lumMod val="100000"/>
                  </a:prstClr>
                </a:solidFill>
                <a:latin typeface="Arial" panose="020B0604020202020204" pitchFamily="34" charset="0"/>
                <a:cs typeface="Arial" panose="020B0604020202020204" pitchFamily="34" charset="0"/>
              </a:rPr>
              <a:t>The </a:t>
            </a:r>
            <a:r>
              <a:rPr lang="en-GB" sz="1398" b="1" dirty="0">
                <a:solidFill>
                  <a:prstClr val="black">
                    <a:lumMod val="100000"/>
                  </a:prstClr>
                </a:solidFill>
                <a:latin typeface="Arial" panose="020B0604020202020204" pitchFamily="34" charset="0"/>
                <a:cs typeface="Arial" panose="020B0604020202020204" pitchFamily="34" charset="0"/>
              </a:rPr>
              <a:t>Ambitious</a:t>
            </a:r>
            <a:r>
              <a:rPr lang="en-GB" sz="1398" dirty="0">
                <a:solidFill>
                  <a:prstClr val="black">
                    <a:lumMod val="100000"/>
                  </a:prstClr>
                </a:solidFill>
                <a:latin typeface="Arial" panose="020B0604020202020204" pitchFamily="34" charset="0"/>
                <a:cs typeface="Arial" panose="020B0604020202020204" pitchFamily="34" charset="0"/>
              </a:rPr>
              <a:t> scenario includes </a:t>
            </a:r>
            <a:endParaRPr lang="en-GB" sz="1398" kern="0" dirty="0">
              <a:solidFill>
                <a:prstClr val="black">
                  <a:lumMod val="100000"/>
                </a:prstClr>
              </a:solidFill>
              <a:latin typeface="Arial" panose="020B0604020202020204" pitchFamily="34" charset="0"/>
              <a:cs typeface="Arial" panose="020B0604020202020204" pitchFamily="34" charset="0"/>
            </a:endParaRPr>
          </a:p>
          <a:p>
            <a:pPr defTabSz="913303"/>
            <a:endParaRPr lang="en-GB" sz="1398" dirty="0">
              <a:solidFill>
                <a:prstClr val="black">
                  <a:lumMod val="100000"/>
                </a:prstClr>
              </a:solidFill>
              <a:latin typeface="Arial" panose="020B0604020202020204" pitchFamily="34" charset="0"/>
              <a:cs typeface="Arial" panose="020B0604020202020204" pitchFamily="34" charset="0"/>
            </a:endParaRPr>
          </a:p>
          <a:p>
            <a:pPr marL="171244" indent="-171244" defTabSz="913303">
              <a:buFont typeface="Arial" panose="020B0604020202020204" pitchFamily="34" charset="0"/>
              <a:buChar char="•"/>
            </a:pPr>
            <a:r>
              <a:rPr lang="en-GB" sz="1398" kern="0" dirty="0">
                <a:solidFill>
                  <a:prstClr val="black">
                    <a:lumMod val="100000"/>
                  </a:prstClr>
                </a:solidFill>
                <a:latin typeface="Arial" panose="020B0604020202020204" pitchFamily="34" charset="0"/>
                <a:cs typeface="Arial" panose="020B0604020202020204" pitchFamily="34" charset="0"/>
              </a:rPr>
              <a:t>Quality improvements embedded into assumptions</a:t>
            </a:r>
          </a:p>
          <a:p>
            <a:pPr defTabSz="913303"/>
            <a:endParaRPr lang="en-GB" sz="1398" kern="0" dirty="0">
              <a:solidFill>
                <a:prstClr val="black">
                  <a:lumMod val="100000"/>
                </a:prstClr>
              </a:solidFill>
              <a:latin typeface="Arial" panose="020B0604020202020204" pitchFamily="34" charset="0"/>
              <a:cs typeface="Arial" panose="020B0604020202020204" pitchFamily="34" charset="0"/>
            </a:endParaRPr>
          </a:p>
          <a:p>
            <a:pPr marL="171244" indent="-171244" defTabSz="913303">
              <a:buFont typeface="Arial" panose="020B0604020202020204" pitchFamily="34" charset="0"/>
              <a:buChar char="•"/>
            </a:pPr>
            <a:r>
              <a:rPr lang="en-GB" sz="1398" dirty="0">
                <a:solidFill>
                  <a:prstClr val="black">
                    <a:lumMod val="100000"/>
                  </a:prstClr>
                </a:solidFill>
                <a:latin typeface="Arial" panose="020B0604020202020204" pitchFamily="34" charset="0"/>
                <a:cs typeface="Arial" panose="020B0604020202020204" pitchFamily="34" charset="0"/>
              </a:rPr>
              <a:t>Workforce wellbeing ackno</a:t>
            </a:r>
            <a:r>
              <a:rPr lang="en-GB" sz="1398" kern="0" dirty="0">
                <a:solidFill>
                  <a:prstClr val="black">
                    <a:lumMod val="100000"/>
                  </a:prstClr>
                </a:solidFill>
                <a:latin typeface="Arial" panose="020B0604020202020204" pitchFamily="34" charset="0"/>
                <a:cs typeface="Arial" panose="020B0604020202020204" pitchFamily="34" charset="0"/>
              </a:rPr>
              <a:t>wledged with additional time allocated for assessments and treatment</a:t>
            </a:r>
            <a:endParaRPr lang="en-GB" sz="1398" dirty="0">
              <a:solidFill>
                <a:prstClr val="black">
                  <a:lumMod val="100000"/>
                </a:prstClr>
              </a:solidFill>
              <a:latin typeface="Arial" panose="020B0604020202020204" pitchFamily="34" charset="0"/>
              <a:cs typeface="Arial" panose="020B0604020202020204" pitchFamily="34" charset="0"/>
            </a:endParaRPr>
          </a:p>
          <a:p>
            <a:pPr defTabSz="913303"/>
            <a:endParaRPr lang="en-GB" sz="1398" kern="0" dirty="0">
              <a:solidFill>
                <a:prstClr val="black">
                  <a:lumMod val="100000"/>
                </a:prstClr>
              </a:solidFill>
              <a:latin typeface="Arial" panose="020B0604020202020204" pitchFamily="34" charset="0"/>
              <a:cs typeface="Arial" panose="020B0604020202020204" pitchFamily="34" charset="0"/>
            </a:endParaRPr>
          </a:p>
          <a:p>
            <a:pPr defTabSz="913303"/>
            <a:r>
              <a:rPr lang="en-GB" sz="1398" dirty="0">
                <a:solidFill>
                  <a:prstClr val="black">
                    <a:lumMod val="100000"/>
                  </a:prstClr>
                </a:solidFill>
                <a:latin typeface="Arial" panose="020B0604020202020204" pitchFamily="34" charset="0"/>
                <a:cs typeface="Arial" panose="020B0604020202020204" pitchFamily="34" charset="0"/>
              </a:rPr>
              <a:t>Productivity improvements deliver a potential capacity release opportunity of </a:t>
            </a:r>
            <a:r>
              <a:rPr lang="en-GB" sz="1398" b="1" dirty="0">
                <a:solidFill>
                  <a:prstClr val="black">
                    <a:lumMod val="100000"/>
                  </a:prstClr>
                </a:solidFill>
                <a:latin typeface="Arial" panose="020B0604020202020204" pitchFamily="34" charset="0"/>
                <a:cs typeface="Arial" panose="020B0604020202020204" pitchFamily="34" charset="0"/>
              </a:rPr>
              <a:t>18 WTE </a:t>
            </a:r>
            <a:r>
              <a:rPr lang="en-GB" sz="1398" dirty="0">
                <a:solidFill>
                  <a:prstClr val="black">
                    <a:lumMod val="100000"/>
                  </a:prstClr>
                </a:solidFill>
                <a:latin typeface="Arial" panose="020B0604020202020204" pitchFamily="34" charset="0"/>
                <a:cs typeface="Arial" panose="020B0604020202020204" pitchFamily="34" charset="0"/>
              </a:rPr>
              <a:t>against the baseline.</a:t>
            </a:r>
          </a:p>
        </p:txBody>
      </p:sp>
      <p:cxnSp>
        <p:nvCxnSpPr>
          <p:cNvPr id="8" name="Straight Arrow Connector 7">
            <a:extLst>
              <a:ext uri="{FF2B5EF4-FFF2-40B4-BE49-F238E27FC236}">
                <a16:creationId xmlns:a16="http://schemas.microsoft.com/office/drawing/2014/main" id="{C9DC2A3D-D9F6-B3F7-A5BE-38AF6E438A61}"/>
              </a:ext>
            </a:extLst>
          </p:cNvPr>
          <p:cNvCxnSpPr/>
          <p:nvPr/>
        </p:nvCxnSpPr>
        <p:spPr>
          <a:xfrm>
            <a:off x="3349827" y="1594129"/>
            <a:ext cx="2874122" cy="977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cx1="http://schemas.microsoft.com/office/drawing/2015/9/8/chartex" Requires="cx1">
          <p:graphicFrame>
            <p:nvGraphicFramePr>
              <p:cNvPr id="9" name="Chart 8">
                <a:extLst>
                  <a:ext uri="{FF2B5EF4-FFF2-40B4-BE49-F238E27FC236}">
                    <a16:creationId xmlns:a16="http://schemas.microsoft.com/office/drawing/2014/main" id="{7E007294-74A9-1FFB-151F-D0B21012674D}"/>
                  </a:ext>
                </a:extLst>
              </p:cNvPr>
              <p:cNvGraphicFramePr/>
              <p:nvPr/>
            </p:nvGraphicFramePr>
            <p:xfrm>
              <a:off x="3833628" y="1288781"/>
              <a:ext cx="4894177" cy="3305229"/>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9" name="Chart 8">
                <a:extLst>
                  <a:ext uri="{FF2B5EF4-FFF2-40B4-BE49-F238E27FC236}">
                    <a16:creationId xmlns:a16="http://schemas.microsoft.com/office/drawing/2014/main" id="{7E007294-74A9-1FFB-151F-D0B21012674D}"/>
                  </a:ext>
                </a:extLst>
              </p:cNvPr>
              <p:cNvPicPr>
                <a:picLocks noGrp="1" noRot="1" noChangeAspect="1" noMove="1" noResize="1" noEditPoints="1" noAdjustHandles="1" noChangeArrowheads="1" noChangeShapeType="1"/>
              </p:cNvPicPr>
              <p:nvPr/>
            </p:nvPicPr>
            <p:blipFill>
              <a:blip r:embed="rId6"/>
              <a:stretch>
                <a:fillRect/>
              </a:stretch>
            </p:blipFill>
            <p:spPr>
              <a:xfrm>
                <a:off x="3833628" y="1288781"/>
                <a:ext cx="4894177" cy="3305229"/>
              </a:xfrm>
              <a:prstGeom prst="rect">
                <a:avLst/>
              </a:prstGeom>
            </p:spPr>
          </p:pic>
        </mc:Fallback>
      </mc:AlternateContent>
      <p:sp>
        <p:nvSpPr>
          <p:cNvPr id="10" name="Title 2">
            <a:extLst>
              <a:ext uri="{FF2B5EF4-FFF2-40B4-BE49-F238E27FC236}">
                <a16:creationId xmlns:a16="http://schemas.microsoft.com/office/drawing/2014/main" id="{53C2CD40-467C-D055-66C5-CB7F597BB9B0}"/>
              </a:ext>
            </a:extLst>
          </p:cNvPr>
          <p:cNvSpPr>
            <a:spLocks noGrp="1"/>
          </p:cNvSpPr>
          <p:nvPr>
            <p:ph type="title"/>
            <p:custDataLst>
              <p:tags r:id="rId2"/>
            </p:custDataLst>
          </p:nvPr>
        </p:nvSpPr>
        <p:spPr>
          <a:xfrm>
            <a:off x="473061" y="395999"/>
            <a:ext cx="8197879" cy="644765"/>
          </a:xfrm>
        </p:spPr>
        <p:txBody>
          <a:bodyPr/>
          <a:lstStyle/>
          <a:p>
            <a:r>
              <a:rPr lang="en-GB" dirty="0"/>
              <a:t>Embedding quality and wellbeing in outputs</a:t>
            </a:r>
            <a:br>
              <a:rPr lang="en-GB" dirty="0"/>
            </a:br>
            <a:r>
              <a:rPr lang="en-GB" sz="1798" dirty="0">
                <a:solidFill>
                  <a:schemeClr val="accent5">
                    <a:lumMod val="100000"/>
                  </a:schemeClr>
                </a:solidFill>
              </a:rPr>
              <a:t>ensuring future scenarios reflect clinical feedback in improving outcomes</a:t>
            </a:r>
            <a:endParaRPr lang="en-GB" sz="1798" dirty="0"/>
          </a:p>
        </p:txBody>
      </p:sp>
    </p:spTree>
    <p:extLst>
      <p:ext uri="{BB962C8B-B14F-4D97-AF65-F5344CB8AC3E}">
        <p14:creationId xmlns:p14="http://schemas.microsoft.com/office/powerpoint/2010/main" val="2031506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91927" y="359550"/>
            <a:ext cx="787063" cy="317109"/>
          </a:xfrm>
          <a:custGeom>
            <a:avLst/>
            <a:gdLst/>
            <a:ahLst/>
            <a:cxnLst/>
            <a:rect l="l" t="t" r="r" b="b"/>
            <a:pathLst>
              <a:path w="788034" h="317500">
                <a:moveTo>
                  <a:pt x="787857" y="0"/>
                </a:moveTo>
                <a:lnTo>
                  <a:pt x="0" y="0"/>
                </a:lnTo>
                <a:lnTo>
                  <a:pt x="0" y="317258"/>
                </a:lnTo>
                <a:lnTo>
                  <a:pt x="787857" y="317258"/>
                </a:lnTo>
                <a:lnTo>
                  <a:pt x="787857" y="290398"/>
                </a:lnTo>
                <a:lnTo>
                  <a:pt x="610146" y="290398"/>
                </a:lnTo>
                <a:lnTo>
                  <a:pt x="589724" y="289313"/>
                </a:lnTo>
                <a:lnTo>
                  <a:pt x="568921" y="286404"/>
                </a:lnTo>
                <a:lnTo>
                  <a:pt x="566898" y="285978"/>
                </a:lnTo>
                <a:lnTo>
                  <a:pt x="22212" y="285978"/>
                </a:lnTo>
                <a:lnTo>
                  <a:pt x="77038" y="30606"/>
                </a:lnTo>
                <a:lnTo>
                  <a:pt x="637376" y="30606"/>
                </a:lnTo>
                <a:lnTo>
                  <a:pt x="638041" y="30353"/>
                </a:lnTo>
                <a:lnTo>
                  <a:pt x="679653" y="26238"/>
                </a:lnTo>
                <a:lnTo>
                  <a:pt x="787857" y="26238"/>
                </a:lnTo>
                <a:lnTo>
                  <a:pt x="787857" y="0"/>
                </a:lnTo>
                <a:close/>
              </a:path>
              <a:path w="788034" h="317500">
                <a:moveTo>
                  <a:pt x="685165" y="76746"/>
                </a:moveTo>
                <a:lnTo>
                  <a:pt x="665957" y="77698"/>
                </a:lnTo>
                <a:lnTo>
                  <a:pt x="650330" y="81305"/>
                </a:lnTo>
                <a:lnTo>
                  <a:pt x="639764" y="88769"/>
                </a:lnTo>
                <a:lnTo>
                  <a:pt x="635889" y="101257"/>
                </a:lnTo>
                <a:lnTo>
                  <a:pt x="651458" y="121277"/>
                </a:lnTo>
                <a:lnTo>
                  <a:pt x="685711" y="135861"/>
                </a:lnTo>
                <a:lnTo>
                  <a:pt x="719963" y="158203"/>
                </a:lnTo>
                <a:lnTo>
                  <a:pt x="735533" y="201498"/>
                </a:lnTo>
                <a:lnTo>
                  <a:pt x="724317" y="245167"/>
                </a:lnTo>
                <a:lnTo>
                  <a:pt x="695175" y="272418"/>
                </a:lnTo>
                <a:lnTo>
                  <a:pt x="654865" y="286433"/>
                </a:lnTo>
                <a:lnTo>
                  <a:pt x="610146" y="290398"/>
                </a:lnTo>
                <a:lnTo>
                  <a:pt x="787857" y="290398"/>
                </a:lnTo>
                <a:lnTo>
                  <a:pt x="787857" y="88430"/>
                </a:lnTo>
                <a:lnTo>
                  <a:pt x="741768" y="88430"/>
                </a:lnTo>
                <a:lnTo>
                  <a:pt x="730906" y="83984"/>
                </a:lnTo>
                <a:lnTo>
                  <a:pt x="718010" y="80259"/>
                </a:lnTo>
                <a:lnTo>
                  <a:pt x="702842" y="77698"/>
                </a:lnTo>
                <a:lnTo>
                  <a:pt x="685165" y="76746"/>
                </a:lnTo>
                <a:close/>
              </a:path>
              <a:path w="788034" h="317500">
                <a:moveTo>
                  <a:pt x="123355" y="109283"/>
                </a:moveTo>
                <a:lnTo>
                  <a:pt x="122631" y="109283"/>
                </a:lnTo>
                <a:lnTo>
                  <a:pt x="86931" y="285978"/>
                </a:lnTo>
                <a:lnTo>
                  <a:pt x="177025" y="285978"/>
                </a:lnTo>
                <a:lnTo>
                  <a:pt x="123355" y="109283"/>
                </a:lnTo>
                <a:close/>
              </a:path>
              <a:path w="788034" h="317500">
                <a:moveTo>
                  <a:pt x="342112" y="30606"/>
                </a:moveTo>
                <a:lnTo>
                  <a:pt x="316763" y="30606"/>
                </a:lnTo>
                <a:lnTo>
                  <a:pt x="262369" y="285978"/>
                </a:lnTo>
                <a:lnTo>
                  <a:pt x="288785" y="285978"/>
                </a:lnTo>
                <a:lnTo>
                  <a:pt x="342112" y="30606"/>
                </a:lnTo>
                <a:close/>
              </a:path>
              <a:path w="788034" h="317500">
                <a:moveTo>
                  <a:pt x="461619" y="176606"/>
                </a:moveTo>
                <a:lnTo>
                  <a:pt x="380326" y="176606"/>
                </a:lnTo>
                <a:lnTo>
                  <a:pt x="357530" y="285978"/>
                </a:lnTo>
                <a:lnTo>
                  <a:pt x="438823" y="285978"/>
                </a:lnTo>
                <a:lnTo>
                  <a:pt x="461619" y="176606"/>
                </a:lnTo>
                <a:close/>
              </a:path>
              <a:path w="788034" h="317500">
                <a:moveTo>
                  <a:pt x="637376" y="30606"/>
                </a:moveTo>
                <a:lnTo>
                  <a:pt x="560882" y="30606"/>
                </a:lnTo>
                <a:lnTo>
                  <a:pt x="507555" y="285978"/>
                </a:lnTo>
                <a:lnTo>
                  <a:pt x="566898" y="285978"/>
                </a:lnTo>
                <a:lnTo>
                  <a:pt x="548881" y="282190"/>
                </a:lnTo>
                <a:lnTo>
                  <a:pt x="530745" y="277190"/>
                </a:lnTo>
                <a:lnTo>
                  <a:pt x="546925" y="225234"/>
                </a:lnTo>
                <a:lnTo>
                  <a:pt x="659414" y="225234"/>
                </a:lnTo>
                <a:lnTo>
                  <a:pt x="664921" y="209524"/>
                </a:lnTo>
                <a:lnTo>
                  <a:pt x="649351" y="187101"/>
                </a:lnTo>
                <a:lnTo>
                  <a:pt x="615099" y="172338"/>
                </a:lnTo>
                <a:lnTo>
                  <a:pt x="580846" y="151756"/>
                </a:lnTo>
                <a:lnTo>
                  <a:pt x="565277" y="111874"/>
                </a:lnTo>
                <a:lnTo>
                  <a:pt x="575234" y="70697"/>
                </a:lnTo>
                <a:lnTo>
                  <a:pt x="601362" y="44348"/>
                </a:lnTo>
                <a:lnTo>
                  <a:pt x="637376" y="30606"/>
                </a:lnTo>
                <a:close/>
              </a:path>
              <a:path w="788034" h="317500">
                <a:moveTo>
                  <a:pt x="659414" y="225234"/>
                </a:moveTo>
                <a:lnTo>
                  <a:pt x="546925" y="225234"/>
                </a:lnTo>
                <a:lnTo>
                  <a:pt x="559373" y="231237"/>
                </a:lnTo>
                <a:lnTo>
                  <a:pt x="575216" y="235862"/>
                </a:lnTo>
                <a:lnTo>
                  <a:pt x="592718" y="238837"/>
                </a:lnTo>
                <a:lnTo>
                  <a:pt x="610146" y="239890"/>
                </a:lnTo>
                <a:lnTo>
                  <a:pt x="627752" y="238837"/>
                </a:lnTo>
                <a:lnTo>
                  <a:pt x="645539" y="234580"/>
                </a:lnTo>
                <a:lnTo>
                  <a:pt x="659364" y="225375"/>
                </a:lnTo>
                <a:lnTo>
                  <a:pt x="659414" y="225234"/>
                </a:lnTo>
                <a:close/>
              </a:path>
              <a:path w="788034" h="317500">
                <a:moveTo>
                  <a:pt x="252031" y="30606"/>
                </a:moveTo>
                <a:lnTo>
                  <a:pt x="162674" y="30606"/>
                </a:lnTo>
                <a:lnTo>
                  <a:pt x="215277" y="207695"/>
                </a:lnTo>
                <a:lnTo>
                  <a:pt x="216001" y="207695"/>
                </a:lnTo>
                <a:lnTo>
                  <a:pt x="252031" y="30606"/>
                </a:lnTo>
                <a:close/>
              </a:path>
              <a:path w="788034" h="317500">
                <a:moveTo>
                  <a:pt x="492150" y="30606"/>
                </a:moveTo>
                <a:lnTo>
                  <a:pt x="410857" y="30606"/>
                </a:lnTo>
                <a:lnTo>
                  <a:pt x="390664" y="128308"/>
                </a:lnTo>
                <a:lnTo>
                  <a:pt x="471906" y="128308"/>
                </a:lnTo>
                <a:lnTo>
                  <a:pt x="492150" y="30606"/>
                </a:lnTo>
                <a:close/>
              </a:path>
              <a:path w="788034" h="317500">
                <a:moveTo>
                  <a:pt x="787857" y="26238"/>
                </a:moveTo>
                <a:lnTo>
                  <a:pt x="679653" y="26238"/>
                </a:lnTo>
                <a:lnTo>
                  <a:pt x="702862" y="26881"/>
                </a:lnTo>
                <a:lnTo>
                  <a:pt x="724374" y="28898"/>
                </a:lnTo>
                <a:lnTo>
                  <a:pt x="743198" y="32421"/>
                </a:lnTo>
                <a:lnTo>
                  <a:pt x="758342" y="37579"/>
                </a:lnTo>
                <a:lnTo>
                  <a:pt x="741768" y="88430"/>
                </a:lnTo>
                <a:lnTo>
                  <a:pt x="787857" y="88430"/>
                </a:lnTo>
                <a:lnTo>
                  <a:pt x="787857" y="26238"/>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4" name="object 4"/>
          <p:cNvSpPr/>
          <p:nvPr/>
        </p:nvSpPr>
        <p:spPr>
          <a:xfrm>
            <a:off x="5638" y="5039209"/>
            <a:ext cx="9132725" cy="102743"/>
          </a:xfrm>
          <a:custGeom>
            <a:avLst/>
            <a:gdLst/>
            <a:ahLst/>
            <a:cxnLst/>
            <a:rect l="l" t="t" r="r" b="b"/>
            <a:pathLst>
              <a:path w="9144000" h="102870">
                <a:moveTo>
                  <a:pt x="9144000" y="0"/>
                </a:moveTo>
                <a:lnTo>
                  <a:pt x="0" y="0"/>
                </a:lnTo>
                <a:lnTo>
                  <a:pt x="0" y="102565"/>
                </a:lnTo>
                <a:lnTo>
                  <a:pt x="9144000" y="102565"/>
                </a:lnTo>
                <a:lnTo>
                  <a:pt x="9144000"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10" name="Title 2">
            <a:extLst>
              <a:ext uri="{FF2B5EF4-FFF2-40B4-BE49-F238E27FC236}">
                <a16:creationId xmlns:a16="http://schemas.microsoft.com/office/drawing/2014/main" id="{FC9BAC46-292F-DCF5-38D6-C15EE37B46A5}"/>
              </a:ext>
            </a:extLst>
          </p:cNvPr>
          <p:cNvSpPr>
            <a:spLocks noGrp="1"/>
          </p:cNvSpPr>
          <p:nvPr>
            <p:ph type="title"/>
            <p:custDataLst>
              <p:tags r:id="rId1"/>
            </p:custDataLst>
          </p:nvPr>
        </p:nvSpPr>
        <p:spPr>
          <a:xfrm>
            <a:off x="563715" y="384240"/>
            <a:ext cx="8197879" cy="644765"/>
          </a:xfrm>
        </p:spPr>
        <p:txBody>
          <a:bodyPr/>
          <a:lstStyle/>
          <a:p>
            <a:r>
              <a:rPr lang="en-GB" dirty="0"/>
              <a:t>Creating supportive stretch targets </a:t>
            </a:r>
            <a:br>
              <a:rPr lang="en-GB" dirty="0"/>
            </a:br>
            <a:r>
              <a:rPr lang="en-GB" sz="1798" dirty="0">
                <a:solidFill>
                  <a:schemeClr val="accent5">
                    <a:lumMod val="100000"/>
                  </a:schemeClr>
                </a:solidFill>
              </a:rPr>
              <a:t>understanding the impact and implications of new service models</a:t>
            </a:r>
            <a:endParaRPr lang="en-GB" sz="1798" dirty="0"/>
          </a:p>
        </p:txBody>
      </p:sp>
      <p:sp>
        <p:nvSpPr>
          <p:cNvPr id="12" name="TextBox 11">
            <a:extLst>
              <a:ext uri="{FF2B5EF4-FFF2-40B4-BE49-F238E27FC236}">
                <a16:creationId xmlns:a16="http://schemas.microsoft.com/office/drawing/2014/main" id="{548717B4-7F9A-DE08-DCAE-55C005E9F856}"/>
              </a:ext>
            </a:extLst>
          </p:cNvPr>
          <p:cNvSpPr txBox="1"/>
          <p:nvPr>
            <p:custDataLst>
              <p:tags r:id="rId2"/>
            </p:custDataLst>
          </p:nvPr>
        </p:nvSpPr>
        <p:spPr>
          <a:xfrm>
            <a:off x="563714" y="1277024"/>
            <a:ext cx="3396445" cy="1721424"/>
          </a:xfrm>
          <a:prstGeom prst="rect">
            <a:avLst/>
          </a:prstGeom>
          <a:solidFill>
            <a:schemeClr val="bg1"/>
          </a:solidFill>
        </p:spPr>
        <p:txBody>
          <a:bodyPr wrap="square" lIns="0" tIns="0" rIns="0" bIns="0" rtlCol="0">
            <a:spAutoFit/>
          </a:bodyPr>
          <a:lstStyle/>
          <a:p>
            <a:pPr defTabSz="913303"/>
            <a:r>
              <a:rPr lang="en-GB" sz="1398" dirty="0">
                <a:solidFill>
                  <a:prstClr val="black">
                    <a:lumMod val="100000"/>
                  </a:prstClr>
                </a:solidFill>
                <a:latin typeface="Arial" panose="020B0604020202020204" pitchFamily="34" charset="0"/>
                <a:cs typeface="Arial" panose="020B0604020202020204" pitchFamily="34" charset="0"/>
              </a:rPr>
              <a:t>The </a:t>
            </a:r>
            <a:r>
              <a:rPr lang="en-GB" sz="1398" b="1" dirty="0">
                <a:solidFill>
                  <a:prstClr val="black">
                    <a:lumMod val="100000"/>
                  </a:prstClr>
                </a:solidFill>
                <a:latin typeface="Arial" panose="020B0604020202020204" pitchFamily="34" charset="0"/>
                <a:cs typeface="Arial" panose="020B0604020202020204" pitchFamily="34" charset="0"/>
              </a:rPr>
              <a:t>Aspirational </a:t>
            </a:r>
            <a:r>
              <a:rPr lang="en-GB" sz="1398" dirty="0">
                <a:solidFill>
                  <a:prstClr val="black">
                    <a:lumMod val="100000"/>
                  </a:prstClr>
                </a:solidFill>
                <a:latin typeface="Arial" panose="020B0604020202020204" pitchFamily="34" charset="0"/>
                <a:cs typeface="Arial" panose="020B0604020202020204" pitchFamily="34" charset="0"/>
              </a:rPr>
              <a:t>scenario assumes workforce support using digital technologies, self-management tools and prevention initiatives. </a:t>
            </a:r>
          </a:p>
          <a:p>
            <a:pPr defTabSz="913303"/>
            <a:endParaRPr lang="en-GB" sz="1398" kern="0" dirty="0">
              <a:solidFill>
                <a:prstClr val="black">
                  <a:lumMod val="100000"/>
                </a:prstClr>
              </a:solidFill>
              <a:latin typeface="Arial" panose="020B0604020202020204" pitchFamily="34" charset="0"/>
              <a:cs typeface="Arial" panose="020B0604020202020204" pitchFamily="34" charset="0"/>
            </a:endParaRPr>
          </a:p>
          <a:p>
            <a:pPr defTabSz="913303"/>
            <a:r>
              <a:rPr lang="en-GB" sz="1398" dirty="0">
                <a:solidFill>
                  <a:prstClr val="black">
                    <a:lumMod val="100000"/>
                  </a:prstClr>
                </a:solidFill>
                <a:latin typeface="Arial" panose="020B0604020202020204" pitchFamily="34" charset="0"/>
                <a:cs typeface="Arial" panose="020B0604020202020204" pitchFamily="34" charset="0"/>
              </a:rPr>
              <a:t>Stretch productivity improvements see a capacity release opportunity of </a:t>
            </a:r>
            <a:r>
              <a:rPr lang="en-GB" sz="1398" b="1" dirty="0">
                <a:solidFill>
                  <a:prstClr val="black">
                    <a:lumMod val="100000"/>
                  </a:prstClr>
                </a:solidFill>
                <a:latin typeface="Arial" panose="020B0604020202020204" pitchFamily="34" charset="0"/>
                <a:cs typeface="Arial" panose="020B0604020202020204" pitchFamily="34" charset="0"/>
              </a:rPr>
              <a:t>80 WTE </a:t>
            </a:r>
            <a:r>
              <a:rPr lang="en-GB" sz="1398" dirty="0">
                <a:solidFill>
                  <a:prstClr val="black">
                    <a:lumMod val="100000"/>
                  </a:prstClr>
                </a:solidFill>
                <a:latin typeface="Arial" panose="020B0604020202020204" pitchFamily="34" charset="0"/>
                <a:cs typeface="Arial" panose="020B0604020202020204" pitchFamily="34" charset="0"/>
              </a:rPr>
              <a:t>against baseline</a:t>
            </a:r>
          </a:p>
        </p:txBody>
      </p:sp>
      <p:cxnSp>
        <p:nvCxnSpPr>
          <p:cNvPr id="13" name="Straight Arrow Connector 12">
            <a:extLst>
              <a:ext uri="{FF2B5EF4-FFF2-40B4-BE49-F238E27FC236}">
                <a16:creationId xmlns:a16="http://schemas.microsoft.com/office/drawing/2014/main" id="{7BB48179-F21A-FE7F-E85A-9EDABA61A565}"/>
              </a:ext>
            </a:extLst>
          </p:cNvPr>
          <p:cNvCxnSpPr>
            <a:cxnSpLocks/>
          </p:cNvCxnSpPr>
          <p:nvPr/>
        </p:nvCxnSpPr>
        <p:spPr>
          <a:xfrm>
            <a:off x="3515188" y="1303353"/>
            <a:ext cx="3269483" cy="1256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3695300-3A89-A147-BDA7-C9F46C456932}"/>
              </a:ext>
            </a:extLst>
          </p:cNvPr>
          <p:cNvCxnSpPr>
            <a:cxnSpLocks/>
          </p:cNvCxnSpPr>
          <p:nvPr/>
        </p:nvCxnSpPr>
        <p:spPr>
          <a:xfrm flipV="1">
            <a:off x="2127493" y="2929637"/>
            <a:ext cx="5798767" cy="1079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cx1="http://schemas.microsoft.com/office/drawing/2015/9/8/chartex" Requires="cx1">
          <p:graphicFrame>
            <p:nvGraphicFramePr>
              <p:cNvPr id="17" name="Chart 16">
                <a:extLst>
                  <a:ext uri="{FF2B5EF4-FFF2-40B4-BE49-F238E27FC236}">
                    <a16:creationId xmlns:a16="http://schemas.microsoft.com/office/drawing/2014/main" id="{038887F0-08F8-0449-7976-2141F5A15AB9}"/>
                  </a:ext>
                </a:extLst>
              </p:cNvPr>
              <p:cNvGraphicFramePr/>
              <p:nvPr/>
            </p:nvGraphicFramePr>
            <p:xfrm>
              <a:off x="3833628" y="1288781"/>
              <a:ext cx="4894177" cy="3305229"/>
            </p:xfrm>
            <a:graphic>
              <a:graphicData uri="http://schemas.microsoft.com/office/drawing/2014/chartex">
                <cx:chart xmlns:cx="http://schemas.microsoft.com/office/drawing/2014/chartex" xmlns:r="http://schemas.openxmlformats.org/officeDocument/2006/relationships" r:id="rId6"/>
              </a:graphicData>
            </a:graphic>
          </p:graphicFrame>
        </mc:Choice>
        <mc:Fallback>
          <p:pic>
            <p:nvPicPr>
              <p:cNvPr id="17" name="Chart 16">
                <a:extLst>
                  <a:ext uri="{FF2B5EF4-FFF2-40B4-BE49-F238E27FC236}">
                    <a16:creationId xmlns:a16="http://schemas.microsoft.com/office/drawing/2014/main" id="{038887F0-08F8-0449-7976-2141F5A15AB9}"/>
                  </a:ext>
                </a:extLst>
              </p:cNvPr>
              <p:cNvPicPr>
                <a:picLocks noGrp="1" noRot="1" noChangeAspect="1" noMove="1" noResize="1" noEditPoints="1" noAdjustHandles="1" noChangeArrowheads="1" noChangeShapeType="1"/>
              </p:cNvPicPr>
              <p:nvPr/>
            </p:nvPicPr>
            <p:blipFill>
              <a:blip r:embed="rId7"/>
              <a:stretch>
                <a:fillRect/>
              </a:stretch>
            </p:blipFill>
            <p:spPr>
              <a:xfrm>
                <a:off x="3833628" y="1288781"/>
                <a:ext cx="4894177" cy="3305229"/>
              </a:xfrm>
              <a:prstGeom prst="rect">
                <a:avLst/>
              </a:prstGeom>
            </p:spPr>
          </p:pic>
        </mc:Fallback>
      </mc:AlternateContent>
      <p:sp>
        <p:nvSpPr>
          <p:cNvPr id="18" name="TextBox 17">
            <a:extLst>
              <a:ext uri="{FF2B5EF4-FFF2-40B4-BE49-F238E27FC236}">
                <a16:creationId xmlns:a16="http://schemas.microsoft.com/office/drawing/2014/main" id="{541AB4DD-749A-A80F-68F1-F2A275BE489C}"/>
              </a:ext>
            </a:extLst>
          </p:cNvPr>
          <p:cNvSpPr txBox="1"/>
          <p:nvPr>
            <p:custDataLst>
              <p:tags r:id="rId3"/>
            </p:custDataLst>
          </p:nvPr>
        </p:nvSpPr>
        <p:spPr>
          <a:xfrm>
            <a:off x="467491" y="3200076"/>
            <a:ext cx="3396445" cy="1291068"/>
          </a:xfrm>
          <a:prstGeom prst="rect">
            <a:avLst/>
          </a:prstGeom>
          <a:solidFill>
            <a:schemeClr val="bg1"/>
          </a:solidFill>
        </p:spPr>
        <p:txBody>
          <a:bodyPr wrap="square" lIns="0" tIns="0" rIns="0" bIns="0" rtlCol="0">
            <a:spAutoFit/>
          </a:bodyPr>
          <a:lstStyle/>
          <a:p>
            <a:pPr defTabSz="913303"/>
            <a:r>
              <a:rPr lang="en-GB" sz="1398" dirty="0">
                <a:solidFill>
                  <a:prstClr val="black">
                    <a:lumMod val="100000"/>
                  </a:prstClr>
                </a:solidFill>
                <a:latin typeface="Arial" panose="020B0604020202020204" pitchFamily="34" charset="0"/>
                <a:cs typeface="Arial" panose="020B0604020202020204" pitchFamily="34" charset="0"/>
              </a:rPr>
              <a:t>The </a:t>
            </a:r>
            <a:r>
              <a:rPr lang="en-GB" sz="1398" b="1" kern="0" dirty="0">
                <a:solidFill>
                  <a:prstClr val="black">
                    <a:lumMod val="100000"/>
                  </a:prstClr>
                </a:solidFill>
                <a:latin typeface="Arial" panose="020B0604020202020204" pitchFamily="34" charset="0"/>
                <a:cs typeface="Arial" panose="020B0604020202020204" pitchFamily="34" charset="0"/>
              </a:rPr>
              <a:t>Service Specification </a:t>
            </a:r>
            <a:r>
              <a:rPr lang="en-GB" sz="1398" dirty="0">
                <a:solidFill>
                  <a:prstClr val="black">
                    <a:lumMod val="100000"/>
                  </a:prstClr>
                </a:solidFill>
                <a:latin typeface="Arial" panose="020B0604020202020204" pitchFamily="34" charset="0"/>
                <a:cs typeface="Arial" panose="020B0604020202020204" pitchFamily="34" charset="0"/>
              </a:rPr>
              <a:t>scenario sees a significant increase of a </a:t>
            </a:r>
            <a:r>
              <a:rPr lang="en-GB" sz="1398" b="1" dirty="0">
                <a:solidFill>
                  <a:prstClr val="black">
                    <a:lumMod val="100000"/>
                  </a:prstClr>
                </a:solidFill>
                <a:latin typeface="Arial" panose="020B0604020202020204" pitchFamily="34" charset="0"/>
                <a:cs typeface="Arial" panose="020B0604020202020204" pitchFamily="34" charset="0"/>
              </a:rPr>
              <a:t>168 WTE</a:t>
            </a:r>
            <a:r>
              <a:rPr lang="en-GB" sz="1398" dirty="0">
                <a:solidFill>
                  <a:prstClr val="black">
                    <a:lumMod val="100000"/>
                  </a:prstClr>
                </a:solidFill>
                <a:latin typeface="Arial" panose="020B0604020202020204" pitchFamily="34" charset="0"/>
                <a:cs typeface="Arial" panose="020B0604020202020204" pitchFamily="34" charset="0"/>
              </a:rPr>
              <a:t> </a:t>
            </a:r>
          </a:p>
          <a:p>
            <a:pPr defTabSz="913303"/>
            <a:endParaRPr lang="en-GB" sz="1398" kern="0" dirty="0">
              <a:solidFill>
                <a:prstClr val="black">
                  <a:lumMod val="100000"/>
                </a:prstClr>
              </a:solidFill>
              <a:latin typeface="Arial" panose="020B0604020202020204" pitchFamily="34" charset="0"/>
              <a:cs typeface="Arial" panose="020B0604020202020204" pitchFamily="34" charset="0"/>
            </a:endParaRPr>
          </a:p>
          <a:p>
            <a:pPr defTabSz="913303"/>
            <a:r>
              <a:rPr lang="en-GB" sz="1398" dirty="0">
                <a:solidFill>
                  <a:prstClr val="black">
                    <a:lumMod val="100000"/>
                  </a:prstClr>
                </a:solidFill>
                <a:latin typeface="Arial" panose="020B0604020202020204" pitchFamily="34" charset="0"/>
                <a:cs typeface="Arial" panose="020B0604020202020204" pitchFamily="34" charset="0"/>
              </a:rPr>
              <a:t>This increase is to account for absolute </a:t>
            </a:r>
            <a:r>
              <a:rPr lang="en-GB" sz="1398" b="1" dirty="0">
                <a:solidFill>
                  <a:prstClr val="black">
                    <a:lumMod val="100000"/>
                  </a:prstClr>
                </a:solidFill>
                <a:latin typeface="Arial" panose="020B0604020202020204" pitchFamily="34" charset="0"/>
                <a:cs typeface="Arial" panose="020B0604020202020204" pitchFamily="34" charset="0"/>
              </a:rPr>
              <a:t>24 and 48 hour </a:t>
            </a:r>
            <a:r>
              <a:rPr lang="en-GB" sz="1398" dirty="0">
                <a:solidFill>
                  <a:prstClr val="black">
                    <a:lumMod val="100000"/>
                  </a:prstClr>
                </a:solidFill>
                <a:latin typeface="Arial" panose="020B0604020202020204" pitchFamily="34" charset="0"/>
                <a:cs typeface="Arial" panose="020B0604020202020204" pitchFamily="34" charset="0"/>
              </a:rPr>
              <a:t>waiting time targets</a:t>
            </a:r>
            <a:r>
              <a:rPr lang="en-GB" sz="1398" b="1" dirty="0">
                <a:solidFill>
                  <a:prstClr val="black">
                    <a:lumMod val="100000"/>
                  </a:prstClr>
                </a:solidFill>
                <a:latin typeface="Arial" panose="020B0604020202020204" pitchFamily="34" charset="0"/>
                <a:cs typeface="Arial" panose="020B0604020202020204" pitchFamily="34" charset="0"/>
              </a:rPr>
              <a:t>  </a:t>
            </a:r>
          </a:p>
          <a:p>
            <a:pPr defTabSz="913303"/>
            <a:endParaRPr lang="en-GB" sz="1398" kern="0" dirty="0">
              <a:solidFill>
                <a:prstClr val="black">
                  <a:lumMod val="10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722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7E4E2E-7989-BE28-FEB3-3EC147356BF2}"/>
              </a:ext>
            </a:extLst>
          </p:cNvPr>
          <p:cNvSpPr>
            <a:spLocks noGrp="1"/>
          </p:cNvSpPr>
          <p:nvPr>
            <p:ph type="sldNum" sz="quarter" idx="13"/>
            <p:custDataLst>
              <p:tags r:id="rId2"/>
            </p:custDataLst>
          </p:nvPr>
        </p:nvSpPr>
        <p:spPr/>
        <p:txBody>
          <a:bodyPr/>
          <a:lstStyle/>
          <a:p>
            <a:pPr algn="l" defTabSz="913303"/>
            <a:fld id="{37B4438D-29B8-4FC7-9D64-F44FE400D0A9}" type="slidenum">
              <a:rPr lang="en-GB" sz="1798" kern="0">
                <a:solidFill>
                  <a:prstClr val="black">
                    <a:tint val="75000"/>
                  </a:prstClr>
                </a:solidFill>
              </a:rPr>
              <a:pPr algn="l" defTabSz="913303"/>
              <a:t>29</a:t>
            </a:fld>
            <a:endParaRPr lang="en-GB" sz="1798" kern="0" dirty="0">
              <a:solidFill>
                <a:prstClr val="black">
                  <a:tint val="75000"/>
                </a:prstClr>
              </a:solidFill>
            </a:endParaRPr>
          </a:p>
        </p:txBody>
      </p:sp>
      <p:sp>
        <p:nvSpPr>
          <p:cNvPr id="3" name="Title 2">
            <a:extLst>
              <a:ext uri="{FF2B5EF4-FFF2-40B4-BE49-F238E27FC236}">
                <a16:creationId xmlns:a16="http://schemas.microsoft.com/office/drawing/2014/main" id="{DAF10AE4-91D0-A744-EBE9-60F29C41BC0E}"/>
              </a:ext>
            </a:extLst>
          </p:cNvPr>
          <p:cNvSpPr>
            <a:spLocks noGrp="1"/>
          </p:cNvSpPr>
          <p:nvPr>
            <p:ph type="title"/>
            <p:custDataLst>
              <p:tags r:id="rId3"/>
            </p:custDataLst>
          </p:nvPr>
        </p:nvSpPr>
        <p:spPr>
          <a:xfrm>
            <a:off x="473061" y="398682"/>
            <a:ext cx="8303142" cy="645534"/>
          </a:xfrm>
        </p:spPr>
        <p:txBody>
          <a:bodyPr/>
          <a:lstStyle/>
          <a:p>
            <a:r>
              <a:rPr lang="en-GB" dirty="0"/>
              <a:t>Managing growth within existing headcount</a:t>
            </a:r>
            <a:br>
              <a:rPr lang="en-GB" dirty="0"/>
            </a:br>
            <a:r>
              <a:rPr lang="en-GB" sz="1798" dirty="0">
                <a:solidFill>
                  <a:schemeClr val="accent5">
                    <a:lumMod val="100000"/>
                  </a:schemeClr>
                </a:solidFill>
              </a:rPr>
              <a:t>Clinically-led productivity opportunities deliver beyond forecasted growth</a:t>
            </a:r>
          </a:p>
        </p:txBody>
      </p:sp>
      <p:sp>
        <p:nvSpPr>
          <p:cNvPr id="4" name="Content Placeholder 3">
            <a:extLst>
              <a:ext uri="{FF2B5EF4-FFF2-40B4-BE49-F238E27FC236}">
                <a16:creationId xmlns:a16="http://schemas.microsoft.com/office/drawing/2014/main" id="{31AE5C02-87EA-DD44-F7E4-DE14A11E7B12}"/>
              </a:ext>
            </a:extLst>
          </p:cNvPr>
          <p:cNvSpPr>
            <a:spLocks noGrp="1"/>
          </p:cNvSpPr>
          <p:nvPr>
            <p:ph sz="quarter" idx="15"/>
            <p:custDataLst>
              <p:tags r:id="rId4"/>
            </p:custDataLst>
          </p:nvPr>
        </p:nvSpPr>
        <p:spPr>
          <a:xfrm>
            <a:off x="473062" y="1495330"/>
            <a:ext cx="8197614" cy="829972"/>
          </a:xfrm>
        </p:spPr>
        <p:txBody>
          <a:bodyPr/>
          <a:lstStyle/>
          <a:p>
            <a:pPr algn="ctr"/>
            <a:r>
              <a:rPr lang="en-GB" dirty="0">
                <a:latin typeface="Arial" panose="020B0604020202020204" pitchFamily="34" charset="0"/>
                <a:cs typeface="Arial" panose="020B0604020202020204" pitchFamily="34" charset="0"/>
              </a:rPr>
              <a:t>Baseline position of growth over the next 3 years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required </a:t>
            </a:r>
            <a:r>
              <a:rPr lang="en-GB" b="1" dirty="0">
                <a:latin typeface="Arial" panose="020B0604020202020204" pitchFamily="34" charset="0"/>
                <a:cs typeface="Arial" panose="020B0604020202020204" pitchFamily="34" charset="0"/>
              </a:rPr>
              <a:t>65</a:t>
            </a:r>
            <a:r>
              <a:rPr lang="en-GB" dirty="0">
                <a:latin typeface="Arial" panose="020B0604020202020204" pitchFamily="34" charset="0"/>
                <a:cs typeface="Arial" panose="020B0604020202020204" pitchFamily="34" charset="0"/>
              </a:rPr>
              <a:t> extra staff</a:t>
            </a:r>
          </a:p>
          <a:p>
            <a:endParaRPr lang="en-GB" dirty="0"/>
          </a:p>
        </p:txBody>
      </p:sp>
      <p:graphicFrame>
        <p:nvGraphicFramePr>
          <p:cNvPr id="8" name="Table 7">
            <a:extLst>
              <a:ext uri="{FF2B5EF4-FFF2-40B4-BE49-F238E27FC236}">
                <a16:creationId xmlns:a16="http://schemas.microsoft.com/office/drawing/2014/main" id="{7E86FF80-38E4-2EF5-2629-FEC50D3F1FD6}"/>
              </a:ext>
            </a:extLst>
          </p:cNvPr>
          <p:cNvGraphicFramePr>
            <a:graphicFrameLocks noGrp="1"/>
          </p:cNvGraphicFramePr>
          <p:nvPr/>
        </p:nvGraphicFramePr>
        <p:xfrm>
          <a:off x="473324" y="2689888"/>
          <a:ext cx="8197614" cy="1467439"/>
        </p:xfrm>
        <a:graphic>
          <a:graphicData uri="http://schemas.openxmlformats.org/drawingml/2006/table">
            <a:tbl>
              <a:tblPr firstRow="1" bandRow="1">
                <a:tableStyleId>{5C22544A-7EE6-4342-B048-85BDC9FD1C3A}</a:tableStyleId>
              </a:tblPr>
              <a:tblGrid>
                <a:gridCol w="2732538">
                  <a:extLst>
                    <a:ext uri="{9D8B030D-6E8A-4147-A177-3AD203B41FA5}">
                      <a16:colId xmlns:a16="http://schemas.microsoft.com/office/drawing/2014/main" val="3877715208"/>
                    </a:ext>
                  </a:extLst>
                </a:gridCol>
                <a:gridCol w="2732538">
                  <a:extLst>
                    <a:ext uri="{9D8B030D-6E8A-4147-A177-3AD203B41FA5}">
                      <a16:colId xmlns:a16="http://schemas.microsoft.com/office/drawing/2014/main" val="3378491095"/>
                    </a:ext>
                  </a:extLst>
                </a:gridCol>
                <a:gridCol w="2732538">
                  <a:extLst>
                    <a:ext uri="{9D8B030D-6E8A-4147-A177-3AD203B41FA5}">
                      <a16:colId xmlns:a16="http://schemas.microsoft.com/office/drawing/2014/main" val="245861746"/>
                    </a:ext>
                  </a:extLst>
                </a:gridCol>
              </a:tblGrid>
              <a:tr h="395751">
                <a:tc gridSpan="3">
                  <a:txBody>
                    <a:bodyPr/>
                    <a:lstStyle/>
                    <a:p>
                      <a:pPr marL="0" marR="0" lvl="0" indent="0" algn="ctr" defTabSz="1266984"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latin typeface="Arial" panose="020B0604020202020204" pitchFamily="34" charset="0"/>
                          <a:ea typeface="+mn-ea"/>
                          <a:cs typeface="Arial" panose="020B0604020202020204" pitchFamily="34" charset="0"/>
                        </a:rPr>
                        <a:t>Clinically-led, ambitious scenarios now deliver </a:t>
                      </a:r>
                      <a:r>
                        <a:rPr lang="en-GB" sz="2000" b="0" u="sng" dirty="0">
                          <a:solidFill>
                            <a:schemeClr val="tx1"/>
                          </a:solidFill>
                          <a:latin typeface="Arial" panose="020B0604020202020204" pitchFamily="34" charset="0"/>
                          <a:cs typeface="Arial" panose="020B0604020202020204" pitchFamily="34" charset="0"/>
                        </a:rPr>
                        <a:t>within same headcount</a:t>
                      </a:r>
                      <a:r>
                        <a:rPr lang="en-GB" sz="2000" b="0" u="none" dirty="0">
                          <a:solidFill>
                            <a:schemeClr val="tx1"/>
                          </a:solidFill>
                          <a:latin typeface="Arial" panose="020B0604020202020204" pitchFamily="34" charset="0"/>
                          <a:cs typeface="Arial" panose="020B0604020202020204" pitchFamily="34" charset="0"/>
                        </a:rPr>
                        <a:t>:</a:t>
                      </a:r>
                      <a:endParaRPr lang="en-GB" sz="2000" b="0" u="none" kern="1200" dirty="0">
                        <a:solidFill>
                          <a:schemeClr val="tx1"/>
                        </a:solidFill>
                        <a:latin typeface="Arial" panose="020B0604020202020204" pitchFamily="34" charset="0"/>
                        <a:ea typeface="+mn-ea"/>
                        <a:cs typeface="Arial" panose="020B0604020202020204" pitchFamily="34" charset="0"/>
                      </a:endParaRPr>
                    </a:p>
                  </a:txBody>
                  <a:tcPr marL="91327" marR="91327" marT="45664" marB="45664">
                    <a:noFill/>
                  </a:tcPr>
                </a:tc>
                <a:tc hMerge="1">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oFill/>
                  </a:tcPr>
                </a:tc>
                <a:tc hMerge="1">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745098255"/>
                  </a:ext>
                </a:extLst>
              </a:tr>
              <a:tr h="370383">
                <a:tc>
                  <a:txBody>
                    <a:bodyPr/>
                    <a:lstStyle/>
                    <a:p>
                      <a:pPr algn="ctr"/>
                      <a:r>
                        <a:rPr lang="en-GB" sz="1800" b="1" dirty="0">
                          <a:solidFill>
                            <a:schemeClr val="tx1"/>
                          </a:solidFill>
                          <a:latin typeface="Arial" panose="020B0604020202020204" pitchFamily="34" charset="0"/>
                          <a:cs typeface="Arial" panose="020B0604020202020204" pitchFamily="34" charset="0"/>
                        </a:rPr>
                        <a:t>95,000</a:t>
                      </a:r>
                    </a:p>
                  </a:txBody>
                  <a:tcPr marL="91327" marR="91327" marT="45664" marB="45664">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12,000</a:t>
                      </a:r>
                    </a:p>
                  </a:txBody>
                  <a:tcPr marL="91327" marR="91327" marT="45664" marB="45664">
                    <a:noFill/>
                  </a:tcPr>
                </a:tc>
                <a:tc>
                  <a:txBody>
                    <a:bodyPr/>
                    <a:lstStyle/>
                    <a:p>
                      <a:pPr algn="ctr"/>
                      <a:r>
                        <a:rPr lang="en-GB" sz="1800" b="1" dirty="0">
                          <a:solidFill>
                            <a:schemeClr val="tx1"/>
                          </a:solidFill>
                          <a:latin typeface="Arial" panose="020B0604020202020204" pitchFamily="34" charset="0"/>
                          <a:cs typeface="Arial" panose="020B0604020202020204" pitchFamily="34" charset="0"/>
                        </a:rPr>
                        <a:t>15%</a:t>
                      </a:r>
                    </a:p>
                  </a:txBody>
                  <a:tcPr marL="91327" marR="91327" marT="45664" marB="45664">
                    <a:noFill/>
                  </a:tcPr>
                </a:tc>
                <a:extLst>
                  <a:ext uri="{0D108BD9-81ED-4DB2-BD59-A6C34878D82A}">
                    <a16:rowId xmlns:a16="http://schemas.microsoft.com/office/drawing/2014/main" val="3148866412"/>
                  </a:ext>
                </a:extLst>
              </a:tr>
              <a:tr h="700176">
                <a:tc>
                  <a:txBody>
                    <a:bodyPr/>
                    <a:lstStyle/>
                    <a:p>
                      <a:pPr marL="0" marR="0" lvl="0" indent="0" algn="ctr" defTabSz="1266984"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Arial" panose="020B0604020202020204" pitchFamily="34" charset="0"/>
                          <a:cs typeface="Arial" panose="020B0604020202020204" pitchFamily="34" charset="0"/>
                        </a:rPr>
                        <a:t>more contacts </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per year</a:t>
                      </a:r>
                    </a:p>
                  </a:txBody>
                  <a:tcPr marL="91327" marR="91327" marT="45664" marB="45664">
                    <a:noFill/>
                  </a:tcPr>
                </a:tc>
                <a:tc>
                  <a:txBody>
                    <a:bodyPr/>
                    <a:lstStyle/>
                    <a:p>
                      <a:pPr marL="0" marR="0" lvl="0" indent="0" algn="ctr" defTabSz="1266984"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Arial" panose="020B0604020202020204" pitchFamily="34" charset="0"/>
                          <a:cs typeface="Arial" panose="020B0604020202020204" pitchFamily="34" charset="0"/>
                        </a:rPr>
                        <a:t>more patients accessing services</a:t>
                      </a:r>
                    </a:p>
                  </a:txBody>
                  <a:tcPr marL="91327" marR="91327" marT="45664" marB="45664">
                    <a:noFill/>
                  </a:tcPr>
                </a:tc>
                <a:tc>
                  <a:txBody>
                    <a:bodyPr/>
                    <a:lstStyle/>
                    <a:p>
                      <a:pPr marL="0" marR="0" lvl="0" indent="0" algn="ctr" defTabSz="1266984"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Arial" panose="020B0604020202020204" pitchFamily="34" charset="0"/>
                          <a:cs typeface="Arial" panose="020B0604020202020204" pitchFamily="34" charset="0"/>
                        </a:rPr>
                        <a:t>Increase in direct patient facing time</a:t>
                      </a:r>
                    </a:p>
                  </a:txBody>
                  <a:tcPr marL="91327" marR="91327" marT="45664" marB="45664">
                    <a:noFill/>
                  </a:tcPr>
                </a:tc>
                <a:extLst>
                  <a:ext uri="{0D108BD9-81ED-4DB2-BD59-A6C34878D82A}">
                    <a16:rowId xmlns:a16="http://schemas.microsoft.com/office/drawing/2014/main" val="3794491094"/>
                  </a:ext>
                </a:extLst>
              </a:tr>
            </a:tbl>
          </a:graphicData>
        </a:graphic>
      </p:graphicFrame>
      <p:sp>
        <p:nvSpPr>
          <p:cNvPr id="5" name="TextBox 4">
            <a:extLst>
              <a:ext uri="{FF2B5EF4-FFF2-40B4-BE49-F238E27FC236}">
                <a16:creationId xmlns:a16="http://schemas.microsoft.com/office/drawing/2014/main" id="{7BDEE9E6-64AD-D32A-1853-42F9C5D83577}"/>
              </a:ext>
            </a:extLst>
          </p:cNvPr>
          <p:cNvSpPr txBox="1"/>
          <p:nvPr/>
        </p:nvSpPr>
        <p:spPr>
          <a:xfrm>
            <a:off x="473061" y="4322189"/>
            <a:ext cx="8303142" cy="645534"/>
          </a:xfrm>
          <a:prstGeom prst="rect">
            <a:avLst/>
          </a:prstGeom>
          <a:noFill/>
        </p:spPr>
        <p:txBody>
          <a:bodyPr wrap="square" rtlCol="0">
            <a:spAutoFit/>
          </a:bodyPr>
          <a:lstStyle/>
          <a:p>
            <a:pPr defTabSz="913303"/>
            <a:r>
              <a:rPr lang="en-GB" sz="1798" kern="0">
                <a:solidFill>
                  <a:sysClr val="windowText" lastClr="000000"/>
                </a:solidFill>
                <a:latin typeface="Arial" panose="020B0604020202020204" pitchFamily="34" charset="0"/>
                <a:cs typeface="Arial" panose="020B0604020202020204" pitchFamily="34" charset="0"/>
              </a:rPr>
              <a:t>(based on current activity which is subject to change when we remove non core offer activity)</a:t>
            </a:r>
            <a:endParaRPr lang="en-GB" sz="1798" kern="0" dirty="0">
              <a:solidFill>
                <a:sysClr val="windowText" lastClr="000000"/>
              </a:solidFill>
            </a:endParaRPr>
          </a:p>
        </p:txBody>
      </p:sp>
    </p:spTree>
    <p:custDataLst>
      <p:tags r:id="rId1"/>
    </p:custDataLst>
    <p:extLst>
      <p:ext uri="{BB962C8B-B14F-4D97-AF65-F5344CB8AC3E}">
        <p14:creationId xmlns:p14="http://schemas.microsoft.com/office/powerpoint/2010/main" val="62334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B355-64C8-CA9D-69E6-9CB08A0A19A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1E2E300-0B9A-A330-1D14-BAF53BAF2C55}"/>
              </a:ext>
            </a:extLst>
          </p:cNvPr>
          <p:cNvSpPr>
            <a:spLocks noGrp="1"/>
          </p:cNvSpPr>
          <p:nvPr>
            <p:ph idx="1"/>
          </p:nvPr>
        </p:nvSpPr>
        <p:spPr/>
        <p:txBody>
          <a:bodyPr/>
          <a:lstStyle/>
          <a:p>
            <a:endParaRPr lang="en-GB"/>
          </a:p>
        </p:txBody>
      </p:sp>
      <p:pic>
        <p:nvPicPr>
          <p:cNvPr id="4" name="Picture 3" descr="A picture containing surface chart">
            <a:extLst>
              <a:ext uri="{FF2B5EF4-FFF2-40B4-BE49-F238E27FC236}">
                <a16:creationId xmlns:a16="http://schemas.microsoft.com/office/drawing/2014/main" id="{C6ADA57B-2CC9-9C21-C3D2-294E30D0D589}"/>
              </a:ext>
            </a:extLst>
          </p:cNvPr>
          <p:cNvPicPr>
            <a:picLocks noChangeAspect="1"/>
          </p:cNvPicPr>
          <p:nvPr/>
        </p:nvPicPr>
        <p:blipFill>
          <a:blip r:embed="rId3"/>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C2E6ADC2-3FA7-06D4-09B7-23ABF954F673}"/>
              </a:ext>
            </a:extLst>
          </p:cNvPr>
          <p:cNvSpPr txBox="1"/>
          <p:nvPr/>
        </p:nvSpPr>
        <p:spPr>
          <a:xfrm>
            <a:off x="1017917" y="603850"/>
            <a:ext cx="7729268" cy="4247317"/>
          </a:xfrm>
          <a:prstGeom prst="rect">
            <a:avLst/>
          </a:prstGeom>
          <a:noFill/>
        </p:spPr>
        <p:txBody>
          <a:bodyPr wrap="square" rtlCol="0">
            <a:spAutoFit/>
          </a:bodyPr>
          <a:lstStyle/>
          <a:p>
            <a:pPr marL="285750" indent="-285750">
              <a:buClr>
                <a:srgbClr val="1A4C39"/>
              </a:buClr>
              <a:buSzPct val="150000"/>
              <a:buFont typeface="Arial" panose="020B0604020202020204" pitchFamily="34" charset="0"/>
              <a:buChar char="•"/>
              <a:tabLst>
                <a:tab pos="457200" algn="l"/>
              </a:tabLst>
            </a:pPr>
            <a:r>
              <a:rPr lang="en-GB" sz="1800"/>
              <a:t>Please note, this event is being recorded</a:t>
            </a:r>
          </a:p>
          <a:p>
            <a:pPr marL="285750" indent="-285750">
              <a:buClr>
                <a:srgbClr val="1A4C39"/>
              </a:buClr>
              <a:buSzPct val="150000"/>
              <a:buFont typeface="Arial" panose="020B0604020202020204" pitchFamily="34" charset="0"/>
              <a:buChar char="•"/>
              <a:tabLst>
                <a:tab pos="457200" algn="l"/>
              </a:tabLst>
            </a:pPr>
            <a:r>
              <a:rPr lang="en-GB" sz="1800"/>
              <a:t>Please keep your camera on wherever possible</a:t>
            </a:r>
          </a:p>
          <a:p>
            <a:pPr marL="285750" indent="-285750">
              <a:buClr>
                <a:srgbClr val="1A4C39"/>
              </a:buClr>
              <a:buSzPct val="150000"/>
              <a:buFont typeface="Arial" panose="020B0604020202020204" pitchFamily="34" charset="0"/>
              <a:buChar char="•"/>
              <a:tabLst>
                <a:tab pos="457200" algn="l"/>
              </a:tabLst>
            </a:pPr>
            <a:r>
              <a:rPr lang="en-GB" sz="1800"/>
              <a:t>If you lose connection, please re-join using the link in your joining instructions or email </a:t>
            </a:r>
            <a:r>
              <a:rPr lang="en-GB" sz="1800">
                <a:solidFill>
                  <a:schemeClr val="accent6">
                    <a:lumMod val="75000"/>
                  </a:schemeClr>
                </a:solidFill>
                <a:hlinkClick r:id="rId4">
                  <a:extLst>
                    <a:ext uri="{A12FA001-AC4F-418D-AE19-62706E023703}">
                      <ahyp:hlinkClr xmlns:ahyp="http://schemas.microsoft.com/office/drawing/2018/hyperlinkcolor" val="tx"/>
                    </a:ext>
                  </a:extLst>
                </a:hlinkClick>
              </a:rPr>
              <a:t>provider.collaboration@nhsproviders.org</a:t>
            </a:r>
            <a:r>
              <a:rPr lang="en-GB" sz="1800">
                <a:solidFill>
                  <a:schemeClr val="accent6">
                    <a:lumMod val="75000"/>
                  </a:schemeClr>
                </a:solidFill>
              </a:rPr>
              <a:t> </a:t>
            </a:r>
          </a:p>
          <a:p>
            <a:pPr marL="285750" indent="-285750">
              <a:buClr>
                <a:srgbClr val="1A4C39"/>
              </a:buClr>
              <a:buSzPct val="150000"/>
              <a:buFont typeface="Arial" panose="020B0604020202020204" pitchFamily="34" charset="0"/>
              <a:buChar char="•"/>
              <a:tabLst>
                <a:tab pos="457200" algn="l"/>
              </a:tabLst>
            </a:pPr>
            <a:r>
              <a:rPr lang="en-GB" sz="1800"/>
              <a:t>Please ensure your microphone is muted during presentations to minimise background noise</a:t>
            </a:r>
          </a:p>
          <a:p>
            <a:pPr marL="285750" indent="-285750">
              <a:buClr>
                <a:srgbClr val="1A4C39"/>
              </a:buClr>
              <a:buSzPct val="150000"/>
              <a:buFont typeface="Arial" panose="020B0604020202020204" pitchFamily="34" charset="0"/>
              <a:buChar char="•"/>
              <a:tabLst>
                <a:tab pos="457200" algn="l"/>
              </a:tabLst>
            </a:pPr>
            <a:r>
              <a:rPr lang="en-GB" sz="1800"/>
              <a:t>We will come to questions  after each speaker</a:t>
            </a:r>
          </a:p>
          <a:p>
            <a:pPr marL="285750" indent="-285750">
              <a:buClr>
                <a:srgbClr val="1A4C39"/>
              </a:buClr>
              <a:buSzPct val="150000"/>
              <a:buFont typeface="Arial" panose="020B0604020202020204" pitchFamily="34" charset="0"/>
              <a:buChar char="•"/>
              <a:tabLst>
                <a:tab pos="457200" algn="l"/>
              </a:tabLst>
            </a:pPr>
            <a:r>
              <a:rPr lang="en-GB" sz="1800">
                <a:effectLst/>
                <a:ea typeface="Myriad Pro Light"/>
                <a:cs typeface="Times New Roman" panose="02020603050405020304" pitchFamily="18" charset="0"/>
              </a:rPr>
              <a:t>Please feel free to use the chat box for questions and sharing examples of what has delivered sustained progress in your organisation</a:t>
            </a:r>
          </a:p>
          <a:p>
            <a:pPr marL="285750" indent="-285750">
              <a:buClr>
                <a:srgbClr val="1A4C39"/>
              </a:buClr>
              <a:buSzPct val="150000"/>
              <a:buFont typeface="Arial" panose="020B0604020202020204" pitchFamily="34" charset="0"/>
              <a:buChar char="•"/>
              <a:tabLst>
                <a:tab pos="457200" algn="l"/>
              </a:tabLst>
            </a:pPr>
            <a:r>
              <a:rPr lang="en-GB" sz="1800">
                <a:ea typeface="Myriad Pro Light"/>
                <a:cs typeface="Times New Roman" panose="02020603050405020304" pitchFamily="18" charset="0"/>
              </a:rPr>
              <a:t>If you would like to ask a question audibly, please use the raise hand function during the Q&amp;A section and we will bring you in</a:t>
            </a:r>
          </a:p>
          <a:p>
            <a:pPr marL="285750" indent="-285750">
              <a:buClr>
                <a:srgbClr val="1A4C39"/>
              </a:buClr>
              <a:buSzPct val="150000"/>
              <a:buFont typeface="Arial" panose="020B0604020202020204" pitchFamily="34" charset="0"/>
              <a:buChar char="•"/>
              <a:tabLst>
                <a:tab pos="457200" algn="l"/>
              </a:tabLst>
            </a:pPr>
            <a:r>
              <a:rPr lang="en-GB" sz="1800">
                <a:effectLst/>
                <a:ea typeface="Myriad Pro Light"/>
                <a:cs typeface="Times New Roman" panose="02020603050405020304" pitchFamily="18" charset="0"/>
              </a:rPr>
              <a:t>Any </a:t>
            </a:r>
            <a:r>
              <a:rPr lang="en-GB" sz="1800">
                <a:ea typeface="Myriad Pro Light"/>
                <a:cs typeface="Times New Roman" panose="02020603050405020304" pitchFamily="18" charset="0"/>
              </a:rPr>
              <a:t>unanswered questions will be taken away and answered after the event</a:t>
            </a:r>
            <a:endParaRPr lang="en-GB" sz="1800">
              <a:effectLst/>
              <a:ea typeface="Myriad Pro Light"/>
              <a:cs typeface="Times New Roman" panose="02020603050405020304" pitchFamily="18" charset="0"/>
            </a:endParaRPr>
          </a:p>
          <a:p>
            <a:pPr marL="285750" indent="-285750" fontAlgn="base">
              <a:buClr>
                <a:srgbClr val="1A4C39"/>
              </a:buClr>
              <a:buSzPct val="150000"/>
              <a:buFont typeface="Arial" panose="020B0604020202020204" pitchFamily="34" charset="0"/>
              <a:buChar char="•"/>
            </a:pPr>
            <a:r>
              <a:rPr lang="en-GB" sz="1800"/>
              <a:t>You will receive a link to an evaluation form after today’s event.  Please take the time to complete it, we really do appreciate your feedback. </a:t>
            </a:r>
          </a:p>
          <a:p>
            <a:endParaRPr lang="en-GB"/>
          </a:p>
        </p:txBody>
      </p:sp>
      <p:sp>
        <p:nvSpPr>
          <p:cNvPr id="6" name="TextBox 5">
            <a:extLst>
              <a:ext uri="{FF2B5EF4-FFF2-40B4-BE49-F238E27FC236}">
                <a16:creationId xmlns:a16="http://schemas.microsoft.com/office/drawing/2014/main" id="{441C54BC-4F63-9C99-9187-279C61A31325}"/>
              </a:ext>
            </a:extLst>
          </p:cNvPr>
          <p:cNvSpPr txBox="1"/>
          <p:nvPr/>
        </p:nvSpPr>
        <p:spPr>
          <a:xfrm>
            <a:off x="1272060" y="0"/>
            <a:ext cx="5707117" cy="800219"/>
          </a:xfrm>
          <a:prstGeom prst="rect">
            <a:avLst/>
          </a:prstGeom>
          <a:noFill/>
        </p:spPr>
        <p:txBody>
          <a:bodyPr wrap="square" rtlCol="0">
            <a:spAutoFit/>
          </a:bodyPr>
          <a:lstStyle/>
          <a:p>
            <a:r>
              <a:rPr lang="en-US" sz="2800" spc="-100">
                <a:solidFill>
                  <a:schemeClr val="accent6"/>
                </a:solidFill>
              </a:rPr>
              <a:t>Housekeeping</a:t>
            </a:r>
          </a:p>
          <a:p>
            <a:endParaRPr lang="en-GB"/>
          </a:p>
        </p:txBody>
      </p:sp>
    </p:spTree>
    <p:extLst>
      <p:ext uri="{BB962C8B-B14F-4D97-AF65-F5344CB8AC3E}">
        <p14:creationId xmlns:p14="http://schemas.microsoft.com/office/powerpoint/2010/main" val="606264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91927" y="359550"/>
            <a:ext cx="787063" cy="317109"/>
          </a:xfrm>
          <a:custGeom>
            <a:avLst/>
            <a:gdLst/>
            <a:ahLst/>
            <a:cxnLst/>
            <a:rect l="l" t="t" r="r" b="b"/>
            <a:pathLst>
              <a:path w="788034" h="317500">
                <a:moveTo>
                  <a:pt x="787857" y="0"/>
                </a:moveTo>
                <a:lnTo>
                  <a:pt x="0" y="0"/>
                </a:lnTo>
                <a:lnTo>
                  <a:pt x="0" y="317258"/>
                </a:lnTo>
                <a:lnTo>
                  <a:pt x="787857" y="317258"/>
                </a:lnTo>
                <a:lnTo>
                  <a:pt x="787857" y="290398"/>
                </a:lnTo>
                <a:lnTo>
                  <a:pt x="610146" y="290398"/>
                </a:lnTo>
                <a:lnTo>
                  <a:pt x="589724" y="289313"/>
                </a:lnTo>
                <a:lnTo>
                  <a:pt x="568921" y="286404"/>
                </a:lnTo>
                <a:lnTo>
                  <a:pt x="566898" y="285978"/>
                </a:lnTo>
                <a:lnTo>
                  <a:pt x="22212" y="285978"/>
                </a:lnTo>
                <a:lnTo>
                  <a:pt x="77038" y="30606"/>
                </a:lnTo>
                <a:lnTo>
                  <a:pt x="637376" y="30606"/>
                </a:lnTo>
                <a:lnTo>
                  <a:pt x="638041" y="30353"/>
                </a:lnTo>
                <a:lnTo>
                  <a:pt x="679653" y="26238"/>
                </a:lnTo>
                <a:lnTo>
                  <a:pt x="787857" y="26238"/>
                </a:lnTo>
                <a:lnTo>
                  <a:pt x="787857" y="0"/>
                </a:lnTo>
                <a:close/>
              </a:path>
              <a:path w="788034" h="317500">
                <a:moveTo>
                  <a:pt x="685165" y="76746"/>
                </a:moveTo>
                <a:lnTo>
                  <a:pt x="665957" y="77698"/>
                </a:lnTo>
                <a:lnTo>
                  <a:pt x="650330" y="81305"/>
                </a:lnTo>
                <a:lnTo>
                  <a:pt x="639764" y="88769"/>
                </a:lnTo>
                <a:lnTo>
                  <a:pt x="635889" y="101257"/>
                </a:lnTo>
                <a:lnTo>
                  <a:pt x="651458" y="121277"/>
                </a:lnTo>
                <a:lnTo>
                  <a:pt x="685711" y="135861"/>
                </a:lnTo>
                <a:lnTo>
                  <a:pt x="719963" y="158203"/>
                </a:lnTo>
                <a:lnTo>
                  <a:pt x="735533" y="201498"/>
                </a:lnTo>
                <a:lnTo>
                  <a:pt x="724317" y="245167"/>
                </a:lnTo>
                <a:lnTo>
                  <a:pt x="695175" y="272418"/>
                </a:lnTo>
                <a:lnTo>
                  <a:pt x="654865" y="286433"/>
                </a:lnTo>
                <a:lnTo>
                  <a:pt x="610146" y="290398"/>
                </a:lnTo>
                <a:lnTo>
                  <a:pt x="787857" y="290398"/>
                </a:lnTo>
                <a:lnTo>
                  <a:pt x="787857" y="88430"/>
                </a:lnTo>
                <a:lnTo>
                  <a:pt x="741768" y="88430"/>
                </a:lnTo>
                <a:lnTo>
                  <a:pt x="730906" y="83984"/>
                </a:lnTo>
                <a:lnTo>
                  <a:pt x="718010" y="80259"/>
                </a:lnTo>
                <a:lnTo>
                  <a:pt x="702842" y="77698"/>
                </a:lnTo>
                <a:lnTo>
                  <a:pt x="685165" y="76746"/>
                </a:lnTo>
                <a:close/>
              </a:path>
              <a:path w="788034" h="317500">
                <a:moveTo>
                  <a:pt x="123355" y="109283"/>
                </a:moveTo>
                <a:lnTo>
                  <a:pt x="122631" y="109283"/>
                </a:lnTo>
                <a:lnTo>
                  <a:pt x="86931" y="285978"/>
                </a:lnTo>
                <a:lnTo>
                  <a:pt x="177025" y="285978"/>
                </a:lnTo>
                <a:lnTo>
                  <a:pt x="123355" y="109283"/>
                </a:lnTo>
                <a:close/>
              </a:path>
              <a:path w="788034" h="317500">
                <a:moveTo>
                  <a:pt x="342112" y="30606"/>
                </a:moveTo>
                <a:lnTo>
                  <a:pt x="316763" y="30606"/>
                </a:lnTo>
                <a:lnTo>
                  <a:pt x="262369" y="285978"/>
                </a:lnTo>
                <a:lnTo>
                  <a:pt x="288785" y="285978"/>
                </a:lnTo>
                <a:lnTo>
                  <a:pt x="342112" y="30606"/>
                </a:lnTo>
                <a:close/>
              </a:path>
              <a:path w="788034" h="317500">
                <a:moveTo>
                  <a:pt x="461619" y="176606"/>
                </a:moveTo>
                <a:lnTo>
                  <a:pt x="380326" y="176606"/>
                </a:lnTo>
                <a:lnTo>
                  <a:pt x="357530" y="285978"/>
                </a:lnTo>
                <a:lnTo>
                  <a:pt x="438823" y="285978"/>
                </a:lnTo>
                <a:lnTo>
                  <a:pt x="461619" y="176606"/>
                </a:lnTo>
                <a:close/>
              </a:path>
              <a:path w="788034" h="317500">
                <a:moveTo>
                  <a:pt x="637376" y="30606"/>
                </a:moveTo>
                <a:lnTo>
                  <a:pt x="560882" y="30606"/>
                </a:lnTo>
                <a:lnTo>
                  <a:pt x="507555" y="285978"/>
                </a:lnTo>
                <a:lnTo>
                  <a:pt x="566898" y="285978"/>
                </a:lnTo>
                <a:lnTo>
                  <a:pt x="548881" y="282190"/>
                </a:lnTo>
                <a:lnTo>
                  <a:pt x="530745" y="277190"/>
                </a:lnTo>
                <a:lnTo>
                  <a:pt x="546925" y="225234"/>
                </a:lnTo>
                <a:lnTo>
                  <a:pt x="659414" y="225234"/>
                </a:lnTo>
                <a:lnTo>
                  <a:pt x="664921" y="209524"/>
                </a:lnTo>
                <a:lnTo>
                  <a:pt x="649351" y="187101"/>
                </a:lnTo>
                <a:lnTo>
                  <a:pt x="615099" y="172338"/>
                </a:lnTo>
                <a:lnTo>
                  <a:pt x="580846" y="151756"/>
                </a:lnTo>
                <a:lnTo>
                  <a:pt x="565277" y="111874"/>
                </a:lnTo>
                <a:lnTo>
                  <a:pt x="575234" y="70697"/>
                </a:lnTo>
                <a:lnTo>
                  <a:pt x="601362" y="44348"/>
                </a:lnTo>
                <a:lnTo>
                  <a:pt x="637376" y="30606"/>
                </a:lnTo>
                <a:close/>
              </a:path>
              <a:path w="788034" h="317500">
                <a:moveTo>
                  <a:pt x="659414" y="225234"/>
                </a:moveTo>
                <a:lnTo>
                  <a:pt x="546925" y="225234"/>
                </a:lnTo>
                <a:lnTo>
                  <a:pt x="559373" y="231237"/>
                </a:lnTo>
                <a:lnTo>
                  <a:pt x="575216" y="235862"/>
                </a:lnTo>
                <a:lnTo>
                  <a:pt x="592718" y="238837"/>
                </a:lnTo>
                <a:lnTo>
                  <a:pt x="610146" y="239890"/>
                </a:lnTo>
                <a:lnTo>
                  <a:pt x="627752" y="238837"/>
                </a:lnTo>
                <a:lnTo>
                  <a:pt x="645539" y="234580"/>
                </a:lnTo>
                <a:lnTo>
                  <a:pt x="659364" y="225375"/>
                </a:lnTo>
                <a:lnTo>
                  <a:pt x="659414" y="225234"/>
                </a:lnTo>
                <a:close/>
              </a:path>
              <a:path w="788034" h="317500">
                <a:moveTo>
                  <a:pt x="252031" y="30606"/>
                </a:moveTo>
                <a:lnTo>
                  <a:pt x="162674" y="30606"/>
                </a:lnTo>
                <a:lnTo>
                  <a:pt x="215277" y="207695"/>
                </a:lnTo>
                <a:lnTo>
                  <a:pt x="216001" y="207695"/>
                </a:lnTo>
                <a:lnTo>
                  <a:pt x="252031" y="30606"/>
                </a:lnTo>
                <a:close/>
              </a:path>
              <a:path w="788034" h="317500">
                <a:moveTo>
                  <a:pt x="492150" y="30606"/>
                </a:moveTo>
                <a:lnTo>
                  <a:pt x="410857" y="30606"/>
                </a:lnTo>
                <a:lnTo>
                  <a:pt x="390664" y="128308"/>
                </a:lnTo>
                <a:lnTo>
                  <a:pt x="471906" y="128308"/>
                </a:lnTo>
                <a:lnTo>
                  <a:pt x="492150" y="30606"/>
                </a:lnTo>
                <a:close/>
              </a:path>
              <a:path w="788034" h="317500">
                <a:moveTo>
                  <a:pt x="787857" y="26238"/>
                </a:moveTo>
                <a:lnTo>
                  <a:pt x="679653" y="26238"/>
                </a:lnTo>
                <a:lnTo>
                  <a:pt x="702862" y="26881"/>
                </a:lnTo>
                <a:lnTo>
                  <a:pt x="724374" y="28898"/>
                </a:lnTo>
                <a:lnTo>
                  <a:pt x="743198" y="32421"/>
                </a:lnTo>
                <a:lnTo>
                  <a:pt x="758342" y="37579"/>
                </a:lnTo>
                <a:lnTo>
                  <a:pt x="741768" y="88430"/>
                </a:lnTo>
                <a:lnTo>
                  <a:pt x="787857" y="88430"/>
                </a:lnTo>
                <a:lnTo>
                  <a:pt x="787857" y="26238"/>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sp>
        <p:nvSpPr>
          <p:cNvPr id="4" name="object 4"/>
          <p:cNvSpPr/>
          <p:nvPr/>
        </p:nvSpPr>
        <p:spPr>
          <a:xfrm>
            <a:off x="5638" y="5039209"/>
            <a:ext cx="9132725" cy="102743"/>
          </a:xfrm>
          <a:custGeom>
            <a:avLst/>
            <a:gdLst/>
            <a:ahLst/>
            <a:cxnLst/>
            <a:rect l="l" t="t" r="r" b="b"/>
            <a:pathLst>
              <a:path w="9144000" h="102870">
                <a:moveTo>
                  <a:pt x="9144000" y="0"/>
                </a:moveTo>
                <a:lnTo>
                  <a:pt x="0" y="0"/>
                </a:lnTo>
                <a:lnTo>
                  <a:pt x="0" y="102565"/>
                </a:lnTo>
                <a:lnTo>
                  <a:pt x="9144000" y="102565"/>
                </a:lnTo>
                <a:lnTo>
                  <a:pt x="9144000" y="0"/>
                </a:lnTo>
                <a:close/>
              </a:path>
            </a:pathLst>
          </a:custGeom>
          <a:solidFill>
            <a:srgbClr val="0072BC"/>
          </a:solidFill>
        </p:spPr>
        <p:txBody>
          <a:bodyPr wrap="square" lIns="0" tIns="0" rIns="0" bIns="0" rtlCol="0"/>
          <a:lstStyle/>
          <a:p>
            <a:pPr defTabSz="913303"/>
            <a:endParaRPr sz="1798" kern="0">
              <a:solidFill>
                <a:sysClr val="windowText" lastClr="000000"/>
              </a:solidFill>
            </a:endParaRPr>
          </a:p>
        </p:txBody>
      </p:sp>
      <p:graphicFrame>
        <p:nvGraphicFramePr>
          <p:cNvPr id="8" name="Content Placeholder 3">
            <a:extLst>
              <a:ext uri="{FF2B5EF4-FFF2-40B4-BE49-F238E27FC236}">
                <a16:creationId xmlns:a16="http://schemas.microsoft.com/office/drawing/2014/main" id="{76034F98-D187-D1A1-4F7D-7448CE5E84F1}"/>
              </a:ext>
            </a:extLst>
          </p:cNvPr>
          <p:cNvGraphicFramePr>
            <a:graphicFrameLocks/>
          </p:cNvGraphicFramePr>
          <p:nvPr>
            <p:custDataLst>
              <p:tags r:id="rId1"/>
            </p:custDataLst>
          </p:nvPr>
        </p:nvGraphicFramePr>
        <p:xfrm>
          <a:off x="473374" y="1495169"/>
          <a:ext cx="8197255" cy="2945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2">
            <a:extLst>
              <a:ext uri="{FF2B5EF4-FFF2-40B4-BE49-F238E27FC236}">
                <a16:creationId xmlns:a16="http://schemas.microsoft.com/office/drawing/2014/main" id="{D428A34B-8AC1-D106-737A-7E4CFDB8E06B}"/>
              </a:ext>
            </a:extLst>
          </p:cNvPr>
          <p:cNvSpPr>
            <a:spLocks noGrp="1"/>
          </p:cNvSpPr>
          <p:nvPr>
            <p:ph type="title"/>
            <p:custDataLst>
              <p:tags r:id="rId2"/>
            </p:custDataLst>
          </p:nvPr>
        </p:nvSpPr>
        <p:spPr>
          <a:xfrm>
            <a:off x="473061" y="398681"/>
            <a:ext cx="8197879" cy="791023"/>
          </a:xfrm>
        </p:spPr>
        <p:txBody>
          <a:bodyPr anchor="t">
            <a:normAutofit fontScale="90000"/>
          </a:bodyPr>
          <a:lstStyle/>
          <a:p>
            <a:r>
              <a:rPr lang="en-GB" dirty="0"/>
              <a:t>Learning from our work</a:t>
            </a:r>
            <a:br>
              <a:rPr lang="en-GB" dirty="0"/>
            </a:br>
            <a:r>
              <a:rPr lang="en-GB" sz="1998" dirty="0">
                <a:solidFill>
                  <a:schemeClr val="accent5">
                    <a:lumMod val="100000"/>
                  </a:schemeClr>
                </a:solidFill>
              </a:rPr>
              <a:t>Turning productivity into a clinical discussion</a:t>
            </a:r>
            <a:br>
              <a:rPr lang="en-GB" dirty="0"/>
            </a:br>
            <a:br>
              <a:rPr lang="en-GB" sz="2197" dirty="0"/>
            </a:br>
            <a:endParaRPr lang="en-GB" sz="1998" dirty="0">
              <a:solidFill>
                <a:schemeClr val="accent5">
                  <a:lumMod val="100000"/>
                </a:schemeClr>
              </a:solidFill>
            </a:endParaRPr>
          </a:p>
        </p:txBody>
      </p:sp>
    </p:spTree>
    <p:extLst>
      <p:ext uri="{BB962C8B-B14F-4D97-AF65-F5344CB8AC3E}">
        <p14:creationId xmlns:p14="http://schemas.microsoft.com/office/powerpoint/2010/main" val="2377553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ccessory, umbrella&#10;&#10;Description automatically generated">
            <a:extLst>
              <a:ext uri="{FF2B5EF4-FFF2-40B4-BE49-F238E27FC236}">
                <a16:creationId xmlns:a16="http://schemas.microsoft.com/office/drawing/2014/main" id="{4D1F0F3E-1D8C-154E-9FCA-3D83AD600566}"/>
              </a:ext>
            </a:extLst>
          </p:cNvPr>
          <p:cNvPicPr>
            <a:picLocks noChangeAspect="1"/>
          </p:cNvPicPr>
          <p:nvPr/>
        </p:nvPicPr>
        <p:blipFill>
          <a:blip r:embed="rId3"/>
          <a:stretch>
            <a:fillRect/>
          </a:stretch>
        </p:blipFill>
        <p:spPr>
          <a:xfrm>
            <a:off x="0" y="0"/>
            <a:ext cx="9144000" cy="5143500"/>
          </a:xfrm>
          <a:prstGeom prst="rect">
            <a:avLst/>
          </a:prstGeom>
        </p:spPr>
      </p:pic>
      <p:sp>
        <p:nvSpPr>
          <p:cNvPr id="2" name="Content Placeholder 2">
            <a:extLst>
              <a:ext uri="{FF2B5EF4-FFF2-40B4-BE49-F238E27FC236}">
                <a16:creationId xmlns:a16="http://schemas.microsoft.com/office/drawing/2014/main" id="{D3C86110-BB91-B455-344B-63E8AEB3D86C}"/>
              </a:ext>
            </a:extLst>
          </p:cNvPr>
          <p:cNvSpPr txBox="1">
            <a:spLocks/>
          </p:cNvSpPr>
          <p:nvPr/>
        </p:nvSpPr>
        <p:spPr>
          <a:xfrm>
            <a:off x="1799190" y="1655615"/>
            <a:ext cx="6812968" cy="1832269"/>
          </a:xfrm>
          <a:prstGeom prst="rect">
            <a:avLst/>
          </a:prstGeom>
        </p:spPr>
        <p:txBody>
          <a:bodyPr vert="horz" lIns="0" tIns="0" rIns="91440" bIns="45720" rtlCol="0">
            <a:noAutofit/>
          </a:bodyPr>
          <a:lst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80000"/>
              </a:lnSpc>
              <a:spcBef>
                <a:spcPts val="0"/>
              </a:spcBef>
              <a:spcAft>
                <a:spcPts val="0"/>
              </a:spcAft>
              <a:buClr>
                <a:srgbClr val="F0532D"/>
              </a:buClr>
              <a:buSzTx/>
              <a:buFont typeface="Arial"/>
              <a:buNone/>
              <a:tabLst/>
              <a:defRPr/>
            </a:pPr>
            <a:endParaRPr kumimoji="0" lang="en-GB" sz="3600" b="1" i="0" u="none" strike="noStrike" kern="1200" cap="none" spc="-100" normalizeH="0" baseline="0" noProof="0">
              <a:ln>
                <a:noFill/>
              </a:ln>
              <a:solidFill>
                <a:srgbClr val="DEFEDF"/>
              </a:solidFill>
              <a:effectLst/>
              <a:uLnTx/>
              <a:uFillTx/>
              <a:latin typeface="Calibri"/>
              <a:ea typeface="+mn-ea"/>
              <a:cs typeface="+mn-cs"/>
            </a:endParaRPr>
          </a:p>
        </p:txBody>
      </p:sp>
      <p:sp>
        <p:nvSpPr>
          <p:cNvPr id="5" name="TextBox 4">
            <a:extLst>
              <a:ext uri="{FF2B5EF4-FFF2-40B4-BE49-F238E27FC236}">
                <a16:creationId xmlns:a16="http://schemas.microsoft.com/office/drawing/2014/main" id="{E0E87923-CFAE-C1FA-337E-2C7A82A4C75E}"/>
              </a:ext>
            </a:extLst>
          </p:cNvPr>
          <p:cNvSpPr txBox="1"/>
          <p:nvPr/>
        </p:nvSpPr>
        <p:spPr>
          <a:xfrm>
            <a:off x="2853260" y="678769"/>
            <a:ext cx="748074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DEFEDF"/>
                </a:solidFill>
                <a:effectLst/>
                <a:uLnTx/>
                <a:uFillTx/>
                <a:latin typeface="Calibri"/>
                <a:ea typeface="+mn-ea"/>
                <a:cs typeface="+mn-cs"/>
              </a:rPr>
              <a:t>Any questions?</a:t>
            </a:r>
          </a:p>
        </p:txBody>
      </p:sp>
    </p:spTree>
    <p:extLst>
      <p:ext uri="{BB962C8B-B14F-4D97-AF65-F5344CB8AC3E}">
        <p14:creationId xmlns:p14="http://schemas.microsoft.com/office/powerpoint/2010/main" val="3394498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75493" y="775199"/>
            <a:ext cx="3635027" cy="1880771"/>
          </a:xfrm>
        </p:spPr>
        <p:txBody>
          <a:bodyPr/>
          <a:lstStyle/>
          <a:p>
            <a:r>
              <a:rPr lang="en-GB" sz="2700" dirty="0"/>
              <a:t>Moving ‘further &amp; faster’ in elective care recovery with GIRFT</a:t>
            </a:r>
            <a:endParaRPr lang="en-GB" sz="3600" dirty="0"/>
          </a:p>
        </p:txBody>
      </p:sp>
      <p:pic>
        <p:nvPicPr>
          <p:cNvPr id="5" name="Picture 4">
            <a:extLst>
              <a:ext uri="{FF2B5EF4-FFF2-40B4-BE49-F238E27FC236}">
                <a16:creationId xmlns:a16="http://schemas.microsoft.com/office/drawing/2014/main" id="{31478BA3-FED7-6E66-1951-62492DC4C952}"/>
              </a:ext>
            </a:extLst>
          </p:cNvPr>
          <p:cNvPicPr>
            <a:picLocks noChangeAspect="1"/>
          </p:cNvPicPr>
          <p:nvPr/>
        </p:nvPicPr>
        <p:blipFill>
          <a:blip r:embed="rId3"/>
          <a:stretch>
            <a:fillRect/>
          </a:stretch>
        </p:blipFill>
        <p:spPr>
          <a:xfrm>
            <a:off x="200336" y="4460877"/>
            <a:ext cx="2400300" cy="442913"/>
          </a:xfrm>
          <a:prstGeom prst="rect">
            <a:avLst/>
          </a:prstGeom>
        </p:spPr>
      </p:pic>
      <p:sp>
        <p:nvSpPr>
          <p:cNvPr id="6" name="Subtitle 5">
            <a:extLst>
              <a:ext uri="{FF2B5EF4-FFF2-40B4-BE49-F238E27FC236}">
                <a16:creationId xmlns:a16="http://schemas.microsoft.com/office/drawing/2014/main" id="{3A178D25-513E-AFD0-49F5-C26426CF0C7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6FC9A1-A628-641B-5FEF-32F8D3EB257B}"/>
              </a:ext>
            </a:extLst>
          </p:cNvPr>
          <p:cNvSpPr>
            <a:spLocks noGrp="1"/>
          </p:cNvSpPr>
          <p:nvPr>
            <p:ph type="title"/>
          </p:nvPr>
        </p:nvSpPr>
        <p:spPr>
          <a:xfrm>
            <a:off x="233162" y="9473"/>
            <a:ext cx="8553116" cy="648890"/>
          </a:xfrm>
        </p:spPr>
        <p:txBody>
          <a:bodyPr>
            <a:normAutofit/>
          </a:bodyPr>
          <a:lstStyle/>
          <a:p>
            <a:r>
              <a:rPr lang="en-GB" sz="2400" dirty="0">
                <a:solidFill>
                  <a:srgbClr val="0070C0"/>
                </a:solidFill>
                <a:latin typeface="Arial" panose="020B0604020202020204" pitchFamily="34" charset="0"/>
                <a:cs typeface="Arial" panose="020B0604020202020204" pitchFamily="34" charset="0"/>
              </a:rPr>
              <a:t>GIRFT Implementation </a:t>
            </a:r>
            <a:endParaRPr lang="en-GB" sz="2400" dirty="0">
              <a:solidFill>
                <a:srgbClr val="0070C0"/>
              </a:solidFill>
            </a:endParaRPr>
          </a:p>
        </p:txBody>
      </p:sp>
      <p:graphicFrame>
        <p:nvGraphicFramePr>
          <p:cNvPr id="5" name="Diagram 4">
            <a:extLst>
              <a:ext uri="{FF2B5EF4-FFF2-40B4-BE49-F238E27FC236}">
                <a16:creationId xmlns:a16="http://schemas.microsoft.com/office/drawing/2014/main" id="{EFC0CAA3-2AF2-3E37-EF72-D02C8D908932}"/>
              </a:ext>
            </a:extLst>
          </p:cNvPr>
          <p:cNvGraphicFramePr/>
          <p:nvPr>
            <p:extLst>
              <p:ext uri="{D42A27DB-BD31-4B8C-83A1-F6EECF244321}">
                <p14:modId xmlns:p14="http://schemas.microsoft.com/office/powerpoint/2010/main" val="3678454162"/>
              </p:ext>
            </p:extLst>
          </p:nvPr>
        </p:nvGraphicFramePr>
        <p:xfrm>
          <a:off x="2434810" y="-232502"/>
          <a:ext cx="4305705" cy="2947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2E395E40-94F8-9DA1-042E-7BF7122F1D34}"/>
              </a:ext>
            </a:extLst>
          </p:cNvPr>
          <p:cNvPicPr>
            <a:picLocks noChangeAspect="1"/>
          </p:cNvPicPr>
          <p:nvPr/>
        </p:nvPicPr>
        <p:blipFill>
          <a:blip r:embed="rId7"/>
          <a:stretch>
            <a:fillRect/>
          </a:stretch>
        </p:blipFill>
        <p:spPr>
          <a:xfrm>
            <a:off x="6740514" y="305956"/>
            <a:ext cx="1824644" cy="1310336"/>
          </a:xfrm>
          <a:prstGeom prst="rect">
            <a:avLst/>
          </a:prstGeom>
        </p:spPr>
      </p:pic>
      <p:graphicFrame>
        <p:nvGraphicFramePr>
          <p:cNvPr id="7" name="TextBox 27">
            <a:extLst>
              <a:ext uri="{FF2B5EF4-FFF2-40B4-BE49-F238E27FC236}">
                <a16:creationId xmlns:a16="http://schemas.microsoft.com/office/drawing/2014/main" id="{7E47247F-F78B-8A58-704D-254C6E650EEC}"/>
              </a:ext>
            </a:extLst>
          </p:cNvPr>
          <p:cNvGraphicFramePr/>
          <p:nvPr>
            <p:extLst>
              <p:ext uri="{D42A27DB-BD31-4B8C-83A1-F6EECF244321}">
                <p14:modId xmlns:p14="http://schemas.microsoft.com/office/powerpoint/2010/main" val="248512397"/>
              </p:ext>
            </p:extLst>
          </p:nvPr>
        </p:nvGraphicFramePr>
        <p:xfrm>
          <a:off x="195073" y="1272532"/>
          <a:ext cx="8948927" cy="44319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04AAA8DD-B6F4-1E82-A48C-80036BC91777}"/>
              </a:ext>
            </a:extLst>
          </p:cNvPr>
          <p:cNvSpPr txBox="1"/>
          <p:nvPr/>
        </p:nvSpPr>
        <p:spPr>
          <a:xfrm>
            <a:off x="101426" y="500660"/>
            <a:ext cx="2286000" cy="2123658"/>
          </a:xfrm>
          <a:prstGeom prst="rect">
            <a:avLst/>
          </a:prstGeom>
          <a:solidFill>
            <a:srgbClr val="85DBD3"/>
          </a:solidFill>
          <a:ln>
            <a:solidFill>
              <a:schemeClr val="tx1"/>
            </a:solidFill>
          </a:ln>
        </p:spPr>
        <p:txBody>
          <a:bodyPr wrap="square">
            <a:spAutoFit/>
          </a:bodyPr>
          <a:lstStyle/>
          <a:p>
            <a:pPr defTabSz="685800"/>
            <a:r>
              <a:rPr lang="en-GB" sz="825" b="1" dirty="0">
                <a:solidFill>
                  <a:prstClr val="black"/>
                </a:solidFill>
                <a:latin typeface="Calibri" panose="020F0502020204030204"/>
              </a:rPr>
              <a:t>How are we engaging with the system/stakeholders</a:t>
            </a:r>
          </a:p>
          <a:p>
            <a:pPr defTabSz="685800"/>
            <a:endParaRPr lang="en-GB" sz="825" b="1" dirty="0">
              <a:solidFill>
                <a:prstClr val="black"/>
              </a:solidFill>
              <a:latin typeface="Calibri" panose="020F0502020204030204"/>
            </a:endParaRPr>
          </a:p>
          <a:p>
            <a:pPr marL="128588" indent="-128588" defTabSz="685800">
              <a:buFont typeface="Arial" panose="020B0604020202020204" pitchFamily="34" charset="0"/>
              <a:buChar char="•"/>
            </a:pPr>
            <a:r>
              <a:rPr lang="en-GB" sz="825" dirty="0">
                <a:solidFill>
                  <a:prstClr val="black"/>
                </a:solidFill>
                <a:latin typeface="Calibri" panose="020F0502020204030204"/>
              </a:rPr>
              <a:t>3 rounds of ICB visits (4</a:t>
            </a:r>
            <a:r>
              <a:rPr lang="en-GB" sz="825" baseline="30000" dirty="0">
                <a:solidFill>
                  <a:prstClr val="black"/>
                </a:solidFill>
                <a:latin typeface="Calibri" panose="020F0502020204030204"/>
              </a:rPr>
              <a:t>th</a:t>
            </a:r>
            <a:r>
              <a:rPr lang="en-GB" sz="825" dirty="0">
                <a:solidFill>
                  <a:prstClr val="black"/>
                </a:solidFill>
                <a:latin typeface="Calibri" panose="020F0502020204030204"/>
              </a:rPr>
              <a:t> starting in July)</a:t>
            </a:r>
          </a:p>
          <a:p>
            <a:pPr marL="128588" indent="-128588" defTabSz="685800">
              <a:buFont typeface="Arial" panose="020B0604020202020204" pitchFamily="34" charset="0"/>
              <a:buChar char="•"/>
            </a:pPr>
            <a:r>
              <a:rPr lang="en-GB" sz="825" dirty="0">
                <a:solidFill>
                  <a:prstClr val="black"/>
                </a:solidFill>
                <a:latin typeface="Calibri" panose="020F0502020204030204"/>
              </a:rPr>
              <a:t>C.5,000 trust/specialty specific deep dives</a:t>
            </a:r>
          </a:p>
          <a:p>
            <a:pPr marL="128588" indent="-128588" defTabSz="685800">
              <a:buFont typeface="Arial" panose="020B0604020202020204" pitchFamily="34" charset="0"/>
              <a:buChar char="•"/>
            </a:pPr>
            <a:r>
              <a:rPr lang="en-GB" sz="825" dirty="0">
                <a:solidFill>
                  <a:prstClr val="black"/>
                </a:solidFill>
                <a:latin typeface="Calibri" panose="020F0502020204030204"/>
              </a:rPr>
              <a:t>3 active cohorts of Further Faster interventions</a:t>
            </a:r>
          </a:p>
          <a:p>
            <a:pPr marL="128588" indent="-128588" defTabSz="685800">
              <a:buFont typeface="Arial" panose="020B0604020202020204" pitchFamily="34" charset="0"/>
              <a:buChar char="•"/>
            </a:pPr>
            <a:r>
              <a:rPr lang="en-GB" sz="825" dirty="0">
                <a:solidFill>
                  <a:prstClr val="black"/>
                </a:solidFill>
                <a:latin typeface="Calibri" panose="020F0502020204030204"/>
              </a:rPr>
              <a:t>Active hub accreditation programme</a:t>
            </a:r>
          </a:p>
          <a:p>
            <a:pPr marL="128588" indent="-128588" defTabSz="685800">
              <a:buFont typeface="Arial" panose="020B0604020202020204" pitchFamily="34" charset="0"/>
              <a:buChar char="•"/>
            </a:pPr>
            <a:r>
              <a:rPr lang="en-GB" sz="825" dirty="0">
                <a:solidFill>
                  <a:prstClr val="black"/>
                </a:solidFill>
                <a:latin typeface="Calibri" panose="020F0502020204030204"/>
              </a:rPr>
              <a:t>Stakeholder engagement on c.50 workstreams</a:t>
            </a:r>
          </a:p>
          <a:p>
            <a:pPr marL="128588" indent="-128588" defTabSz="685800">
              <a:buFont typeface="Arial" panose="020B0604020202020204" pitchFamily="34" charset="0"/>
              <a:buChar char="•"/>
            </a:pPr>
            <a:r>
              <a:rPr lang="en-GB" sz="825" dirty="0">
                <a:solidFill>
                  <a:prstClr val="black"/>
                </a:solidFill>
                <a:latin typeface="Calibri" panose="020F0502020204030204"/>
              </a:rPr>
              <a:t>Support for other areas of NHSE – Elective   Recovery, UEC, Diagnostics, Cancer, Mental Health, Diabetes, Stroke, Trauma, Perioperative, Dental etc</a:t>
            </a:r>
          </a:p>
          <a:p>
            <a:pPr marL="128588" indent="-128588" defTabSz="685800">
              <a:buFont typeface="Arial" panose="020B0604020202020204" pitchFamily="34" charset="0"/>
              <a:buChar char="•"/>
            </a:pPr>
            <a:r>
              <a:rPr lang="en-GB" sz="825" dirty="0">
                <a:solidFill>
                  <a:prstClr val="black"/>
                </a:solidFill>
                <a:latin typeface="Calibri" panose="020F0502020204030204"/>
              </a:rPr>
              <a:t>Close collaboration and co-production with all professional bodies and Royal Colleges</a:t>
            </a:r>
          </a:p>
        </p:txBody>
      </p:sp>
    </p:spTree>
    <p:extLst>
      <p:ext uri="{BB962C8B-B14F-4D97-AF65-F5344CB8AC3E}">
        <p14:creationId xmlns:p14="http://schemas.microsoft.com/office/powerpoint/2010/main" val="20570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185987" y="44214"/>
            <a:ext cx="8553116" cy="648890"/>
          </a:xfrm>
        </p:spPr>
        <p:txBody>
          <a:bodyPr>
            <a:normAutofit/>
          </a:bodyPr>
          <a:lstStyle/>
          <a:p>
            <a:r>
              <a:rPr lang="en-GB" sz="2400" dirty="0">
                <a:solidFill>
                  <a:srgbClr val="0070C0"/>
                </a:solidFill>
                <a:latin typeface="Arial" panose="020B0604020202020204" pitchFamily="34" charset="0"/>
                <a:cs typeface="Arial" panose="020B0604020202020204" pitchFamily="34" charset="0"/>
              </a:rPr>
              <a:t>National impact of ‘Further Faster’ in outpatients</a:t>
            </a:r>
          </a:p>
        </p:txBody>
      </p:sp>
      <p:pic>
        <p:nvPicPr>
          <p:cNvPr id="10" name="Picture 9">
            <a:extLst>
              <a:ext uri="{FF2B5EF4-FFF2-40B4-BE49-F238E27FC236}">
                <a16:creationId xmlns:a16="http://schemas.microsoft.com/office/drawing/2014/main" id="{4CF63AA2-8559-2AD8-F609-0CE9E8C1E3FB}"/>
              </a:ext>
            </a:extLst>
          </p:cNvPr>
          <p:cNvPicPr>
            <a:picLocks noChangeAspect="1"/>
          </p:cNvPicPr>
          <p:nvPr/>
        </p:nvPicPr>
        <p:blipFill>
          <a:blip r:embed="rId3"/>
          <a:stretch>
            <a:fillRect/>
          </a:stretch>
        </p:blipFill>
        <p:spPr>
          <a:xfrm>
            <a:off x="185988" y="687546"/>
            <a:ext cx="4727594" cy="2545064"/>
          </a:xfrm>
          <a:prstGeom prst="rect">
            <a:avLst/>
          </a:prstGeom>
          <a:ln>
            <a:solidFill>
              <a:schemeClr val="tx1"/>
            </a:solidFill>
          </a:ln>
        </p:spPr>
      </p:pic>
      <p:sp>
        <p:nvSpPr>
          <p:cNvPr id="13" name="TextBox 12">
            <a:extLst>
              <a:ext uri="{FF2B5EF4-FFF2-40B4-BE49-F238E27FC236}">
                <a16:creationId xmlns:a16="http://schemas.microsoft.com/office/drawing/2014/main" id="{07DCBFED-FD32-0F27-B305-077E7C8FFC38}"/>
              </a:ext>
            </a:extLst>
          </p:cNvPr>
          <p:cNvSpPr txBox="1"/>
          <p:nvPr/>
        </p:nvSpPr>
        <p:spPr>
          <a:xfrm>
            <a:off x="1130060" y="3318359"/>
            <a:ext cx="2839449" cy="1223412"/>
          </a:xfrm>
          <a:prstGeom prst="rect">
            <a:avLst/>
          </a:prstGeom>
          <a:solidFill>
            <a:srgbClr val="80D2CC"/>
          </a:solidFill>
          <a:ln>
            <a:solidFill>
              <a:schemeClr val="tx1"/>
            </a:solidFill>
          </a:ln>
        </p:spPr>
        <p:txBody>
          <a:bodyPr wrap="square" rtlCol="0">
            <a:spAutoFit/>
          </a:bodyPr>
          <a:lstStyle/>
          <a:p>
            <a:pPr defTabSz="685800"/>
            <a:r>
              <a:rPr lang="en-GB" sz="1050" b="1" dirty="0">
                <a:solidFill>
                  <a:srgbClr val="231F20"/>
                </a:solidFill>
                <a:latin typeface="Arial" panose="020B0604020202020204"/>
              </a:rPr>
              <a:t>Cohort 1:</a:t>
            </a:r>
            <a:r>
              <a:rPr lang="en-GB" sz="1050" dirty="0">
                <a:solidFill>
                  <a:srgbClr val="231F20"/>
                </a:solidFill>
                <a:latin typeface="Arial" panose="020B0604020202020204"/>
              </a:rPr>
              <a:t> 25 trusts launched July 2023</a:t>
            </a:r>
          </a:p>
          <a:p>
            <a:pPr defTabSz="685800"/>
            <a:endParaRPr lang="en-GB" sz="1050" dirty="0">
              <a:solidFill>
                <a:srgbClr val="231F20"/>
              </a:solidFill>
              <a:latin typeface="Arial" panose="020B0604020202020204"/>
            </a:endParaRPr>
          </a:p>
          <a:p>
            <a:pPr defTabSz="685800"/>
            <a:r>
              <a:rPr lang="en-GB" sz="1050" b="1" dirty="0">
                <a:solidFill>
                  <a:srgbClr val="231F20"/>
                </a:solidFill>
                <a:latin typeface="Arial" panose="020B0604020202020204"/>
              </a:rPr>
              <a:t>Cohort 2:</a:t>
            </a:r>
            <a:r>
              <a:rPr lang="en-GB" sz="1050" dirty="0">
                <a:solidFill>
                  <a:srgbClr val="231F20"/>
                </a:solidFill>
                <a:latin typeface="Arial" panose="020B0604020202020204"/>
              </a:rPr>
              <a:t> 26 trusts (all tier 1&amp;2) launched November 2023</a:t>
            </a:r>
          </a:p>
          <a:p>
            <a:pPr defTabSz="685800"/>
            <a:endParaRPr lang="en-GB" sz="1050" dirty="0">
              <a:solidFill>
                <a:srgbClr val="231F20"/>
              </a:solidFill>
              <a:latin typeface="Arial" panose="020B0604020202020204"/>
            </a:endParaRPr>
          </a:p>
          <a:p>
            <a:pPr defTabSz="685800"/>
            <a:r>
              <a:rPr lang="en-GB" sz="1050" b="1" dirty="0">
                <a:solidFill>
                  <a:srgbClr val="231F20"/>
                </a:solidFill>
                <a:latin typeface="Arial" panose="020B0604020202020204"/>
              </a:rPr>
              <a:t>Cohort 3:</a:t>
            </a:r>
            <a:r>
              <a:rPr lang="en-GB" sz="1050" dirty="0">
                <a:solidFill>
                  <a:srgbClr val="231F20"/>
                </a:solidFill>
                <a:latin typeface="Arial" panose="020B0604020202020204"/>
              </a:rPr>
              <a:t> (all other trusts) launched March 2024</a:t>
            </a:r>
          </a:p>
        </p:txBody>
      </p:sp>
      <p:sp>
        <p:nvSpPr>
          <p:cNvPr id="6" name="Oval 5">
            <a:extLst>
              <a:ext uri="{FF2B5EF4-FFF2-40B4-BE49-F238E27FC236}">
                <a16:creationId xmlns:a16="http://schemas.microsoft.com/office/drawing/2014/main" id="{1CFE85C8-FAE3-B1B1-C20B-5EE646663D61}"/>
              </a:ext>
            </a:extLst>
          </p:cNvPr>
          <p:cNvSpPr/>
          <p:nvPr/>
        </p:nvSpPr>
        <p:spPr>
          <a:xfrm>
            <a:off x="2984200" y="778854"/>
            <a:ext cx="1845425" cy="20286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231F20"/>
              </a:solidFill>
              <a:latin typeface="Arial" panose="020B0604020202020204"/>
            </a:endParaRPr>
          </a:p>
        </p:txBody>
      </p:sp>
      <p:pic>
        <p:nvPicPr>
          <p:cNvPr id="4" name="Picture 3">
            <a:extLst>
              <a:ext uri="{FF2B5EF4-FFF2-40B4-BE49-F238E27FC236}">
                <a16:creationId xmlns:a16="http://schemas.microsoft.com/office/drawing/2014/main" id="{96D29DE9-FE4F-CEA8-2E30-0A4A5A75ED3F}"/>
              </a:ext>
            </a:extLst>
          </p:cNvPr>
          <p:cNvPicPr>
            <a:picLocks noChangeAspect="1"/>
          </p:cNvPicPr>
          <p:nvPr/>
        </p:nvPicPr>
        <p:blipFill>
          <a:blip r:embed="rId4"/>
          <a:stretch>
            <a:fillRect/>
          </a:stretch>
        </p:blipFill>
        <p:spPr>
          <a:xfrm>
            <a:off x="5133342" y="770400"/>
            <a:ext cx="1845425" cy="2024691"/>
          </a:xfrm>
          <a:prstGeom prst="rect">
            <a:avLst/>
          </a:prstGeom>
          <a:effectLst>
            <a:glow rad="63500">
              <a:schemeClr val="accent1">
                <a:satMod val="175000"/>
                <a:alpha val="40000"/>
              </a:schemeClr>
            </a:glow>
            <a:outerShdw blurRad="50800" dist="127000" dir="8100000" algn="tr" rotWithShape="0">
              <a:prstClr val="black">
                <a:alpha val="40000"/>
              </a:prstClr>
            </a:outerShdw>
          </a:effectLst>
        </p:spPr>
      </p:pic>
      <p:pic>
        <p:nvPicPr>
          <p:cNvPr id="7" name="Picture 6">
            <a:extLst>
              <a:ext uri="{FF2B5EF4-FFF2-40B4-BE49-F238E27FC236}">
                <a16:creationId xmlns:a16="http://schemas.microsoft.com/office/drawing/2014/main" id="{D40F2E27-2A82-1F79-87E6-E5C9CC10A1F5}"/>
              </a:ext>
            </a:extLst>
          </p:cNvPr>
          <p:cNvPicPr>
            <a:picLocks noChangeAspect="1"/>
          </p:cNvPicPr>
          <p:nvPr/>
        </p:nvPicPr>
        <p:blipFill>
          <a:blip r:embed="rId5"/>
          <a:stretch>
            <a:fillRect/>
          </a:stretch>
        </p:blipFill>
        <p:spPr>
          <a:xfrm>
            <a:off x="5288794" y="3096957"/>
            <a:ext cx="2910569" cy="1755763"/>
          </a:xfrm>
          <a:prstGeom prst="rect">
            <a:avLst/>
          </a:prstGeom>
          <a:effectLst>
            <a:glow rad="63500">
              <a:schemeClr val="accent1">
                <a:satMod val="175000"/>
                <a:alpha val="40000"/>
              </a:schemeClr>
            </a:glow>
            <a:outerShdw blurRad="50800" dist="127000" dir="8100000" algn="tr" rotWithShape="0">
              <a:prstClr val="black">
                <a:alpha val="40000"/>
              </a:prstClr>
            </a:outerShdw>
          </a:effectLst>
        </p:spPr>
      </p:pic>
      <p:sp>
        <p:nvSpPr>
          <p:cNvPr id="8" name="TextBox 7">
            <a:extLst>
              <a:ext uri="{FF2B5EF4-FFF2-40B4-BE49-F238E27FC236}">
                <a16:creationId xmlns:a16="http://schemas.microsoft.com/office/drawing/2014/main" id="{E8855DF0-8003-5A43-D45D-405DFDCF069C}"/>
              </a:ext>
            </a:extLst>
          </p:cNvPr>
          <p:cNvSpPr txBox="1"/>
          <p:nvPr/>
        </p:nvSpPr>
        <p:spPr>
          <a:xfrm>
            <a:off x="7198527" y="981343"/>
            <a:ext cx="1845425" cy="203132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defTabSz="685800"/>
            <a:r>
              <a:rPr lang="en-GB" sz="1050" dirty="0">
                <a:solidFill>
                  <a:srgbClr val="231F20"/>
                </a:solidFill>
                <a:latin typeface="Arial" panose="020B0604020202020204"/>
              </a:rPr>
              <a:t>GIRFT have produced 16 x Specialty Handbooks with simple ‘checklists’ to support providers review their productivity opportunities relative to peers, with signposting to relevant best practice, guidance, toolkits and case studies.  These are available to all Trusts via NHS Futures</a:t>
            </a:r>
          </a:p>
        </p:txBody>
      </p:sp>
    </p:spTree>
    <p:extLst>
      <p:ext uri="{BB962C8B-B14F-4D97-AF65-F5344CB8AC3E}">
        <p14:creationId xmlns:p14="http://schemas.microsoft.com/office/powerpoint/2010/main" val="207906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EF34C-22FF-45DB-9DAB-1C386287660D}"/>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0606F46A-0000-BA6D-B2F2-95F9E1BEEE50}"/>
              </a:ext>
            </a:extLst>
          </p:cNvPr>
          <p:cNvSpPr txBox="1">
            <a:spLocks/>
          </p:cNvSpPr>
          <p:nvPr/>
        </p:nvSpPr>
        <p:spPr>
          <a:xfrm>
            <a:off x="177184" y="521425"/>
            <a:ext cx="8553116" cy="64889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800">
              <a:defRPr/>
            </a:pPr>
            <a:endParaRPr lang="en-GB" sz="2700" spc="-30">
              <a:solidFill>
                <a:prstClr val="black"/>
              </a:solidFill>
              <a:latin typeface="Calibri Light" panose="020F0302020204030204"/>
            </a:endParaRPr>
          </a:p>
        </p:txBody>
      </p:sp>
      <p:sp>
        <p:nvSpPr>
          <p:cNvPr id="4" name="Title 3">
            <a:extLst>
              <a:ext uri="{FF2B5EF4-FFF2-40B4-BE49-F238E27FC236}">
                <a16:creationId xmlns:a16="http://schemas.microsoft.com/office/drawing/2014/main" id="{68665F47-03E0-8DDD-D667-C6853041C34E}"/>
              </a:ext>
            </a:extLst>
          </p:cNvPr>
          <p:cNvSpPr>
            <a:spLocks noGrp="1"/>
          </p:cNvSpPr>
          <p:nvPr>
            <p:ph type="title"/>
          </p:nvPr>
        </p:nvSpPr>
        <p:spPr>
          <a:xfrm>
            <a:off x="97671" y="-3468"/>
            <a:ext cx="8553116" cy="575324"/>
          </a:xfrm>
        </p:spPr>
        <p:txBody>
          <a:bodyPr>
            <a:normAutofit/>
          </a:bodyPr>
          <a:lstStyle/>
          <a:p>
            <a:r>
              <a:rPr lang="en-GB" sz="2400" dirty="0">
                <a:solidFill>
                  <a:srgbClr val="0070C0"/>
                </a:solidFill>
                <a:latin typeface="Arial" panose="020B0604020202020204" pitchFamily="34" charset="0"/>
                <a:cs typeface="Arial" panose="020B0604020202020204" pitchFamily="34" charset="0"/>
              </a:rPr>
              <a:t>National Theatre Programme </a:t>
            </a:r>
          </a:p>
        </p:txBody>
      </p:sp>
      <p:sp>
        <p:nvSpPr>
          <p:cNvPr id="5" name="Content Placeholder 1">
            <a:extLst>
              <a:ext uri="{FF2B5EF4-FFF2-40B4-BE49-F238E27FC236}">
                <a16:creationId xmlns:a16="http://schemas.microsoft.com/office/drawing/2014/main" id="{4CAD2478-E8F4-120D-F8A1-FAD2DD0DB2B2}"/>
              </a:ext>
            </a:extLst>
          </p:cNvPr>
          <p:cNvSpPr txBox="1">
            <a:spLocks/>
          </p:cNvSpPr>
          <p:nvPr/>
        </p:nvSpPr>
        <p:spPr>
          <a:xfrm>
            <a:off x="88384" y="450049"/>
            <a:ext cx="8967232" cy="437925"/>
          </a:xfrm>
          <a:prstGeom prst="rect">
            <a:avLst/>
          </a:prstGeom>
          <a:solidFill>
            <a:srgbClr val="85DBD3"/>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GB" sz="900" dirty="0">
                <a:solidFill>
                  <a:prstClr val="black"/>
                </a:solidFill>
              </a:rPr>
              <a:t>The NHS National Theatre Programme draws together all key national workstreams engaged in improving theatre productivity, efficiency and workforce. The key aims of the programme are to support providers and systems to maximise the effectiveness and throughput of their surgical theatres through improvements across the surgical elective pathway. The programme reports to the National Elective Recovery Programme. </a:t>
            </a:r>
          </a:p>
        </p:txBody>
      </p:sp>
      <p:pic>
        <p:nvPicPr>
          <p:cNvPr id="7" name="Picture 6">
            <a:extLst>
              <a:ext uri="{FF2B5EF4-FFF2-40B4-BE49-F238E27FC236}">
                <a16:creationId xmlns:a16="http://schemas.microsoft.com/office/drawing/2014/main" id="{5FF3DE5A-B33A-7CE0-C971-E417FB262903}"/>
              </a:ext>
            </a:extLst>
          </p:cNvPr>
          <p:cNvPicPr>
            <a:picLocks noChangeAspect="1"/>
          </p:cNvPicPr>
          <p:nvPr/>
        </p:nvPicPr>
        <p:blipFill>
          <a:blip r:embed="rId3"/>
          <a:stretch>
            <a:fillRect/>
          </a:stretch>
        </p:blipFill>
        <p:spPr>
          <a:xfrm>
            <a:off x="0" y="3073248"/>
            <a:ext cx="3894588" cy="1456917"/>
          </a:xfrm>
          <a:prstGeom prst="rect">
            <a:avLst/>
          </a:prstGeom>
        </p:spPr>
      </p:pic>
      <p:pic>
        <p:nvPicPr>
          <p:cNvPr id="8" name="Picture 7">
            <a:extLst>
              <a:ext uri="{FF2B5EF4-FFF2-40B4-BE49-F238E27FC236}">
                <a16:creationId xmlns:a16="http://schemas.microsoft.com/office/drawing/2014/main" id="{1CA1918E-CB58-95AE-D371-E26415CF7C8B}"/>
              </a:ext>
            </a:extLst>
          </p:cNvPr>
          <p:cNvPicPr>
            <a:picLocks noChangeAspect="1"/>
          </p:cNvPicPr>
          <p:nvPr/>
        </p:nvPicPr>
        <p:blipFill>
          <a:blip r:embed="rId4"/>
          <a:stretch>
            <a:fillRect/>
          </a:stretch>
        </p:blipFill>
        <p:spPr>
          <a:xfrm>
            <a:off x="97672" y="977993"/>
            <a:ext cx="3752810" cy="2005237"/>
          </a:xfrm>
          <a:prstGeom prst="rect">
            <a:avLst/>
          </a:prstGeom>
        </p:spPr>
      </p:pic>
      <p:pic>
        <p:nvPicPr>
          <p:cNvPr id="6" name="Picture 5">
            <a:extLst>
              <a:ext uri="{FF2B5EF4-FFF2-40B4-BE49-F238E27FC236}">
                <a16:creationId xmlns:a16="http://schemas.microsoft.com/office/drawing/2014/main" id="{1A7168D4-3B35-CC2D-7721-59D12259BC7E}"/>
              </a:ext>
            </a:extLst>
          </p:cNvPr>
          <p:cNvPicPr>
            <a:picLocks noChangeAspect="1"/>
          </p:cNvPicPr>
          <p:nvPr/>
        </p:nvPicPr>
        <p:blipFill>
          <a:blip r:embed="rId5"/>
          <a:stretch>
            <a:fillRect/>
          </a:stretch>
        </p:blipFill>
        <p:spPr>
          <a:xfrm>
            <a:off x="4204036" y="936508"/>
            <a:ext cx="4650581" cy="2005439"/>
          </a:xfrm>
          <a:prstGeom prst="rect">
            <a:avLst/>
          </a:prstGeom>
          <a:ln>
            <a:solidFill>
              <a:schemeClr val="tx1"/>
            </a:solidFill>
          </a:ln>
        </p:spPr>
      </p:pic>
      <p:sp>
        <p:nvSpPr>
          <p:cNvPr id="10" name="TextBox 9">
            <a:extLst>
              <a:ext uri="{FF2B5EF4-FFF2-40B4-BE49-F238E27FC236}">
                <a16:creationId xmlns:a16="http://schemas.microsoft.com/office/drawing/2014/main" id="{016DEB97-14A9-C657-3D12-F4182E20CB57}"/>
              </a:ext>
            </a:extLst>
          </p:cNvPr>
          <p:cNvSpPr txBox="1"/>
          <p:nvPr/>
        </p:nvSpPr>
        <p:spPr>
          <a:xfrm>
            <a:off x="4179886" y="2983230"/>
            <a:ext cx="4650581" cy="438582"/>
          </a:xfrm>
          <a:prstGeom prst="rect">
            <a:avLst/>
          </a:prstGeom>
          <a:solidFill>
            <a:srgbClr val="85DBD3"/>
          </a:solidFill>
          <a:ln>
            <a:solidFill>
              <a:schemeClr val="tx1"/>
            </a:solidFill>
          </a:ln>
        </p:spPr>
        <p:txBody>
          <a:bodyPr wrap="square">
            <a:spAutoFit/>
          </a:bodyPr>
          <a:lstStyle/>
          <a:p>
            <a:pPr algn="just" defTabSz="685800">
              <a:defRPr/>
            </a:pPr>
            <a:r>
              <a:rPr lang="en-GB" sz="750" dirty="0">
                <a:solidFill>
                  <a:srgbClr val="000000"/>
                </a:solidFill>
                <a:latin typeface="Arial" panose="020B0604020202020204" pitchFamily="34" charset="0"/>
                <a:ea typeface="Aptos" panose="020B0004020202020204" pitchFamily="34" charset="0"/>
                <a:cs typeface="Arial" panose="020B0604020202020204" pitchFamily="34" charset="0"/>
              </a:rPr>
              <a:t>Since establishing the National Theatre Programme, Theatre utilisation has increased from a pre-covid level of 76%, to its current rate of </a:t>
            </a:r>
            <a:r>
              <a:rPr lang="en-GB" sz="750" b="1" dirty="0">
                <a:solidFill>
                  <a:srgbClr val="000000"/>
                </a:solidFill>
                <a:latin typeface="Arial" panose="020B0604020202020204" pitchFamily="34" charset="0"/>
                <a:ea typeface="Aptos" panose="020B0004020202020204" pitchFamily="34" charset="0"/>
                <a:cs typeface="Arial" panose="020B0604020202020204" pitchFamily="34" charset="0"/>
              </a:rPr>
              <a:t>79%</a:t>
            </a:r>
            <a:r>
              <a:rPr lang="en-GB" sz="750" dirty="0">
                <a:solidFill>
                  <a:srgbClr val="000000"/>
                </a:solidFill>
                <a:latin typeface="Arial" panose="020B0604020202020204" pitchFamily="34" charset="0"/>
                <a:ea typeface="Aptos" panose="020B0004020202020204" pitchFamily="34" charset="0"/>
                <a:cs typeface="Arial" panose="020B0604020202020204" pitchFamily="34" charset="0"/>
              </a:rPr>
              <a:t>.  Similarly, day case s</a:t>
            </a:r>
            <a:r>
              <a:rPr lang="en-GB" sz="750" dirty="0" err="1">
                <a:solidFill>
                  <a:srgbClr val="000000"/>
                </a:solidFill>
                <a:latin typeface="Arial" panose="020B0604020202020204" pitchFamily="34" charset="0"/>
                <a:ea typeface="Aptos" panose="020B0004020202020204" pitchFamily="34" charset="0"/>
                <a:cs typeface="Arial" panose="020B0604020202020204" pitchFamily="34" charset="0"/>
              </a:rPr>
              <a:t>urgery</a:t>
            </a:r>
            <a:r>
              <a:rPr lang="en-GB" sz="750" dirty="0">
                <a:solidFill>
                  <a:srgbClr val="000000"/>
                </a:solidFill>
                <a:latin typeface="Arial" panose="020B0604020202020204" pitchFamily="34" charset="0"/>
                <a:ea typeface="Aptos" panose="020B0004020202020204" pitchFamily="34" charset="0"/>
                <a:cs typeface="Arial" panose="020B0604020202020204" pitchFamily="34" charset="0"/>
              </a:rPr>
              <a:t> rates are the highest they have ever been at </a:t>
            </a:r>
            <a:r>
              <a:rPr lang="en-GB" sz="750" b="1" dirty="0">
                <a:solidFill>
                  <a:srgbClr val="000000"/>
                </a:solidFill>
                <a:latin typeface="Arial" panose="020B0604020202020204" pitchFamily="34" charset="0"/>
                <a:ea typeface="Aptos" panose="020B0004020202020204" pitchFamily="34" charset="0"/>
                <a:cs typeface="Arial" panose="020B0604020202020204" pitchFamily="34" charset="0"/>
              </a:rPr>
              <a:t>81.3%</a:t>
            </a:r>
            <a:r>
              <a:rPr lang="en-GB" sz="750" dirty="0">
                <a:solidFill>
                  <a:srgbClr val="000000"/>
                </a:solidFill>
                <a:latin typeface="Arial" panose="020B0604020202020204" pitchFamily="34" charset="0"/>
                <a:ea typeface="Aptos" panose="020B0004020202020204" pitchFamily="34" charset="0"/>
                <a:cs typeface="Arial" panose="020B0604020202020204" pitchFamily="34" charset="0"/>
              </a:rPr>
              <a:t> compared with pre-covid level of 78%.</a:t>
            </a:r>
          </a:p>
        </p:txBody>
      </p:sp>
      <p:pic>
        <p:nvPicPr>
          <p:cNvPr id="11" name="Picture 10">
            <a:extLst>
              <a:ext uri="{FF2B5EF4-FFF2-40B4-BE49-F238E27FC236}">
                <a16:creationId xmlns:a16="http://schemas.microsoft.com/office/drawing/2014/main" id="{6D452025-60A2-9AB9-A317-280943C5C32B}"/>
              </a:ext>
            </a:extLst>
          </p:cNvPr>
          <p:cNvPicPr>
            <a:picLocks noChangeAspect="1"/>
          </p:cNvPicPr>
          <p:nvPr/>
        </p:nvPicPr>
        <p:blipFill>
          <a:blip r:embed="rId6"/>
          <a:stretch>
            <a:fillRect/>
          </a:stretch>
        </p:blipFill>
        <p:spPr>
          <a:xfrm>
            <a:off x="4204036" y="3450023"/>
            <a:ext cx="2436861" cy="1355849"/>
          </a:xfrm>
          <a:prstGeom prst="rect">
            <a:avLst/>
          </a:prstGeom>
          <a:solidFill>
            <a:schemeClr val="accent1">
              <a:lumMod val="20000"/>
              <a:lumOff val="80000"/>
            </a:schemeClr>
          </a:solidFill>
          <a:ln>
            <a:solidFill>
              <a:schemeClr val="tx1"/>
            </a:solidFill>
          </a:ln>
        </p:spPr>
      </p:pic>
      <p:sp>
        <p:nvSpPr>
          <p:cNvPr id="13" name="TextBox 12">
            <a:extLst>
              <a:ext uri="{FF2B5EF4-FFF2-40B4-BE49-F238E27FC236}">
                <a16:creationId xmlns:a16="http://schemas.microsoft.com/office/drawing/2014/main" id="{204508EE-5A17-66AF-4DF9-1541ED84277D}"/>
              </a:ext>
            </a:extLst>
          </p:cNvPr>
          <p:cNvSpPr txBox="1"/>
          <p:nvPr/>
        </p:nvSpPr>
        <p:spPr>
          <a:xfrm>
            <a:off x="2239566" y="2422534"/>
            <a:ext cx="4650581" cy="300082"/>
          </a:xfrm>
          <a:prstGeom prst="rect">
            <a:avLst/>
          </a:prstGeom>
          <a:noFill/>
        </p:spPr>
        <p:txBody>
          <a:bodyPr wrap="square">
            <a:spAutoFit/>
          </a:bodyPr>
          <a:lstStyle/>
          <a:p>
            <a:pPr defTabSz="685800">
              <a:defRPr/>
            </a:pPr>
            <a:r>
              <a:rPr lang="en-GB" sz="1350" dirty="0">
                <a:solidFill>
                  <a:prstClr val="black"/>
                </a:solidFill>
                <a:latin typeface="Calibri" panose="020F0502020204030204"/>
              </a:rPr>
              <a:t>l</a:t>
            </a:r>
          </a:p>
        </p:txBody>
      </p:sp>
      <p:sp>
        <p:nvSpPr>
          <p:cNvPr id="14" name="TextBox 13">
            <a:extLst>
              <a:ext uri="{FF2B5EF4-FFF2-40B4-BE49-F238E27FC236}">
                <a16:creationId xmlns:a16="http://schemas.microsoft.com/office/drawing/2014/main" id="{92B307C1-2224-B551-34DA-B87922949B3E}"/>
              </a:ext>
            </a:extLst>
          </p:cNvPr>
          <p:cNvSpPr txBox="1"/>
          <p:nvPr/>
        </p:nvSpPr>
        <p:spPr>
          <a:xfrm>
            <a:off x="6783771" y="3531449"/>
            <a:ext cx="2145916" cy="1246495"/>
          </a:xfrm>
          <a:prstGeom prst="rect">
            <a:avLst/>
          </a:prstGeom>
          <a:solidFill>
            <a:srgbClr val="85DBD3"/>
          </a:solidFill>
          <a:ln>
            <a:solidFill>
              <a:schemeClr val="tx1"/>
            </a:solidFill>
          </a:ln>
        </p:spPr>
        <p:txBody>
          <a:bodyPr wrap="square" rtlCol="0">
            <a:spAutoFit/>
          </a:bodyPr>
          <a:lstStyle/>
          <a:p>
            <a:pPr defTabSz="685800">
              <a:defRPr/>
            </a:pPr>
            <a:r>
              <a:rPr lang="en-GB" sz="750" b="1" dirty="0">
                <a:solidFill>
                  <a:prstClr val="black"/>
                </a:solidFill>
                <a:latin typeface="Calibri" panose="020F0502020204030204"/>
              </a:rPr>
              <a:t>Improving in session productivity</a:t>
            </a:r>
          </a:p>
          <a:p>
            <a:pPr marL="557213" lvl="1" indent="-214313" defTabSz="685800">
              <a:buFont typeface="Arial" panose="020B0604020202020204" pitchFamily="34" charset="0"/>
              <a:buChar char="•"/>
              <a:defRPr/>
            </a:pPr>
            <a:r>
              <a:rPr lang="en-GB" sz="750" dirty="0">
                <a:solidFill>
                  <a:prstClr val="black"/>
                </a:solidFill>
                <a:latin typeface="Calibri" panose="020F0502020204030204"/>
              </a:rPr>
              <a:t>Reducing avoidable cancellations</a:t>
            </a:r>
          </a:p>
          <a:p>
            <a:pPr marL="557213" lvl="1" indent="-214313" defTabSz="685800">
              <a:buFont typeface="Arial" panose="020B0604020202020204" pitchFamily="34" charset="0"/>
              <a:buChar char="•"/>
              <a:defRPr/>
            </a:pPr>
            <a:r>
              <a:rPr lang="en-GB" sz="750" dirty="0">
                <a:solidFill>
                  <a:prstClr val="black"/>
                </a:solidFill>
                <a:latin typeface="Calibri" panose="020F0502020204030204"/>
              </a:rPr>
              <a:t>Increasing cases per session</a:t>
            </a:r>
          </a:p>
          <a:p>
            <a:pPr defTabSz="685800">
              <a:defRPr/>
            </a:pPr>
            <a:r>
              <a:rPr lang="en-GB" sz="750" b="1" dirty="0">
                <a:solidFill>
                  <a:prstClr val="black"/>
                </a:solidFill>
                <a:latin typeface="Calibri" panose="020F0502020204030204"/>
              </a:rPr>
              <a:t>Increasing estate utilisation</a:t>
            </a:r>
          </a:p>
          <a:p>
            <a:pPr marL="557213" lvl="1" indent="-214313" defTabSz="685800">
              <a:buFont typeface="Arial" panose="020B0604020202020204" pitchFamily="34" charset="0"/>
              <a:buChar char="•"/>
              <a:defRPr/>
            </a:pPr>
            <a:r>
              <a:rPr lang="en-GB" sz="750" dirty="0">
                <a:solidFill>
                  <a:prstClr val="black"/>
                </a:solidFill>
                <a:latin typeface="Calibri" panose="020F0502020204030204"/>
              </a:rPr>
              <a:t>High throughput lists</a:t>
            </a:r>
          </a:p>
          <a:p>
            <a:pPr marL="557213" lvl="1" indent="-214313" defTabSz="685800">
              <a:buFont typeface="Arial" panose="020B0604020202020204" pitchFamily="34" charset="0"/>
              <a:buChar char="•"/>
              <a:defRPr/>
            </a:pPr>
            <a:r>
              <a:rPr lang="en-GB" sz="750" dirty="0">
                <a:solidFill>
                  <a:prstClr val="black"/>
                </a:solidFill>
                <a:latin typeface="Calibri" panose="020F0502020204030204"/>
              </a:rPr>
              <a:t>Job panning &amp; incentivisation</a:t>
            </a:r>
          </a:p>
          <a:p>
            <a:pPr defTabSz="685800">
              <a:defRPr/>
            </a:pPr>
            <a:r>
              <a:rPr lang="en-GB" sz="750" b="1" dirty="0">
                <a:solidFill>
                  <a:prstClr val="black"/>
                </a:solidFill>
                <a:latin typeface="Calibri" panose="020F0502020204030204"/>
              </a:rPr>
              <a:t>Reducing Post op </a:t>
            </a:r>
            <a:r>
              <a:rPr lang="en-GB" sz="750" b="1" dirty="0" err="1">
                <a:solidFill>
                  <a:prstClr val="black"/>
                </a:solidFill>
                <a:latin typeface="Calibri" panose="020F0502020204030204"/>
              </a:rPr>
              <a:t>LoS</a:t>
            </a:r>
            <a:r>
              <a:rPr lang="en-GB" sz="750" b="1" dirty="0">
                <a:solidFill>
                  <a:prstClr val="black"/>
                </a:solidFill>
                <a:latin typeface="Calibri" panose="020F0502020204030204"/>
              </a:rPr>
              <a:t> &amp; acuity</a:t>
            </a:r>
          </a:p>
          <a:p>
            <a:pPr marL="557213" lvl="1" indent="-214313" defTabSz="685800">
              <a:buFont typeface="Arial" panose="020B0604020202020204" pitchFamily="34" charset="0"/>
              <a:buChar char="•"/>
              <a:defRPr/>
            </a:pPr>
            <a:r>
              <a:rPr lang="en-GB" sz="750" dirty="0">
                <a:solidFill>
                  <a:prstClr val="black"/>
                </a:solidFill>
                <a:latin typeface="Calibri" panose="020F0502020204030204"/>
              </a:rPr>
              <a:t>Day surgery &amp; RPRP</a:t>
            </a:r>
          </a:p>
          <a:p>
            <a:pPr marL="557213" lvl="1" indent="-214313" defTabSz="685800">
              <a:buFont typeface="Arial" panose="020B0604020202020204" pitchFamily="34" charset="0"/>
              <a:buChar char="•"/>
              <a:defRPr/>
            </a:pPr>
            <a:r>
              <a:rPr lang="en-GB" sz="750" dirty="0">
                <a:solidFill>
                  <a:prstClr val="black"/>
                </a:solidFill>
                <a:latin typeface="Calibri" panose="020F0502020204030204"/>
              </a:rPr>
              <a:t>Enhanced Care &amp; Optimisation</a:t>
            </a:r>
          </a:p>
          <a:p>
            <a:pPr marL="557213" lvl="1" indent="-214313" defTabSz="685800">
              <a:buFont typeface="Arial" panose="020B0604020202020204" pitchFamily="34" charset="0"/>
              <a:buChar char="•"/>
              <a:defRPr/>
            </a:pPr>
            <a:r>
              <a:rPr lang="en-GB" sz="750" dirty="0">
                <a:solidFill>
                  <a:prstClr val="black"/>
                </a:solidFill>
                <a:latin typeface="Calibri" panose="020F0502020204030204"/>
              </a:rPr>
              <a:t>Enhanced Recovery </a:t>
            </a:r>
          </a:p>
        </p:txBody>
      </p:sp>
    </p:spTree>
    <p:extLst>
      <p:ext uri="{BB962C8B-B14F-4D97-AF65-F5344CB8AC3E}">
        <p14:creationId xmlns:p14="http://schemas.microsoft.com/office/powerpoint/2010/main" val="159605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6C8D0FD-9A2D-8C8B-18D6-B4DBB3D99351}"/>
              </a:ext>
            </a:extLst>
          </p:cNvPr>
          <p:cNvSpPr/>
          <p:nvPr/>
        </p:nvSpPr>
        <p:spPr>
          <a:xfrm>
            <a:off x="6138384" y="479291"/>
            <a:ext cx="2710175" cy="2578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231F20"/>
              </a:solidFill>
              <a:latin typeface="Arial" panose="020B0604020202020204"/>
            </a:endParaRPr>
          </a:p>
        </p:txBody>
      </p:sp>
      <p:sp>
        <p:nvSpPr>
          <p:cNvPr id="4" name="Title 3">
            <a:extLst>
              <a:ext uri="{FF2B5EF4-FFF2-40B4-BE49-F238E27FC236}">
                <a16:creationId xmlns:a16="http://schemas.microsoft.com/office/drawing/2014/main" id="{9FA8194D-00E6-94E5-7F2B-F04A0D51D482}"/>
              </a:ext>
            </a:extLst>
          </p:cNvPr>
          <p:cNvSpPr>
            <a:spLocks noGrp="1"/>
          </p:cNvSpPr>
          <p:nvPr>
            <p:ph type="title"/>
          </p:nvPr>
        </p:nvSpPr>
        <p:spPr>
          <a:xfrm>
            <a:off x="295442" y="100065"/>
            <a:ext cx="8553116" cy="648890"/>
          </a:xfrm>
        </p:spPr>
        <p:txBody>
          <a:bodyPr>
            <a:normAutofit/>
          </a:bodyPr>
          <a:lstStyle/>
          <a:p>
            <a:r>
              <a:rPr lang="en-GB" sz="2400" dirty="0">
                <a:solidFill>
                  <a:srgbClr val="0070C0"/>
                </a:solidFill>
                <a:latin typeface="Arial" panose="020B0604020202020204" pitchFamily="34" charset="0"/>
                <a:cs typeface="Arial" panose="020B0604020202020204" pitchFamily="34" charset="0"/>
              </a:rPr>
              <a:t>Theatre Productivity</a:t>
            </a:r>
          </a:p>
        </p:txBody>
      </p:sp>
      <p:pic>
        <p:nvPicPr>
          <p:cNvPr id="7" name="Picture 6">
            <a:extLst>
              <a:ext uri="{FF2B5EF4-FFF2-40B4-BE49-F238E27FC236}">
                <a16:creationId xmlns:a16="http://schemas.microsoft.com/office/drawing/2014/main" id="{5D974A1E-0BE9-ABDC-8D7F-228FA6E9B8CC}"/>
              </a:ext>
            </a:extLst>
          </p:cNvPr>
          <p:cNvPicPr>
            <a:picLocks noChangeAspect="1"/>
          </p:cNvPicPr>
          <p:nvPr/>
        </p:nvPicPr>
        <p:blipFill>
          <a:blip r:embed="rId2"/>
          <a:stretch>
            <a:fillRect/>
          </a:stretch>
        </p:blipFill>
        <p:spPr>
          <a:xfrm>
            <a:off x="6573614" y="1057275"/>
            <a:ext cx="1783004" cy="1812155"/>
          </a:xfrm>
          <a:prstGeom prst="rect">
            <a:avLst/>
          </a:prstGeom>
        </p:spPr>
      </p:pic>
      <p:sp>
        <p:nvSpPr>
          <p:cNvPr id="9" name="TextBox 8">
            <a:extLst>
              <a:ext uri="{FF2B5EF4-FFF2-40B4-BE49-F238E27FC236}">
                <a16:creationId xmlns:a16="http://schemas.microsoft.com/office/drawing/2014/main" id="{380F9B4E-6808-62B3-CBC5-A79ED6AF3D53}"/>
              </a:ext>
            </a:extLst>
          </p:cNvPr>
          <p:cNvSpPr txBox="1"/>
          <p:nvPr/>
        </p:nvSpPr>
        <p:spPr>
          <a:xfrm>
            <a:off x="295443" y="748955"/>
            <a:ext cx="4826627" cy="1754326"/>
          </a:xfrm>
          <a:prstGeom prst="rect">
            <a:avLst/>
          </a:prstGeom>
          <a:noFill/>
        </p:spPr>
        <p:txBody>
          <a:bodyPr wrap="square" rtlCol="0">
            <a:spAutoFit/>
          </a:bodyPr>
          <a:lstStyle/>
          <a:p>
            <a:pPr defTabSz="685800"/>
            <a:r>
              <a:rPr lang="en-GB" sz="1350" dirty="0">
                <a:solidFill>
                  <a:srgbClr val="231F20"/>
                </a:solidFill>
                <a:latin typeface="Arial" panose="020B0604020202020204"/>
              </a:rPr>
              <a:t>Delivering high levels of productivity in theatres, ensures that patients will be treated in the existing resource we have available and is key to the principles of the NHSE Operational Planning Guidance.</a:t>
            </a:r>
          </a:p>
          <a:p>
            <a:pPr defTabSz="685800"/>
            <a:endParaRPr lang="en-GB" sz="1350" dirty="0">
              <a:solidFill>
                <a:srgbClr val="231F20"/>
              </a:solidFill>
              <a:latin typeface="Arial" panose="020B0604020202020204"/>
            </a:endParaRPr>
          </a:p>
          <a:p>
            <a:pPr defTabSz="685800"/>
            <a:r>
              <a:rPr lang="en-GB" sz="1350" dirty="0">
                <a:solidFill>
                  <a:srgbClr val="231F20"/>
                </a:solidFill>
                <a:latin typeface="Arial" panose="020B0604020202020204"/>
              </a:rPr>
              <a:t>GIRFT has worked with key stakeholders to deliver a new suite of practical guides, across the whole theatre pathway to support providers deliver sustainable pathways and services.</a:t>
            </a:r>
          </a:p>
        </p:txBody>
      </p:sp>
      <p:sp>
        <p:nvSpPr>
          <p:cNvPr id="10" name="TextBox 9">
            <a:extLst>
              <a:ext uri="{FF2B5EF4-FFF2-40B4-BE49-F238E27FC236}">
                <a16:creationId xmlns:a16="http://schemas.microsoft.com/office/drawing/2014/main" id="{9992BB53-BBCB-DAFB-7548-B39D77BFD6EF}"/>
              </a:ext>
            </a:extLst>
          </p:cNvPr>
          <p:cNvSpPr txBox="1"/>
          <p:nvPr/>
        </p:nvSpPr>
        <p:spPr>
          <a:xfrm>
            <a:off x="6457950" y="542926"/>
            <a:ext cx="2007394" cy="507831"/>
          </a:xfrm>
          <a:prstGeom prst="rect">
            <a:avLst/>
          </a:prstGeom>
          <a:noFill/>
        </p:spPr>
        <p:txBody>
          <a:bodyPr wrap="square" rtlCol="0">
            <a:spAutoFit/>
          </a:bodyPr>
          <a:lstStyle/>
          <a:p>
            <a:pPr algn="ctr" defTabSz="685800"/>
            <a:r>
              <a:rPr lang="en-GB" sz="2700" b="1" dirty="0">
                <a:solidFill>
                  <a:srgbClr val="FFFFFF"/>
                </a:solidFill>
                <a:latin typeface="Arial" panose="020B0604020202020204"/>
              </a:rPr>
              <a:t>Scan Me!</a:t>
            </a:r>
          </a:p>
        </p:txBody>
      </p:sp>
      <p:pic>
        <p:nvPicPr>
          <p:cNvPr id="12" name="Picture 11">
            <a:extLst>
              <a:ext uri="{FF2B5EF4-FFF2-40B4-BE49-F238E27FC236}">
                <a16:creationId xmlns:a16="http://schemas.microsoft.com/office/drawing/2014/main" id="{A1C7069B-7F1D-2FE2-3309-03C5507CCE76}"/>
              </a:ext>
            </a:extLst>
          </p:cNvPr>
          <p:cNvPicPr>
            <a:picLocks noChangeAspect="1"/>
          </p:cNvPicPr>
          <p:nvPr/>
        </p:nvPicPr>
        <p:blipFill>
          <a:blip r:embed="rId3"/>
          <a:stretch>
            <a:fillRect/>
          </a:stretch>
        </p:blipFill>
        <p:spPr>
          <a:xfrm>
            <a:off x="3734521" y="2663304"/>
            <a:ext cx="2186249" cy="1535122"/>
          </a:xfrm>
          <a:prstGeom prst="rect">
            <a:avLst/>
          </a:prstGeom>
        </p:spPr>
      </p:pic>
      <p:pic>
        <p:nvPicPr>
          <p:cNvPr id="14" name="Picture 13">
            <a:extLst>
              <a:ext uri="{FF2B5EF4-FFF2-40B4-BE49-F238E27FC236}">
                <a16:creationId xmlns:a16="http://schemas.microsoft.com/office/drawing/2014/main" id="{60564E63-AF73-FD80-060C-9DAA1B53F85C}"/>
              </a:ext>
            </a:extLst>
          </p:cNvPr>
          <p:cNvPicPr>
            <a:picLocks noChangeAspect="1"/>
          </p:cNvPicPr>
          <p:nvPr/>
        </p:nvPicPr>
        <p:blipFill>
          <a:blip r:embed="rId4"/>
          <a:stretch>
            <a:fillRect/>
          </a:stretch>
        </p:blipFill>
        <p:spPr>
          <a:xfrm>
            <a:off x="5122069" y="3118801"/>
            <a:ext cx="2169986" cy="1535122"/>
          </a:xfrm>
          <a:prstGeom prst="rect">
            <a:avLst/>
          </a:prstGeom>
        </p:spPr>
      </p:pic>
      <p:sp>
        <p:nvSpPr>
          <p:cNvPr id="15" name="TextBox 14">
            <a:extLst>
              <a:ext uri="{FF2B5EF4-FFF2-40B4-BE49-F238E27FC236}">
                <a16:creationId xmlns:a16="http://schemas.microsoft.com/office/drawing/2014/main" id="{BE22CC79-D3E1-49B6-5AAE-BA925DA8294B}"/>
              </a:ext>
            </a:extLst>
          </p:cNvPr>
          <p:cNvSpPr txBox="1"/>
          <p:nvPr/>
        </p:nvSpPr>
        <p:spPr>
          <a:xfrm>
            <a:off x="350044" y="2571750"/>
            <a:ext cx="3286125" cy="923330"/>
          </a:xfrm>
          <a:prstGeom prst="rect">
            <a:avLst/>
          </a:prstGeom>
          <a:noFill/>
        </p:spPr>
        <p:txBody>
          <a:bodyPr wrap="square" rtlCol="0">
            <a:spAutoFit/>
          </a:bodyPr>
          <a:lstStyle/>
          <a:p>
            <a:pPr defTabSz="685800"/>
            <a:r>
              <a:rPr lang="en-GB" sz="1350" dirty="0">
                <a:solidFill>
                  <a:srgbClr val="231F20"/>
                </a:solidFill>
                <a:latin typeface="Arial" panose="020B0604020202020204"/>
              </a:rPr>
              <a:t>The guides cover all aspects of the theatre journey from listing to effective surgical discharge.</a:t>
            </a:r>
          </a:p>
          <a:p>
            <a:pPr defTabSz="685800"/>
            <a:endParaRPr lang="en-GB" sz="1350" dirty="0">
              <a:solidFill>
                <a:srgbClr val="231F20"/>
              </a:solidFill>
              <a:latin typeface="Arial" panose="020B0604020202020204"/>
            </a:endParaRPr>
          </a:p>
        </p:txBody>
      </p:sp>
      <p:pic>
        <p:nvPicPr>
          <p:cNvPr id="17" name="Picture 16">
            <a:extLst>
              <a:ext uri="{FF2B5EF4-FFF2-40B4-BE49-F238E27FC236}">
                <a16:creationId xmlns:a16="http://schemas.microsoft.com/office/drawing/2014/main" id="{67A7D238-72BE-8726-6439-C938AD9FAF71}"/>
              </a:ext>
            </a:extLst>
          </p:cNvPr>
          <p:cNvPicPr>
            <a:picLocks noChangeAspect="1"/>
          </p:cNvPicPr>
          <p:nvPr/>
        </p:nvPicPr>
        <p:blipFill>
          <a:blip r:embed="rId5"/>
          <a:stretch>
            <a:fillRect/>
          </a:stretch>
        </p:blipFill>
        <p:spPr>
          <a:xfrm>
            <a:off x="6730221" y="3296978"/>
            <a:ext cx="1949383" cy="1378376"/>
          </a:xfrm>
          <a:prstGeom prst="rect">
            <a:avLst/>
          </a:prstGeom>
        </p:spPr>
      </p:pic>
    </p:spTree>
    <p:extLst>
      <p:ext uri="{BB962C8B-B14F-4D97-AF65-F5344CB8AC3E}">
        <p14:creationId xmlns:p14="http://schemas.microsoft.com/office/powerpoint/2010/main" val="120290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A0663C-2004-2492-12FE-514A6CDA11ED}"/>
              </a:ext>
            </a:extLst>
          </p:cNvPr>
          <p:cNvSpPr>
            <a:spLocks noGrp="1"/>
          </p:cNvSpPr>
          <p:nvPr>
            <p:ph type="body" sz="quarter" idx="13"/>
          </p:nvPr>
        </p:nvSpPr>
        <p:spPr>
          <a:xfrm>
            <a:off x="320290" y="1303020"/>
            <a:ext cx="2673000" cy="1201850"/>
          </a:xfrm>
        </p:spPr>
        <p:txBody>
          <a:bodyPr/>
          <a:lstStyle/>
          <a:p>
            <a:pPr marL="214313" indent="-214313">
              <a:buFont typeface="Arial" panose="020B0604020202020204" pitchFamily="34" charset="0"/>
              <a:buChar char="•"/>
            </a:pPr>
            <a:r>
              <a:rPr lang="en-GB" sz="1200" dirty="0"/>
              <a:t>Planned care only </a:t>
            </a:r>
          </a:p>
          <a:p>
            <a:pPr marL="214313" indent="-214313">
              <a:buFont typeface="Arial" panose="020B0604020202020204" pitchFamily="34" charset="0"/>
              <a:buChar char="•"/>
            </a:pPr>
            <a:r>
              <a:rPr lang="en-GB" sz="1200" dirty="0"/>
              <a:t>Ring-fenced facilities &amp; staff </a:t>
            </a:r>
          </a:p>
          <a:p>
            <a:pPr marL="214313" indent="-214313">
              <a:buFont typeface="Arial" panose="020B0604020202020204" pitchFamily="34" charset="0"/>
              <a:buChar char="•"/>
            </a:pPr>
            <a:r>
              <a:rPr lang="en-GB" sz="1200" dirty="0"/>
              <a:t>Any complexity surgery </a:t>
            </a:r>
          </a:p>
          <a:p>
            <a:pPr marL="214313" indent="-214313">
              <a:buFont typeface="Arial" panose="020B0604020202020204" pitchFamily="34" charset="0"/>
              <a:buChar char="•"/>
            </a:pPr>
            <a:r>
              <a:rPr lang="en-GB" sz="1200" dirty="0"/>
              <a:t>Paediatrics &amp; Cancer </a:t>
            </a:r>
          </a:p>
        </p:txBody>
      </p:sp>
      <p:sp>
        <p:nvSpPr>
          <p:cNvPr id="3" name="Text Placeholder 2">
            <a:extLst>
              <a:ext uri="{FF2B5EF4-FFF2-40B4-BE49-F238E27FC236}">
                <a16:creationId xmlns:a16="http://schemas.microsoft.com/office/drawing/2014/main" id="{D85F7266-BE8E-DD9C-C0B0-055B259D5172}"/>
              </a:ext>
            </a:extLst>
          </p:cNvPr>
          <p:cNvSpPr>
            <a:spLocks noGrp="1"/>
          </p:cNvSpPr>
          <p:nvPr>
            <p:ph type="body" sz="quarter" idx="14"/>
          </p:nvPr>
        </p:nvSpPr>
        <p:spPr>
          <a:xfrm>
            <a:off x="3294000" y="1246644"/>
            <a:ext cx="2673000" cy="1561356"/>
          </a:xfrm>
        </p:spPr>
        <p:txBody>
          <a:bodyPr/>
          <a:lstStyle/>
          <a:p>
            <a:pPr marL="214313" indent="-214313">
              <a:buFont typeface="Arial" panose="020B0604020202020204" pitchFamily="34" charset="0"/>
              <a:buChar char="•"/>
            </a:pPr>
            <a:r>
              <a:rPr lang="en-GB" sz="1200" dirty="0"/>
              <a:t>GIRFT standards </a:t>
            </a:r>
          </a:p>
          <a:p>
            <a:pPr marL="482204" lvl="1" indent="-214313">
              <a:buFont typeface="Arial" panose="020B0604020202020204" pitchFamily="34" charset="0"/>
              <a:buChar char="•"/>
            </a:pPr>
            <a:r>
              <a:rPr lang="en-GB" sz="1200" dirty="0"/>
              <a:t>Cases per session</a:t>
            </a:r>
          </a:p>
          <a:p>
            <a:pPr marL="482204" lvl="1" indent="-214313">
              <a:buFont typeface="Arial" panose="020B0604020202020204" pitchFamily="34" charset="0"/>
              <a:buChar char="•"/>
            </a:pPr>
            <a:r>
              <a:rPr lang="en-GB" sz="1200" dirty="0"/>
              <a:t>Best practice pathways</a:t>
            </a:r>
          </a:p>
          <a:p>
            <a:pPr marL="482204" lvl="1" indent="-214313">
              <a:buFont typeface="Arial" panose="020B0604020202020204" pitchFamily="34" charset="0"/>
              <a:buChar char="•"/>
            </a:pPr>
            <a:r>
              <a:rPr lang="en-GB" sz="1200" dirty="0"/>
              <a:t>Safe &amp; effective care</a:t>
            </a:r>
          </a:p>
        </p:txBody>
      </p:sp>
      <p:sp>
        <p:nvSpPr>
          <p:cNvPr id="5" name="Text Placeholder 4">
            <a:extLst>
              <a:ext uri="{FF2B5EF4-FFF2-40B4-BE49-F238E27FC236}">
                <a16:creationId xmlns:a16="http://schemas.microsoft.com/office/drawing/2014/main" id="{69398F0B-EC5D-08A4-5B03-4BD43715879D}"/>
              </a:ext>
            </a:extLst>
          </p:cNvPr>
          <p:cNvSpPr>
            <a:spLocks noGrp="1"/>
          </p:cNvSpPr>
          <p:nvPr>
            <p:ph type="body" sz="quarter" idx="16"/>
          </p:nvPr>
        </p:nvSpPr>
        <p:spPr>
          <a:xfrm>
            <a:off x="320290" y="3111130"/>
            <a:ext cx="5646710" cy="898602"/>
          </a:xfrm>
        </p:spPr>
        <p:txBody>
          <a:bodyPr/>
          <a:lstStyle/>
          <a:p>
            <a:pPr marL="214313" indent="-214313" fontAlgn="base">
              <a:buFont typeface="Arial" panose="020B0604020202020204" pitchFamily="34" charset="0"/>
              <a:buChar char="•"/>
            </a:pPr>
            <a:r>
              <a:rPr lang="en-GB" sz="1200" dirty="0"/>
              <a:t>Peer-to-peer led GIRFT Accreditation Programme, with 37 hubs now accredited</a:t>
            </a:r>
          </a:p>
          <a:p>
            <a:pPr marL="214313" indent="-214313" fontAlgn="base">
              <a:buFont typeface="Arial" panose="020B0604020202020204" pitchFamily="34" charset="0"/>
              <a:buChar char="•"/>
            </a:pPr>
            <a:r>
              <a:rPr lang="en-GB" sz="1200" dirty="0"/>
              <a:t>Quantitative analysis of impact on activity, </a:t>
            </a:r>
            <a:r>
              <a:rPr lang="en-GB" sz="1200" dirty="0" err="1"/>
              <a:t>LoS</a:t>
            </a:r>
            <a:r>
              <a:rPr lang="en-GB" sz="1200" dirty="0"/>
              <a:t>, DC, and workforce </a:t>
            </a:r>
          </a:p>
          <a:p>
            <a:pPr marL="214313" indent="-214313" fontAlgn="base">
              <a:buFont typeface="Arial" panose="020B0604020202020204" pitchFamily="34" charset="0"/>
              <a:buChar char="•"/>
            </a:pPr>
            <a:r>
              <a:rPr lang="en-GB" sz="1200" dirty="0"/>
              <a:t>Extensive external programme evaluations showing significant positive impact of hubs </a:t>
            </a:r>
          </a:p>
        </p:txBody>
      </p:sp>
      <p:sp>
        <p:nvSpPr>
          <p:cNvPr id="4" name="Title 3">
            <a:extLst>
              <a:ext uri="{FF2B5EF4-FFF2-40B4-BE49-F238E27FC236}">
                <a16:creationId xmlns:a16="http://schemas.microsoft.com/office/drawing/2014/main" id="{360E76CD-523F-47BF-E518-CD5A322298F0}"/>
              </a:ext>
            </a:extLst>
          </p:cNvPr>
          <p:cNvSpPr>
            <a:spLocks noGrp="1"/>
          </p:cNvSpPr>
          <p:nvPr>
            <p:ph type="title"/>
          </p:nvPr>
        </p:nvSpPr>
        <p:spPr>
          <a:xfrm>
            <a:off x="123975" y="142675"/>
            <a:ext cx="8553116" cy="521795"/>
          </a:xfrm>
        </p:spPr>
        <p:txBody>
          <a:bodyPr>
            <a:normAutofit/>
          </a:bodyPr>
          <a:lstStyle/>
          <a:p>
            <a:r>
              <a:rPr lang="en-GB" sz="2100" dirty="0"/>
              <a:t> </a:t>
            </a:r>
            <a:r>
              <a:rPr lang="en-GB" sz="1800" dirty="0">
                <a:solidFill>
                  <a:srgbClr val="0070C0"/>
                </a:solidFill>
                <a:latin typeface="Arial"/>
              </a:rPr>
              <a:t>Key elements of our GIRFT Elective Surgical Hub Programme </a:t>
            </a:r>
          </a:p>
        </p:txBody>
      </p:sp>
      <p:sp>
        <p:nvSpPr>
          <p:cNvPr id="7" name="Text Placeholder 6">
            <a:extLst>
              <a:ext uri="{FF2B5EF4-FFF2-40B4-BE49-F238E27FC236}">
                <a16:creationId xmlns:a16="http://schemas.microsoft.com/office/drawing/2014/main" id="{DE7E118C-2193-C884-1AA8-C7747D9DEDE1}"/>
              </a:ext>
            </a:extLst>
          </p:cNvPr>
          <p:cNvSpPr>
            <a:spLocks noGrp="1"/>
          </p:cNvSpPr>
          <p:nvPr>
            <p:ph type="body" sz="quarter" idx="18"/>
          </p:nvPr>
        </p:nvSpPr>
        <p:spPr>
          <a:xfrm>
            <a:off x="401290" y="832422"/>
            <a:ext cx="2511000" cy="513000"/>
          </a:xfrm>
        </p:spPr>
        <p:txBody>
          <a:bodyPr/>
          <a:lstStyle/>
          <a:p>
            <a:r>
              <a:rPr lang="en-GB" dirty="0"/>
              <a:t>A clear concept </a:t>
            </a:r>
          </a:p>
        </p:txBody>
      </p:sp>
      <p:sp>
        <p:nvSpPr>
          <p:cNvPr id="8" name="Text Placeholder 7">
            <a:extLst>
              <a:ext uri="{FF2B5EF4-FFF2-40B4-BE49-F238E27FC236}">
                <a16:creationId xmlns:a16="http://schemas.microsoft.com/office/drawing/2014/main" id="{187FFFEC-6ADB-15F0-CC6E-95988D61E3DB}"/>
              </a:ext>
            </a:extLst>
          </p:cNvPr>
          <p:cNvSpPr>
            <a:spLocks noGrp="1"/>
          </p:cNvSpPr>
          <p:nvPr>
            <p:ph type="body" sz="quarter" idx="19"/>
          </p:nvPr>
        </p:nvSpPr>
        <p:spPr>
          <a:xfrm>
            <a:off x="3345058" y="848531"/>
            <a:ext cx="2511000" cy="513000"/>
          </a:xfrm>
        </p:spPr>
        <p:txBody>
          <a:bodyPr>
            <a:normAutofit/>
          </a:bodyPr>
          <a:lstStyle/>
          <a:p>
            <a:r>
              <a:rPr lang="en-GB" dirty="0"/>
              <a:t>Clinically Led</a:t>
            </a:r>
          </a:p>
        </p:txBody>
      </p:sp>
      <p:sp>
        <p:nvSpPr>
          <p:cNvPr id="9" name="Text Placeholder 8">
            <a:extLst>
              <a:ext uri="{FF2B5EF4-FFF2-40B4-BE49-F238E27FC236}">
                <a16:creationId xmlns:a16="http://schemas.microsoft.com/office/drawing/2014/main" id="{966A07B0-0E55-5BAD-0862-1CD55E730666}"/>
              </a:ext>
            </a:extLst>
          </p:cNvPr>
          <p:cNvSpPr>
            <a:spLocks noGrp="1"/>
          </p:cNvSpPr>
          <p:nvPr>
            <p:ph type="body" sz="quarter" idx="20"/>
          </p:nvPr>
        </p:nvSpPr>
        <p:spPr>
          <a:xfrm>
            <a:off x="401290" y="2808000"/>
            <a:ext cx="2511000" cy="347976"/>
          </a:xfrm>
        </p:spPr>
        <p:txBody>
          <a:bodyPr>
            <a:normAutofit/>
          </a:bodyPr>
          <a:lstStyle/>
          <a:p>
            <a:pPr fontAlgn="base"/>
            <a:r>
              <a:rPr lang="en-GB" dirty="0"/>
              <a:t>Focus on improvement</a:t>
            </a:r>
          </a:p>
        </p:txBody>
      </p:sp>
      <p:pic>
        <p:nvPicPr>
          <p:cNvPr id="12" name="Picture 11">
            <a:extLst>
              <a:ext uri="{FF2B5EF4-FFF2-40B4-BE49-F238E27FC236}">
                <a16:creationId xmlns:a16="http://schemas.microsoft.com/office/drawing/2014/main" id="{29E5C4A3-B3CF-7AF0-20B2-3158BE30CF01}"/>
              </a:ext>
            </a:extLst>
          </p:cNvPr>
          <p:cNvPicPr>
            <a:picLocks noChangeAspect="1"/>
          </p:cNvPicPr>
          <p:nvPr/>
        </p:nvPicPr>
        <p:blipFill>
          <a:blip r:embed="rId2"/>
          <a:stretch>
            <a:fillRect/>
          </a:stretch>
        </p:blipFill>
        <p:spPr>
          <a:xfrm>
            <a:off x="6190422" y="1088922"/>
            <a:ext cx="2629579" cy="2965656"/>
          </a:xfrm>
          <a:prstGeom prst="rect">
            <a:avLst/>
          </a:prstGeom>
        </p:spPr>
      </p:pic>
      <p:sp>
        <p:nvSpPr>
          <p:cNvPr id="13" name="TextBox 12">
            <a:extLst>
              <a:ext uri="{FF2B5EF4-FFF2-40B4-BE49-F238E27FC236}">
                <a16:creationId xmlns:a16="http://schemas.microsoft.com/office/drawing/2014/main" id="{65538AAB-5779-5D69-74CC-FF72F03D4273}"/>
              </a:ext>
            </a:extLst>
          </p:cNvPr>
          <p:cNvSpPr txBox="1"/>
          <p:nvPr/>
        </p:nvSpPr>
        <p:spPr>
          <a:xfrm>
            <a:off x="6228615" y="4054578"/>
            <a:ext cx="2673000" cy="923330"/>
          </a:xfrm>
          <a:prstGeom prst="rect">
            <a:avLst/>
          </a:prstGeom>
          <a:noFill/>
        </p:spPr>
        <p:txBody>
          <a:bodyPr wrap="square" rtlCol="0">
            <a:spAutoFit/>
          </a:bodyPr>
          <a:lstStyle/>
          <a:p>
            <a:pPr marL="214313" indent="-214313" defTabSz="685800">
              <a:buFont typeface="Arial" panose="020B0604020202020204" pitchFamily="34" charset="0"/>
              <a:buChar char="•"/>
            </a:pPr>
            <a:r>
              <a:rPr lang="en-GB" sz="1350" dirty="0">
                <a:solidFill>
                  <a:srgbClr val="231F20"/>
                </a:solidFill>
                <a:latin typeface="Arial" panose="020B0604020202020204"/>
              </a:rPr>
              <a:t>101 operational hubs (April 24) </a:t>
            </a:r>
          </a:p>
          <a:p>
            <a:pPr marL="214313" indent="-214313" defTabSz="685800">
              <a:buFont typeface="Arial" panose="020B0604020202020204" pitchFamily="34" charset="0"/>
              <a:buChar char="•"/>
            </a:pPr>
            <a:r>
              <a:rPr lang="en-GB" sz="1350" dirty="0">
                <a:solidFill>
                  <a:srgbClr val="231F20"/>
                </a:solidFill>
                <a:latin typeface="Arial" panose="020B0604020202020204"/>
              </a:rPr>
              <a:t>Increasing to 133 (by 25/26) </a:t>
            </a:r>
          </a:p>
          <a:p>
            <a:pPr marL="214313" indent="-214313" defTabSz="685800">
              <a:buFont typeface="Arial" panose="020B0604020202020204" pitchFamily="34" charset="0"/>
              <a:buChar char="•"/>
            </a:pPr>
            <a:r>
              <a:rPr lang="en-GB" sz="1350" dirty="0">
                <a:solidFill>
                  <a:srgbClr val="231F20"/>
                </a:solidFill>
                <a:latin typeface="Arial" panose="020B0604020202020204"/>
              </a:rPr>
              <a:t>Plus 24 hub expansions  </a:t>
            </a:r>
          </a:p>
        </p:txBody>
      </p:sp>
      <p:sp>
        <p:nvSpPr>
          <p:cNvPr id="11" name="TextBox 10">
            <a:extLst>
              <a:ext uri="{FF2B5EF4-FFF2-40B4-BE49-F238E27FC236}">
                <a16:creationId xmlns:a16="http://schemas.microsoft.com/office/drawing/2014/main" id="{4B9E284C-CA48-C340-2DA0-D0B73880C4C6}"/>
              </a:ext>
            </a:extLst>
          </p:cNvPr>
          <p:cNvSpPr txBox="1"/>
          <p:nvPr/>
        </p:nvSpPr>
        <p:spPr>
          <a:xfrm>
            <a:off x="8472488" y="0"/>
            <a:ext cx="474342" cy="300082"/>
          </a:xfrm>
          <a:prstGeom prst="rect">
            <a:avLst/>
          </a:prstGeom>
          <a:noFill/>
        </p:spPr>
        <p:txBody>
          <a:bodyPr wrap="square" rtlCol="0">
            <a:spAutoFit/>
          </a:bodyPr>
          <a:lstStyle/>
          <a:p>
            <a:pPr defTabSz="685800"/>
            <a:r>
              <a:rPr lang="en-GB" sz="1350" dirty="0">
                <a:solidFill>
                  <a:srgbClr val="231F20"/>
                </a:solidFill>
                <a:latin typeface="Arial" panose="020B0604020202020204"/>
              </a:rPr>
              <a:t>TB</a:t>
            </a:r>
          </a:p>
        </p:txBody>
      </p:sp>
    </p:spTree>
    <p:extLst>
      <p:ext uri="{BB962C8B-B14F-4D97-AF65-F5344CB8AC3E}">
        <p14:creationId xmlns:p14="http://schemas.microsoft.com/office/powerpoint/2010/main" val="293051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4B574-4FA0-05C2-F3E6-2F58D7AC0845}"/>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75DF9B29-F0EF-8CE7-EFE5-720846868901}"/>
              </a:ext>
            </a:extLst>
          </p:cNvPr>
          <p:cNvSpPr txBox="1">
            <a:spLocks/>
          </p:cNvSpPr>
          <p:nvPr/>
        </p:nvSpPr>
        <p:spPr>
          <a:xfrm>
            <a:off x="177184" y="521425"/>
            <a:ext cx="8553116" cy="64889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800"/>
            <a:endParaRPr lang="en-GB" sz="2700" spc="-30">
              <a:solidFill>
                <a:srgbClr val="231F20"/>
              </a:solidFill>
              <a:latin typeface="Arial" panose="020B0604020202020204"/>
            </a:endParaRPr>
          </a:p>
        </p:txBody>
      </p:sp>
      <p:sp>
        <p:nvSpPr>
          <p:cNvPr id="4" name="Title 3">
            <a:extLst>
              <a:ext uri="{FF2B5EF4-FFF2-40B4-BE49-F238E27FC236}">
                <a16:creationId xmlns:a16="http://schemas.microsoft.com/office/drawing/2014/main" id="{211A586F-8CDB-07DF-B80E-F06B448AB15D}"/>
              </a:ext>
            </a:extLst>
          </p:cNvPr>
          <p:cNvSpPr>
            <a:spLocks noGrp="1"/>
          </p:cNvSpPr>
          <p:nvPr>
            <p:ph type="title"/>
          </p:nvPr>
        </p:nvSpPr>
        <p:spPr>
          <a:xfrm>
            <a:off x="413701" y="298204"/>
            <a:ext cx="2324939" cy="522128"/>
          </a:xfrm>
        </p:spPr>
        <p:txBody>
          <a:bodyPr>
            <a:noAutofit/>
          </a:bodyPr>
          <a:lstStyle/>
          <a:p>
            <a:pPr algn="ctr">
              <a:lnSpc>
                <a:spcPct val="100000"/>
              </a:lnSpc>
              <a:spcBef>
                <a:spcPts val="0"/>
              </a:spcBef>
              <a:defRPr/>
            </a:pPr>
            <a:br>
              <a:rPr lang="en-GB" sz="1800" dirty="0">
                <a:latin typeface="Arial" panose="020B0604020202020204" pitchFamily="34" charset="0"/>
                <a:cs typeface="Arial" panose="020B0604020202020204" pitchFamily="34" charset="0"/>
              </a:rPr>
            </a:br>
            <a:r>
              <a:rPr lang="en-GB" sz="1800" dirty="0">
                <a:solidFill>
                  <a:srgbClr val="0070C0"/>
                </a:solidFill>
                <a:latin typeface="Arial" panose="020B0604020202020204" pitchFamily="34" charset="0"/>
                <a:cs typeface="Arial" panose="020B0604020202020204" pitchFamily="34" charset="0"/>
              </a:rPr>
              <a:t>Focused Support Programme </a:t>
            </a:r>
            <a:br>
              <a:rPr lang="en-GB" sz="1800" dirty="0">
                <a:solidFill>
                  <a:srgbClr val="0070C0"/>
                </a:solidFill>
                <a:latin typeface="Arial" panose="020B0604020202020204" pitchFamily="34" charset="0"/>
                <a:cs typeface="Arial" panose="020B0604020202020204" pitchFamily="34" charset="0"/>
              </a:rPr>
            </a:br>
            <a:br>
              <a:rPr lang="en-GB" sz="1800" dirty="0">
                <a:solidFill>
                  <a:srgbClr val="0070C0"/>
                </a:solidFill>
                <a:latin typeface="Arial" panose="020B0604020202020204" pitchFamily="34" charset="0"/>
                <a:cs typeface="Arial" panose="020B0604020202020204" pitchFamily="34" charset="0"/>
              </a:rPr>
            </a:br>
            <a:endParaRPr lang="en-GB" sz="1800" dirty="0">
              <a:solidFill>
                <a:srgbClr val="0070C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C207C40-61B4-2297-DDB1-409EDBBBEDB4}"/>
              </a:ext>
            </a:extLst>
          </p:cNvPr>
          <p:cNvPicPr>
            <a:picLocks noChangeAspect="1"/>
          </p:cNvPicPr>
          <p:nvPr/>
        </p:nvPicPr>
        <p:blipFill>
          <a:blip r:embed="rId3"/>
          <a:stretch>
            <a:fillRect/>
          </a:stretch>
        </p:blipFill>
        <p:spPr>
          <a:xfrm>
            <a:off x="301598" y="837255"/>
            <a:ext cx="2672885" cy="1620920"/>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a:extLst>
              <a:ext uri="{FF2B5EF4-FFF2-40B4-BE49-F238E27FC236}">
                <a16:creationId xmlns:a16="http://schemas.microsoft.com/office/drawing/2014/main" id="{8643FB4C-7B93-E0B2-0D32-D671712F556A}"/>
              </a:ext>
            </a:extLst>
          </p:cNvPr>
          <p:cNvSpPr txBox="1"/>
          <p:nvPr/>
        </p:nvSpPr>
        <p:spPr>
          <a:xfrm>
            <a:off x="6908490" y="737066"/>
            <a:ext cx="2365792" cy="507831"/>
          </a:xfrm>
          <a:prstGeom prst="rect">
            <a:avLst/>
          </a:prstGeom>
          <a:noFill/>
        </p:spPr>
        <p:txBody>
          <a:bodyPr wrap="square" rtlCol="0">
            <a:spAutoFit/>
          </a:bodyPr>
          <a:lstStyle/>
          <a:p>
            <a:pPr defTabSz="685800"/>
            <a:r>
              <a:rPr lang="en-GB" sz="900" dirty="0">
                <a:solidFill>
                  <a:srgbClr val="231F20"/>
                </a:solidFill>
                <a:latin typeface="Arial" panose="020B0604020202020204"/>
                <a:hlinkClick r:id="rId4"/>
              </a:rPr>
              <a:t>Focused Support Handbook January 2024 - Getting It Right First Time - </a:t>
            </a:r>
            <a:r>
              <a:rPr lang="en-GB" sz="900" dirty="0" err="1">
                <a:solidFill>
                  <a:srgbClr val="231F20"/>
                </a:solidFill>
                <a:latin typeface="Arial" panose="020B0604020202020204"/>
                <a:hlinkClick r:id="rId4"/>
              </a:rPr>
              <a:t>FutureNHS</a:t>
            </a:r>
            <a:r>
              <a:rPr lang="en-GB" sz="900" dirty="0">
                <a:solidFill>
                  <a:srgbClr val="231F20"/>
                </a:solidFill>
                <a:latin typeface="Arial" panose="020B0604020202020204"/>
                <a:hlinkClick r:id="rId4"/>
              </a:rPr>
              <a:t> Collaboration Platform</a:t>
            </a:r>
            <a:endParaRPr lang="en-GB" sz="900" dirty="0">
              <a:solidFill>
                <a:srgbClr val="231F20"/>
              </a:solidFill>
              <a:latin typeface="Arial" panose="020B0604020202020204"/>
            </a:endParaRPr>
          </a:p>
        </p:txBody>
      </p:sp>
      <p:pic>
        <p:nvPicPr>
          <p:cNvPr id="7" name="Picture 6">
            <a:extLst>
              <a:ext uri="{FF2B5EF4-FFF2-40B4-BE49-F238E27FC236}">
                <a16:creationId xmlns:a16="http://schemas.microsoft.com/office/drawing/2014/main" id="{1D6A6423-6629-E337-3576-5DFB95DDA20D}"/>
              </a:ext>
            </a:extLst>
          </p:cNvPr>
          <p:cNvPicPr>
            <a:picLocks noChangeAspect="1"/>
          </p:cNvPicPr>
          <p:nvPr/>
        </p:nvPicPr>
        <p:blipFill>
          <a:blip r:embed="rId5"/>
          <a:stretch>
            <a:fillRect/>
          </a:stretch>
        </p:blipFill>
        <p:spPr>
          <a:xfrm>
            <a:off x="3399882" y="298204"/>
            <a:ext cx="3383717" cy="2378893"/>
          </a:xfrm>
          <a:prstGeom prst="rect">
            <a:avLst/>
          </a:prstGeom>
        </p:spPr>
      </p:pic>
      <p:pic>
        <p:nvPicPr>
          <p:cNvPr id="11" name="Picture 10">
            <a:extLst>
              <a:ext uri="{FF2B5EF4-FFF2-40B4-BE49-F238E27FC236}">
                <a16:creationId xmlns:a16="http://schemas.microsoft.com/office/drawing/2014/main" id="{D4659EC9-8943-59DF-57CE-772BB868DBFA}"/>
              </a:ext>
            </a:extLst>
          </p:cNvPr>
          <p:cNvPicPr>
            <a:picLocks noChangeAspect="1"/>
          </p:cNvPicPr>
          <p:nvPr/>
        </p:nvPicPr>
        <p:blipFill>
          <a:blip r:embed="rId6"/>
          <a:stretch>
            <a:fillRect/>
          </a:stretch>
        </p:blipFill>
        <p:spPr>
          <a:xfrm>
            <a:off x="1794772" y="2685326"/>
            <a:ext cx="3401909" cy="2357516"/>
          </a:xfrm>
          <a:prstGeom prst="rect">
            <a:avLst/>
          </a:prstGeom>
        </p:spPr>
      </p:pic>
      <p:pic>
        <p:nvPicPr>
          <p:cNvPr id="14" name="Picture 13">
            <a:extLst>
              <a:ext uri="{FF2B5EF4-FFF2-40B4-BE49-F238E27FC236}">
                <a16:creationId xmlns:a16="http://schemas.microsoft.com/office/drawing/2014/main" id="{67E0E929-F0A3-2DC1-9517-BCFA27987F29}"/>
              </a:ext>
            </a:extLst>
          </p:cNvPr>
          <p:cNvPicPr>
            <a:picLocks noChangeAspect="1"/>
          </p:cNvPicPr>
          <p:nvPr/>
        </p:nvPicPr>
        <p:blipFill>
          <a:blip r:embed="rId7"/>
          <a:stretch>
            <a:fillRect/>
          </a:stretch>
        </p:blipFill>
        <p:spPr>
          <a:xfrm>
            <a:off x="5253842" y="2663949"/>
            <a:ext cx="3401909" cy="2378893"/>
          </a:xfrm>
          <a:prstGeom prst="rect">
            <a:avLst/>
          </a:prstGeom>
        </p:spPr>
      </p:pic>
    </p:spTree>
    <p:extLst>
      <p:ext uri="{BB962C8B-B14F-4D97-AF65-F5344CB8AC3E}">
        <p14:creationId xmlns:p14="http://schemas.microsoft.com/office/powerpoint/2010/main" val="207961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75493" y="775199"/>
            <a:ext cx="3635027" cy="1880771"/>
          </a:xfrm>
        </p:spPr>
        <p:txBody>
          <a:bodyPr/>
          <a:lstStyle/>
          <a:p>
            <a:r>
              <a:rPr lang="en-GB" sz="2700" dirty="0"/>
              <a:t>One Devon Elective Pilot Programme</a:t>
            </a:r>
            <a:endParaRPr lang="en-GB" sz="3600" dirty="0"/>
          </a:p>
        </p:txBody>
      </p:sp>
      <p:pic>
        <p:nvPicPr>
          <p:cNvPr id="5" name="Picture 4">
            <a:extLst>
              <a:ext uri="{FF2B5EF4-FFF2-40B4-BE49-F238E27FC236}">
                <a16:creationId xmlns:a16="http://schemas.microsoft.com/office/drawing/2014/main" id="{31478BA3-FED7-6E66-1951-62492DC4C952}"/>
              </a:ext>
            </a:extLst>
          </p:cNvPr>
          <p:cNvPicPr>
            <a:picLocks noChangeAspect="1"/>
          </p:cNvPicPr>
          <p:nvPr/>
        </p:nvPicPr>
        <p:blipFill>
          <a:blip r:embed="rId3"/>
          <a:stretch>
            <a:fillRect/>
          </a:stretch>
        </p:blipFill>
        <p:spPr>
          <a:xfrm>
            <a:off x="275492" y="4461170"/>
            <a:ext cx="2400300" cy="442913"/>
          </a:xfrm>
          <a:prstGeom prst="rect">
            <a:avLst/>
          </a:prstGeom>
        </p:spPr>
      </p:pic>
      <p:pic>
        <p:nvPicPr>
          <p:cNvPr id="6" name="Picture 5">
            <a:extLst>
              <a:ext uri="{FF2B5EF4-FFF2-40B4-BE49-F238E27FC236}">
                <a16:creationId xmlns:a16="http://schemas.microsoft.com/office/drawing/2014/main" id="{8FA659A0-DA5E-0FEA-D2D9-D2585E635B31}"/>
              </a:ext>
            </a:extLst>
          </p:cNvPr>
          <p:cNvPicPr>
            <a:picLocks noChangeAspect="1"/>
          </p:cNvPicPr>
          <p:nvPr/>
        </p:nvPicPr>
        <p:blipFill>
          <a:blip r:embed="rId4"/>
          <a:stretch>
            <a:fillRect/>
          </a:stretch>
        </p:blipFill>
        <p:spPr>
          <a:xfrm>
            <a:off x="275492" y="3715838"/>
            <a:ext cx="2228850" cy="628650"/>
          </a:xfrm>
          <a:prstGeom prst="rect">
            <a:avLst/>
          </a:prstGeom>
        </p:spPr>
      </p:pic>
    </p:spTree>
    <p:extLst>
      <p:ext uri="{BB962C8B-B14F-4D97-AF65-F5344CB8AC3E}">
        <p14:creationId xmlns:p14="http://schemas.microsoft.com/office/powerpoint/2010/main" val="406558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047" y="3865701"/>
            <a:ext cx="2537252" cy="461665"/>
          </a:xfrm>
          <a:prstGeom prst="rect">
            <a:avLst/>
          </a:prstGeom>
          <a:noFill/>
        </p:spPr>
        <p:txBody>
          <a:bodyPr wrap="square" rtlCol="0">
            <a:spAutoFit/>
          </a:bodyPr>
          <a:lstStyle/>
          <a:p>
            <a:pPr defTabSz="685800">
              <a:defRPr/>
            </a:pPr>
            <a:r>
              <a:rPr lang="en-GB" sz="1200" dirty="0">
                <a:solidFill>
                  <a:srgbClr val="002060"/>
                </a:solidFill>
                <a:latin typeface="Segoe UI" panose="020B0502040204020203" pitchFamily="34" charset="0"/>
                <a:ea typeface="ＭＳ Ｐゴシック"/>
                <a:cs typeface="Segoe UI" panose="020B0502040204020203" pitchFamily="34" charset="0"/>
              </a:rPr>
              <a:t>Anne Forbes, Programme Director</a:t>
            </a:r>
          </a:p>
          <a:p>
            <a:pPr defTabSz="685800">
              <a:defRPr/>
            </a:pPr>
            <a:r>
              <a:rPr lang="en-GB" sz="1200" dirty="0">
                <a:solidFill>
                  <a:srgbClr val="002060"/>
                </a:solidFill>
                <a:latin typeface="Segoe UI" panose="020B0502040204020203" pitchFamily="34" charset="0"/>
                <a:ea typeface="ＭＳ Ｐゴシック"/>
                <a:cs typeface="Segoe UI" panose="020B0502040204020203" pitchFamily="34" charset="0"/>
              </a:rPr>
              <a:t>Dr Jason Fee, Medical Director</a:t>
            </a:r>
          </a:p>
        </p:txBody>
      </p:sp>
      <p:sp>
        <p:nvSpPr>
          <p:cNvPr id="6" name="TextBox 5"/>
          <p:cNvSpPr txBox="1"/>
          <p:nvPr/>
        </p:nvSpPr>
        <p:spPr>
          <a:xfrm>
            <a:off x="1828047" y="839219"/>
            <a:ext cx="5958908" cy="2446824"/>
          </a:xfrm>
          <a:prstGeom prst="rect">
            <a:avLst/>
          </a:prstGeom>
          <a:noFill/>
        </p:spPr>
        <p:txBody>
          <a:bodyPr wrap="square" rtlCol="0">
            <a:spAutoFit/>
          </a:bodyPr>
          <a:lstStyle/>
          <a:p>
            <a:pPr defTabSz="685800">
              <a:defRPr/>
            </a:pPr>
            <a:endParaRPr lang="en-GB" sz="2400" b="1" dirty="0">
              <a:solidFill>
                <a:srgbClr val="1F497D"/>
              </a:solidFill>
              <a:latin typeface="Segoe UI" panose="020B0502040204020203" pitchFamily="34" charset="0"/>
              <a:ea typeface="ＭＳ Ｐゴシック"/>
              <a:cs typeface="Segoe UI" panose="020B0502040204020203" pitchFamily="34" charset="0"/>
            </a:endParaRPr>
          </a:p>
          <a:p>
            <a:pPr defTabSz="685800">
              <a:defRPr/>
            </a:pPr>
            <a:endParaRPr lang="en-GB" sz="2400" b="1" dirty="0">
              <a:solidFill>
                <a:srgbClr val="1F497D"/>
              </a:solidFill>
              <a:latin typeface="Segoe UI" panose="020B0502040204020203" pitchFamily="34" charset="0"/>
              <a:ea typeface="ＭＳ Ｐゴシック"/>
              <a:cs typeface="Segoe UI" panose="020B0502040204020203" pitchFamily="34" charset="0"/>
            </a:endParaRPr>
          </a:p>
          <a:p>
            <a:pPr defTabSz="685800">
              <a:defRPr/>
            </a:pPr>
            <a:r>
              <a:rPr lang="en-GB" sz="2100" b="1" dirty="0">
                <a:solidFill>
                  <a:srgbClr val="1F497D"/>
                </a:solidFill>
                <a:latin typeface="Segoe UI" panose="020B0502040204020203" pitchFamily="34" charset="0"/>
                <a:ea typeface="ＭＳ Ｐゴシック"/>
                <a:cs typeface="Segoe UI" panose="020B0502040204020203" pitchFamily="34" charset="0"/>
              </a:rPr>
              <a:t>NHS Providers:</a:t>
            </a:r>
          </a:p>
          <a:p>
            <a:pPr defTabSz="685800">
              <a:defRPr/>
            </a:pPr>
            <a:r>
              <a:rPr lang="en-GB" sz="2100" b="1" i="1" dirty="0">
                <a:solidFill>
                  <a:srgbClr val="1F497D"/>
                </a:solidFill>
                <a:latin typeface="Segoe UI" panose="020B0502040204020203" pitchFamily="34" charset="0"/>
                <a:ea typeface="ＭＳ Ｐゴシック"/>
                <a:cs typeface="Segoe UI" panose="020B0502040204020203" pitchFamily="34" charset="0"/>
              </a:rPr>
              <a:t>Tackling the productivity challenge through provider collaboration</a:t>
            </a:r>
          </a:p>
          <a:p>
            <a:pPr defTabSz="685800">
              <a:defRPr/>
            </a:pPr>
            <a:endParaRPr lang="en-GB" sz="2100" b="1" i="1" dirty="0">
              <a:solidFill>
                <a:srgbClr val="1F497D"/>
              </a:solidFill>
              <a:latin typeface="Segoe UI" panose="020B0502040204020203" pitchFamily="34" charset="0"/>
              <a:ea typeface="ＭＳ Ｐゴシック"/>
              <a:cs typeface="Segoe UI" panose="020B0502040204020203" pitchFamily="34" charset="0"/>
            </a:endParaRPr>
          </a:p>
          <a:p>
            <a:pPr defTabSz="685800">
              <a:defRPr/>
            </a:pPr>
            <a:endParaRPr lang="en-GB" sz="1050" b="1" dirty="0">
              <a:solidFill>
                <a:srgbClr val="1F497D"/>
              </a:solidFill>
              <a:latin typeface="Segoe UI" panose="020B0502040204020203" pitchFamily="34" charset="0"/>
              <a:ea typeface="ＭＳ Ｐゴシック"/>
              <a:cs typeface="Segoe UI" panose="020B0502040204020203" pitchFamily="34" charset="0"/>
            </a:endParaRPr>
          </a:p>
          <a:p>
            <a:pPr defTabSz="685800">
              <a:defRPr/>
            </a:pPr>
            <a:r>
              <a:rPr lang="en-GB" sz="1050" b="1" dirty="0">
                <a:solidFill>
                  <a:srgbClr val="1F497D"/>
                </a:solidFill>
                <a:latin typeface="Segoe UI" panose="020B0502040204020203" pitchFamily="34" charset="0"/>
                <a:ea typeface="ＭＳ Ｐゴシック"/>
                <a:cs typeface="Segoe UI" panose="020B0502040204020203" pitchFamily="34" charset="0"/>
              </a:rPr>
              <a:t>Monday 23 September 2024</a:t>
            </a:r>
          </a:p>
        </p:txBody>
      </p:sp>
    </p:spTree>
    <p:extLst>
      <p:ext uri="{BB962C8B-B14F-4D97-AF65-F5344CB8AC3E}">
        <p14:creationId xmlns:p14="http://schemas.microsoft.com/office/powerpoint/2010/main" val="2373671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D47AC-1FCC-4D94-0EE4-6B8F488C3824}"/>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3CE39380-F610-7253-0E1C-D8AB373042D8}"/>
              </a:ext>
            </a:extLst>
          </p:cNvPr>
          <p:cNvPicPr>
            <a:picLocks noChangeAspect="1"/>
          </p:cNvPicPr>
          <p:nvPr/>
        </p:nvPicPr>
        <p:blipFill>
          <a:blip r:embed="rId3"/>
          <a:stretch>
            <a:fillRect/>
          </a:stretch>
        </p:blipFill>
        <p:spPr>
          <a:xfrm>
            <a:off x="1" y="1072422"/>
            <a:ext cx="2411000" cy="1991985"/>
          </a:xfrm>
          <a:prstGeom prst="rect">
            <a:avLst/>
          </a:prstGeom>
        </p:spPr>
      </p:pic>
      <p:sp>
        <p:nvSpPr>
          <p:cNvPr id="2" name="Title 4">
            <a:extLst>
              <a:ext uri="{FF2B5EF4-FFF2-40B4-BE49-F238E27FC236}">
                <a16:creationId xmlns:a16="http://schemas.microsoft.com/office/drawing/2014/main" id="{AE9334E3-3A08-7AE9-6A12-4689525BC3BF}"/>
              </a:ext>
            </a:extLst>
          </p:cNvPr>
          <p:cNvSpPr txBox="1">
            <a:spLocks/>
          </p:cNvSpPr>
          <p:nvPr/>
        </p:nvSpPr>
        <p:spPr>
          <a:xfrm>
            <a:off x="177184" y="521425"/>
            <a:ext cx="8553116" cy="64889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800"/>
            <a:endParaRPr lang="en-GB" sz="2700" spc="-30">
              <a:solidFill>
                <a:srgbClr val="231F20"/>
              </a:solidFill>
              <a:latin typeface="Arial" panose="020B0604020202020204"/>
            </a:endParaRPr>
          </a:p>
        </p:txBody>
      </p:sp>
      <p:sp>
        <p:nvSpPr>
          <p:cNvPr id="22" name="Title 1">
            <a:extLst>
              <a:ext uri="{FF2B5EF4-FFF2-40B4-BE49-F238E27FC236}">
                <a16:creationId xmlns:a16="http://schemas.microsoft.com/office/drawing/2014/main" id="{38190173-6C83-979D-0300-CA2349E08D37}"/>
              </a:ext>
            </a:extLst>
          </p:cNvPr>
          <p:cNvSpPr txBox="1">
            <a:spLocks/>
          </p:cNvSpPr>
          <p:nvPr/>
        </p:nvSpPr>
        <p:spPr>
          <a:xfrm>
            <a:off x="196260" y="66497"/>
            <a:ext cx="8553450" cy="50459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800"/>
            <a:r>
              <a:rPr lang="en-GB" sz="2400" dirty="0">
                <a:solidFill>
                  <a:srgbClr val="231F20"/>
                </a:solidFill>
                <a:latin typeface="Arial" panose="020B0604020202020204"/>
              </a:rPr>
              <a:t>One Devon Elective Pilot</a:t>
            </a:r>
          </a:p>
        </p:txBody>
      </p:sp>
      <p:sp>
        <p:nvSpPr>
          <p:cNvPr id="3" name="TextBox 2">
            <a:extLst>
              <a:ext uri="{FF2B5EF4-FFF2-40B4-BE49-F238E27FC236}">
                <a16:creationId xmlns:a16="http://schemas.microsoft.com/office/drawing/2014/main" id="{1D31D02D-B783-DD1A-C60F-0AB8BEFA9E2C}"/>
              </a:ext>
            </a:extLst>
          </p:cNvPr>
          <p:cNvSpPr txBox="1"/>
          <p:nvPr/>
        </p:nvSpPr>
        <p:spPr>
          <a:xfrm>
            <a:off x="8486775" y="0"/>
            <a:ext cx="460055" cy="300082"/>
          </a:xfrm>
          <a:prstGeom prst="rect">
            <a:avLst/>
          </a:prstGeom>
          <a:noFill/>
        </p:spPr>
        <p:txBody>
          <a:bodyPr wrap="square" rtlCol="0">
            <a:spAutoFit/>
          </a:bodyPr>
          <a:lstStyle/>
          <a:p>
            <a:pPr defTabSz="685800"/>
            <a:r>
              <a:rPr lang="en-GB" sz="1350" dirty="0">
                <a:solidFill>
                  <a:srgbClr val="231F20"/>
                </a:solidFill>
                <a:latin typeface="Arial" panose="020B0604020202020204"/>
              </a:rPr>
              <a:t>JF</a:t>
            </a:r>
          </a:p>
        </p:txBody>
      </p:sp>
      <p:sp>
        <p:nvSpPr>
          <p:cNvPr id="13" name="Text Placeholder 1">
            <a:extLst>
              <a:ext uri="{FF2B5EF4-FFF2-40B4-BE49-F238E27FC236}">
                <a16:creationId xmlns:a16="http://schemas.microsoft.com/office/drawing/2014/main" id="{580844A1-751F-BD87-9875-47343EBF4DE5}"/>
              </a:ext>
            </a:extLst>
          </p:cNvPr>
          <p:cNvSpPr txBox="1">
            <a:spLocks/>
          </p:cNvSpPr>
          <p:nvPr/>
        </p:nvSpPr>
        <p:spPr>
          <a:xfrm>
            <a:off x="1560417" y="1072422"/>
            <a:ext cx="3595120" cy="3618402"/>
          </a:xfrm>
          <a:prstGeom prst="rect">
            <a:avLst/>
          </a:prstGeom>
          <a:ln>
            <a:noFill/>
          </a:ln>
        </p:spPr>
        <p:txBody>
          <a:bodyPr/>
          <a:lstStyle>
            <a:defPPr>
              <a:defRPr lang="en-US"/>
            </a:defPPr>
            <a:lvl1pPr marL="0" indent="-228600" algn="l" defTabSz="388757" rtl="0" eaLnBrk="1" latinLnBrk="0" hangingPunct="1">
              <a:lnSpc>
                <a:spcPct val="90000"/>
              </a:lnSpc>
              <a:spcBef>
                <a:spcPts val="1000"/>
              </a:spcBef>
              <a:buFont typeface="Arial" panose="020B0604020202020204" pitchFamily="34" charset="0"/>
              <a:buChar char="•"/>
              <a:defRPr sz="1531" kern="1200">
                <a:solidFill>
                  <a:schemeClr val="tx1"/>
                </a:solidFill>
                <a:latin typeface="+mn-lt"/>
                <a:ea typeface="+mn-ea"/>
                <a:cs typeface="+mn-cs"/>
              </a:defRPr>
            </a:lvl1pPr>
            <a:lvl2pPr marL="388757"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2pPr>
            <a:lvl3pPr marL="777514"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3pPr>
            <a:lvl4pPr marL="1166271"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4pPr>
            <a:lvl5pPr marL="1555029"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5pPr>
            <a:lvl6pPr marL="1943786"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6pPr>
            <a:lvl7pPr marL="2332543"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7pPr>
            <a:lvl8pPr marL="2721300"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8pPr>
            <a:lvl9pPr marL="3110057"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9pPr>
          </a:lstStyle>
          <a:p>
            <a:pPr indent="0" algn="just" defTabSz="291568">
              <a:spcBef>
                <a:spcPts val="750"/>
              </a:spcBef>
              <a:buNone/>
            </a:pPr>
            <a:r>
              <a:rPr lang="en-GB" sz="1200" b="1" dirty="0">
                <a:solidFill>
                  <a:srgbClr val="231F20"/>
                </a:solidFill>
                <a:latin typeface="Arial" panose="020B0604020202020204"/>
                <a:ea typeface="Times New Roman" panose="02020603050405020304" pitchFamily="18" charset="0"/>
                <a:cs typeface="Times New Roman" panose="02020603050405020304" pitchFamily="18" charset="0"/>
              </a:rPr>
              <a:t>Programme aims:</a:t>
            </a:r>
          </a:p>
          <a:p>
            <a:pPr marL="257175" indent="-257175" algn="just" defTabSz="291568">
              <a:spcBef>
                <a:spcPts val="750"/>
              </a:spcBef>
              <a:buSzPts val="1000"/>
              <a:buFont typeface="+mj-lt"/>
              <a:buAutoNum type="arabicPeriod"/>
              <a:tabLst>
                <a:tab pos="244934" algn="l"/>
              </a:tabLst>
            </a:pPr>
            <a:r>
              <a:rPr lang="en-GB" sz="1050" dirty="0">
                <a:solidFill>
                  <a:srgbClr val="231F20"/>
                </a:solidFill>
                <a:latin typeface="Arial" panose="020B0604020202020204"/>
                <a:ea typeface="Times New Roman" panose="02020603050405020304" pitchFamily="18" charset="0"/>
              </a:rPr>
              <a:t>Improve access and significantly reduce waiting times for our patients, and achieve the national standards</a:t>
            </a:r>
            <a:endParaRPr lang="en-GB" sz="1050" dirty="0">
              <a:solidFill>
                <a:srgbClr val="231F20"/>
              </a:solidFill>
              <a:latin typeface="Arial" panose="020B0604020202020204"/>
              <a:ea typeface="Arial" panose="020B0604020202020204" pitchFamily="34" charset="0"/>
            </a:endParaRPr>
          </a:p>
          <a:p>
            <a:pPr marL="257175" indent="-257175" algn="just" defTabSz="291568">
              <a:spcBef>
                <a:spcPts val="750"/>
              </a:spcBef>
              <a:buSzPts val="1000"/>
              <a:buFont typeface="+mj-lt"/>
              <a:buAutoNum type="arabicPeriod"/>
              <a:tabLst>
                <a:tab pos="244934" algn="l"/>
              </a:tabLst>
            </a:pPr>
            <a:r>
              <a:rPr lang="en-GB" sz="1050" dirty="0">
                <a:solidFill>
                  <a:srgbClr val="231F20"/>
                </a:solidFill>
                <a:latin typeface="Arial" panose="020B0604020202020204"/>
                <a:ea typeface="Times New Roman" panose="02020603050405020304" pitchFamily="18" charset="0"/>
              </a:rPr>
              <a:t>Provide equity of access, clinical quality, outcomes, and experience for patients across Devon</a:t>
            </a:r>
            <a:endParaRPr lang="en-GB" sz="1050" dirty="0">
              <a:solidFill>
                <a:srgbClr val="231F20"/>
              </a:solidFill>
              <a:latin typeface="Arial" panose="020B0604020202020204"/>
              <a:ea typeface="Arial" panose="020B0604020202020204" pitchFamily="34" charset="0"/>
            </a:endParaRPr>
          </a:p>
          <a:p>
            <a:pPr marL="257175" indent="-257175" algn="just" defTabSz="291568">
              <a:spcBef>
                <a:spcPts val="750"/>
              </a:spcBef>
              <a:buSzPts val="1000"/>
              <a:buFont typeface="+mj-lt"/>
              <a:buAutoNum type="arabicPeriod"/>
              <a:tabLst>
                <a:tab pos="244934" algn="l"/>
              </a:tabLst>
            </a:pPr>
            <a:r>
              <a:rPr lang="en-GB" sz="1050" dirty="0">
                <a:solidFill>
                  <a:srgbClr val="231F20"/>
                </a:solidFill>
                <a:latin typeface="Arial" panose="020B0604020202020204"/>
                <a:ea typeface="Times New Roman" panose="02020603050405020304" pitchFamily="18" charset="0"/>
              </a:rPr>
              <a:t>Maximise the assets &amp; resources (existing, and new investments) across all providers in Devon, making best use of workforce, theatres &amp; bed capacity</a:t>
            </a:r>
            <a:endParaRPr lang="en-GB" sz="1050" dirty="0">
              <a:solidFill>
                <a:srgbClr val="231F20"/>
              </a:solidFill>
              <a:latin typeface="Arial" panose="020B0604020202020204"/>
              <a:ea typeface="Times New Roman" panose="02020603050405020304" pitchFamily="18" charset="0"/>
              <a:cs typeface="Times New Roman" panose="02020603050405020304" pitchFamily="18" charset="0"/>
            </a:endParaRPr>
          </a:p>
          <a:p>
            <a:pPr marL="257175" indent="-257175" algn="just" defTabSz="291568">
              <a:spcBef>
                <a:spcPts val="750"/>
              </a:spcBef>
              <a:buFont typeface="+mj-lt"/>
              <a:buAutoNum type="arabicPeriod"/>
            </a:pPr>
            <a:r>
              <a:rPr lang="en-GB" sz="1050" dirty="0">
                <a:solidFill>
                  <a:srgbClr val="231F20"/>
                </a:solidFill>
                <a:latin typeface="Arial" panose="020B0604020202020204"/>
                <a:ea typeface="Times New Roman" panose="02020603050405020304" pitchFamily="18" charset="0"/>
                <a:cs typeface="Arial" panose="020B0604020202020204" pitchFamily="34" charset="0"/>
              </a:rPr>
              <a:t>The programme will have a focus initially on </a:t>
            </a:r>
            <a:r>
              <a:rPr lang="en-GB" sz="1050" b="1" dirty="0">
                <a:solidFill>
                  <a:srgbClr val="231F20"/>
                </a:solidFill>
                <a:latin typeface="Arial" panose="020B0604020202020204"/>
                <a:ea typeface="Times New Roman" panose="02020603050405020304" pitchFamily="18" charset="0"/>
                <a:cs typeface="Arial" panose="020B0604020202020204" pitchFamily="34" charset="0"/>
              </a:rPr>
              <a:t>orthopaedic, ophthalmology and spinal surgical</a:t>
            </a:r>
            <a:r>
              <a:rPr lang="en-GB" sz="1050" dirty="0">
                <a:solidFill>
                  <a:srgbClr val="231F20"/>
                </a:solidFill>
                <a:latin typeface="Arial" panose="020B0604020202020204"/>
                <a:ea typeface="Times New Roman" panose="02020603050405020304" pitchFamily="18" charset="0"/>
                <a:cs typeface="Arial" panose="020B0604020202020204" pitchFamily="34" charset="0"/>
              </a:rPr>
              <a:t> services, working closely with acute provider specialty teams. </a:t>
            </a:r>
            <a:endParaRPr lang="en-GB" sz="1050" dirty="0">
              <a:solidFill>
                <a:srgbClr val="231F20"/>
              </a:solidFill>
              <a:latin typeface="Arial" panose="020B0604020202020204"/>
              <a:ea typeface="Times New Roman" panose="02020603050405020304" pitchFamily="18" charset="0"/>
              <a:cs typeface="Times New Roman" panose="02020603050405020304" pitchFamily="18" charset="0"/>
            </a:endParaRPr>
          </a:p>
          <a:p>
            <a:pPr marL="257175" indent="-257175" algn="just" defTabSz="291568">
              <a:spcBef>
                <a:spcPts val="750"/>
              </a:spcBef>
              <a:buFont typeface="+mj-lt"/>
              <a:buAutoNum type="arabicPeriod"/>
            </a:pPr>
            <a:r>
              <a:rPr lang="en-GB" sz="1050" dirty="0">
                <a:solidFill>
                  <a:srgbClr val="231F20"/>
                </a:solidFill>
                <a:latin typeface="Arial" panose="020B0604020202020204"/>
                <a:ea typeface="Times New Roman" panose="02020603050405020304" pitchFamily="18" charset="0"/>
              </a:rPr>
              <a:t>The deliverables within the pilot have been provided following the GIRFT review 	processes taking place in Devon in Ophthalmology, Orthopaedics and Spinal surgery 	(Nov 2022)</a:t>
            </a:r>
          </a:p>
          <a:p>
            <a:pPr marL="257175" indent="-257175" algn="just" defTabSz="291568">
              <a:spcBef>
                <a:spcPts val="750"/>
              </a:spcBef>
              <a:buFont typeface="+mj-lt"/>
              <a:buAutoNum type="arabicPeriod"/>
            </a:pPr>
            <a:r>
              <a:rPr lang="en-GB" sz="1050" dirty="0">
                <a:solidFill>
                  <a:srgbClr val="231F20"/>
                </a:solidFill>
                <a:latin typeface="Arial" panose="020B0604020202020204"/>
                <a:ea typeface="Times New Roman" panose="02020603050405020304" pitchFamily="18" charset="0"/>
              </a:rPr>
              <a:t>In addition to the above specialties, Cardiology deliverables specifically for the RDUH and TSDFT following its GIRFT review have been included, in agreement with the provider and ICB</a:t>
            </a:r>
            <a:endParaRPr lang="en-GB" sz="1050" dirty="0">
              <a:solidFill>
                <a:srgbClr val="231F20"/>
              </a:solidFill>
              <a:latin typeface="Arial" panose="020B0604020202020204"/>
            </a:endParaRPr>
          </a:p>
          <a:p>
            <a:pPr indent="0" defTabSz="291568">
              <a:spcBef>
                <a:spcPts val="750"/>
              </a:spcBef>
              <a:buNone/>
            </a:pPr>
            <a:endParaRPr lang="en-GB" sz="1148" dirty="0">
              <a:solidFill>
                <a:srgbClr val="231F20"/>
              </a:solidFill>
              <a:latin typeface="Arial" panose="020B0604020202020204"/>
            </a:endParaRPr>
          </a:p>
        </p:txBody>
      </p:sp>
      <p:sp>
        <p:nvSpPr>
          <p:cNvPr id="15" name="TextBox 14">
            <a:extLst>
              <a:ext uri="{FF2B5EF4-FFF2-40B4-BE49-F238E27FC236}">
                <a16:creationId xmlns:a16="http://schemas.microsoft.com/office/drawing/2014/main" id="{CE49C3F0-1A37-B122-9D06-FE57E2D40010}"/>
              </a:ext>
            </a:extLst>
          </p:cNvPr>
          <p:cNvSpPr txBox="1"/>
          <p:nvPr/>
        </p:nvSpPr>
        <p:spPr>
          <a:xfrm>
            <a:off x="177184" y="449674"/>
            <a:ext cx="8881091" cy="415498"/>
          </a:xfrm>
          <a:prstGeom prst="rect">
            <a:avLst/>
          </a:prstGeom>
          <a:solidFill>
            <a:srgbClr val="00328B"/>
          </a:solidFill>
        </p:spPr>
        <p:txBody>
          <a:bodyPr wrap="square" rtlCol="0">
            <a:spAutoFit/>
          </a:bodyPr>
          <a:lstStyle/>
          <a:p>
            <a:pPr algn="just" defTabSz="685800"/>
            <a:r>
              <a:rPr lang="en-GB" sz="1050"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The pilot started in January 2023 (pre GIRFT Further Faster) and aimed to </a:t>
            </a:r>
            <a:r>
              <a:rPr lang="en-GB" sz="1050" b="1"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maximise </a:t>
            </a:r>
            <a:r>
              <a:rPr lang="en-GB" sz="1050" b="1" dirty="0" err="1">
                <a:solidFill>
                  <a:srgbClr val="FFFFFF"/>
                </a:solidFill>
                <a:latin typeface="Arial" panose="020B0604020202020204" pitchFamily="34" charset="0"/>
                <a:ea typeface="Times New Roman" panose="02020603050405020304" pitchFamily="18" charset="0"/>
                <a:cs typeface="Times New Roman" panose="02020603050405020304" pitchFamily="18" charset="0"/>
              </a:rPr>
              <a:t>daycase</a:t>
            </a:r>
            <a:r>
              <a:rPr lang="en-GB" sz="1050" b="1"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 and HVLC activity</a:t>
            </a:r>
            <a:r>
              <a:rPr lang="en-GB" sz="1050"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 </a:t>
            </a:r>
            <a:r>
              <a:rPr lang="en-GB" sz="1050" b="1"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standardise patient pathways</a:t>
            </a:r>
            <a:r>
              <a:rPr lang="en-GB" sz="1050"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 increase efficiencies in theatre utilisation and develop our ability to support </a:t>
            </a:r>
            <a:r>
              <a:rPr lang="en-GB" sz="1050" b="1"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cross site working</a:t>
            </a:r>
            <a:r>
              <a:rPr lang="en-GB" sz="1050"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a:t>
            </a:r>
            <a:endParaRPr lang="en-GB" sz="1050" dirty="0">
              <a:solidFill>
                <a:srgbClr val="FFFFFF"/>
              </a:solidFill>
              <a:latin typeface="Arial" panose="020B0604020202020204"/>
            </a:endParaRPr>
          </a:p>
        </p:txBody>
      </p:sp>
      <p:sp>
        <p:nvSpPr>
          <p:cNvPr id="16" name="Text Placeholder 1">
            <a:extLst>
              <a:ext uri="{FF2B5EF4-FFF2-40B4-BE49-F238E27FC236}">
                <a16:creationId xmlns:a16="http://schemas.microsoft.com/office/drawing/2014/main" id="{AAD8C7D5-227B-734B-CEC4-13B7218EE128}"/>
              </a:ext>
            </a:extLst>
          </p:cNvPr>
          <p:cNvSpPr txBox="1">
            <a:spLocks/>
          </p:cNvSpPr>
          <p:nvPr/>
        </p:nvSpPr>
        <p:spPr>
          <a:xfrm>
            <a:off x="5294585" y="1046155"/>
            <a:ext cx="3599896" cy="3834426"/>
          </a:xfrm>
          <a:prstGeom prst="rect">
            <a:avLst/>
          </a:prstGeom>
          <a:ln>
            <a:noFill/>
          </a:ln>
        </p:spPr>
        <p:txBody>
          <a:bodyPr/>
          <a:lstStyle>
            <a:defPPr>
              <a:defRPr lang="en-US"/>
            </a:defPPr>
            <a:lvl1pPr marL="0" indent="-228600" algn="l" defTabSz="388757" rtl="0" eaLnBrk="1" latinLnBrk="0" hangingPunct="1">
              <a:lnSpc>
                <a:spcPct val="90000"/>
              </a:lnSpc>
              <a:spcBef>
                <a:spcPts val="1000"/>
              </a:spcBef>
              <a:buFont typeface="Arial" panose="020B0604020202020204" pitchFamily="34" charset="0"/>
              <a:buChar char="•"/>
              <a:defRPr sz="1531" kern="1200">
                <a:solidFill>
                  <a:schemeClr val="tx1"/>
                </a:solidFill>
                <a:latin typeface="+mn-lt"/>
                <a:ea typeface="+mn-ea"/>
                <a:cs typeface="+mn-cs"/>
              </a:defRPr>
            </a:lvl1pPr>
            <a:lvl2pPr marL="388757"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2pPr>
            <a:lvl3pPr marL="777514"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3pPr>
            <a:lvl4pPr marL="1166271"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4pPr>
            <a:lvl5pPr marL="1555029"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5pPr>
            <a:lvl6pPr marL="1943786"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6pPr>
            <a:lvl7pPr marL="2332543"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7pPr>
            <a:lvl8pPr marL="2721300"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8pPr>
            <a:lvl9pPr marL="3110057"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9pPr>
          </a:lstStyle>
          <a:p>
            <a:pPr indent="0" algn="just" defTabSz="291568">
              <a:spcBef>
                <a:spcPts val="750"/>
              </a:spcBef>
              <a:buNone/>
            </a:pPr>
            <a:r>
              <a:rPr lang="en-GB" sz="1200" b="1" dirty="0">
                <a:solidFill>
                  <a:srgbClr val="231F20"/>
                </a:solidFill>
                <a:latin typeface="Arial" panose="020B0604020202020204"/>
              </a:rPr>
              <a:t>Programme approach:</a:t>
            </a:r>
          </a:p>
          <a:p>
            <a:pPr marL="257175" indent="-257175" algn="just" defTabSz="291568">
              <a:spcBef>
                <a:spcPts val="750"/>
              </a:spcBef>
              <a:buFont typeface="+mj-lt"/>
              <a:buAutoNum type="arabicPeriod"/>
            </a:pPr>
            <a:r>
              <a:rPr lang="en-GB" sz="1050" b="1" dirty="0">
                <a:solidFill>
                  <a:srgbClr val="231F20"/>
                </a:solidFill>
                <a:latin typeface="Arial" panose="020B0604020202020204"/>
              </a:rPr>
              <a:t>4-5 deliverables </a:t>
            </a:r>
            <a:r>
              <a:rPr lang="en-GB" sz="1050" dirty="0">
                <a:solidFill>
                  <a:srgbClr val="231F20"/>
                </a:solidFill>
                <a:latin typeface="Arial" panose="020B0604020202020204"/>
              </a:rPr>
              <a:t>agreed each specialty, System Clinical leads appointed/designated – </a:t>
            </a:r>
            <a:r>
              <a:rPr lang="en-GB" sz="1050" b="1" dirty="0">
                <a:solidFill>
                  <a:srgbClr val="231F20"/>
                </a:solidFill>
                <a:latin typeface="Arial" panose="020B0604020202020204"/>
              </a:rPr>
              <a:t>agree scope, manage the scope creep</a:t>
            </a:r>
          </a:p>
          <a:p>
            <a:pPr marL="257175" indent="-257175" algn="just" defTabSz="291568">
              <a:spcBef>
                <a:spcPts val="750"/>
              </a:spcBef>
              <a:buFont typeface="+mj-lt"/>
              <a:buAutoNum type="arabicPeriod"/>
            </a:pPr>
            <a:r>
              <a:rPr lang="en-GB" sz="1050" dirty="0">
                <a:solidFill>
                  <a:srgbClr val="231F20"/>
                </a:solidFill>
                <a:latin typeface="Arial" panose="020B0604020202020204"/>
              </a:rPr>
              <a:t>Deliverables well communicated, supported by Programme mandate via System Elective Board</a:t>
            </a:r>
          </a:p>
          <a:p>
            <a:pPr marL="257175" indent="-257175" algn="just" defTabSz="291568">
              <a:spcBef>
                <a:spcPts val="750"/>
              </a:spcBef>
              <a:buFont typeface="+mj-lt"/>
              <a:buAutoNum type="arabicPeriod"/>
            </a:pPr>
            <a:r>
              <a:rPr lang="en-GB" sz="1050" dirty="0">
                <a:solidFill>
                  <a:srgbClr val="231F20"/>
                </a:solidFill>
                <a:latin typeface="Arial" panose="020B0604020202020204"/>
              </a:rPr>
              <a:t>Formal requirement via COOs to ensure designated Clinical lead and Operational lead </a:t>
            </a:r>
          </a:p>
          <a:p>
            <a:pPr marL="257175" indent="-257175" algn="just" defTabSz="291568">
              <a:spcBef>
                <a:spcPts val="750"/>
              </a:spcBef>
              <a:buFont typeface="+mj-lt"/>
              <a:buAutoNum type="arabicPeriod"/>
            </a:pPr>
            <a:r>
              <a:rPr lang="en-GB" sz="1050" dirty="0">
                <a:solidFill>
                  <a:srgbClr val="231F20"/>
                </a:solidFill>
                <a:latin typeface="Arial" panose="020B0604020202020204"/>
              </a:rPr>
              <a:t>Fortnightly meeting drumbeat – CL and Ops leads, each specialty</a:t>
            </a:r>
          </a:p>
          <a:p>
            <a:pPr marL="257175" indent="-257175" algn="just" defTabSz="291568">
              <a:spcBef>
                <a:spcPts val="750"/>
              </a:spcBef>
              <a:buFont typeface="+mj-lt"/>
              <a:buAutoNum type="arabicPeriod"/>
            </a:pPr>
            <a:r>
              <a:rPr lang="en-GB" sz="1050" dirty="0">
                <a:solidFill>
                  <a:srgbClr val="231F20"/>
                </a:solidFill>
                <a:latin typeface="Arial" panose="020B0604020202020204"/>
              </a:rPr>
              <a:t>Fortnightly assurance meeting/programme board (Including key senior leaders from each system organisation)</a:t>
            </a:r>
          </a:p>
          <a:p>
            <a:pPr marL="257175" indent="-257175" algn="just" defTabSz="291568">
              <a:spcBef>
                <a:spcPts val="750"/>
              </a:spcBef>
              <a:buFont typeface="+mj-lt"/>
              <a:buAutoNum type="arabicPeriod"/>
            </a:pPr>
            <a:r>
              <a:rPr lang="en-GB" sz="1050" dirty="0">
                <a:solidFill>
                  <a:srgbClr val="231F20"/>
                </a:solidFill>
                <a:latin typeface="Arial" panose="020B0604020202020204"/>
              </a:rPr>
              <a:t>Action log, clear deadlines and expectations</a:t>
            </a:r>
          </a:p>
          <a:p>
            <a:pPr marL="257175" indent="-257175" algn="just" defTabSz="291568">
              <a:spcBef>
                <a:spcPts val="750"/>
              </a:spcBef>
              <a:buFont typeface="+mj-lt"/>
              <a:buAutoNum type="arabicPeriod"/>
            </a:pPr>
            <a:r>
              <a:rPr lang="en-GB" sz="1050" dirty="0">
                <a:solidFill>
                  <a:srgbClr val="231F20"/>
                </a:solidFill>
                <a:latin typeface="Arial" panose="020B0604020202020204"/>
              </a:rPr>
              <a:t>Fortnightly highlight reporting by trust teams</a:t>
            </a:r>
          </a:p>
          <a:p>
            <a:pPr marL="257175" indent="-257175" algn="just" defTabSz="291568">
              <a:spcBef>
                <a:spcPts val="750"/>
              </a:spcBef>
              <a:buFont typeface="+mj-lt"/>
              <a:buAutoNum type="arabicPeriod"/>
            </a:pPr>
            <a:r>
              <a:rPr lang="en-GB" sz="1050" dirty="0">
                <a:solidFill>
                  <a:srgbClr val="231F20"/>
                </a:solidFill>
                <a:latin typeface="Arial" panose="020B0604020202020204"/>
              </a:rPr>
              <a:t>Escalations/risks raised, and action taken via Assurance board process</a:t>
            </a:r>
          </a:p>
          <a:p>
            <a:pPr marL="257175" indent="-257175" algn="just" defTabSz="291568">
              <a:spcBef>
                <a:spcPts val="750"/>
              </a:spcBef>
              <a:buFont typeface="+mj-lt"/>
              <a:buAutoNum type="arabicPeriod"/>
            </a:pPr>
            <a:r>
              <a:rPr lang="en-GB" sz="1050" dirty="0">
                <a:solidFill>
                  <a:srgbClr val="231F20"/>
                </a:solidFill>
                <a:latin typeface="Arial" panose="020B0604020202020204"/>
              </a:rPr>
              <a:t>Create GIRFT/system ‘team’ approach, dedicated Programme lead (ICB)</a:t>
            </a:r>
          </a:p>
          <a:p>
            <a:pPr marL="171450" indent="-342900" defTabSz="291568">
              <a:spcBef>
                <a:spcPts val="750"/>
              </a:spcBef>
              <a:buFont typeface="+mj-lt"/>
              <a:buAutoNum type="arabicPeriod"/>
            </a:pPr>
            <a:endParaRPr lang="en-GB" sz="1050" dirty="0">
              <a:solidFill>
                <a:srgbClr val="231F20"/>
              </a:solidFill>
              <a:latin typeface="Arial" panose="020B0604020202020204"/>
            </a:endParaRPr>
          </a:p>
          <a:p>
            <a:pPr marL="171450" indent="-342900" defTabSz="291568">
              <a:spcBef>
                <a:spcPts val="750"/>
              </a:spcBef>
              <a:buFont typeface="+mj-lt"/>
              <a:buAutoNum type="arabicPeriod"/>
            </a:pPr>
            <a:endParaRPr lang="en-GB" sz="900" dirty="0">
              <a:solidFill>
                <a:srgbClr val="231F20"/>
              </a:solidFill>
              <a:latin typeface="Arial" panose="020B0604020202020204"/>
            </a:endParaRPr>
          </a:p>
          <a:p>
            <a:pPr marL="85725" indent="-257175" defTabSz="291568">
              <a:spcBef>
                <a:spcPts val="750"/>
              </a:spcBef>
              <a:buFont typeface="+mj-lt"/>
              <a:buAutoNum type="arabicPeriod"/>
            </a:pPr>
            <a:endParaRPr lang="en-GB" sz="1148" dirty="0">
              <a:solidFill>
                <a:srgbClr val="231F20"/>
              </a:solidFill>
              <a:latin typeface="Arial" panose="020B0604020202020204"/>
            </a:endParaRPr>
          </a:p>
        </p:txBody>
      </p:sp>
      <p:pic>
        <p:nvPicPr>
          <p:cNvPr id="18" name="Picture 17">
            <a:extLst>
              <a:ext uri="{FF2B5EF4-FFF2-40B4-BE49-F238E27FC236}">
                <a16:creationId xmlns:a16="http://schemas.microsoft.com/office/drawing/2014/main" id="{59676391-AD1B-1E43-F047-CBEA137259A2}"/>
              </a:ext>
            </a:extLst>
          </p:cNvPr>
          <p:cNvPicPr>
            <a:picLocks noChangeAspect="1"/>
          </p:cNvPicPr>
          <p:nvPr/>
        </p:nvPicPr>
        <p:blipFill>
          <a:blip r:embed="rId4"/>
          <a:stretch>
            <a:fillRect/>
          </a:stretch>
        </p:blipFill>
        <p:spPr>
          <a:xfrm>
            <a:off x="196260" y="3064407"/>
            <a:ext cx="1225108" cy="345543"/>
          </a:xfrm>
          <a:prstGeom prst="rect">
            <a:avLst/>
          </a:prstGeom>
        </p:spPr>
      </p:pic>
    </p:spTree>
    <p:extLst>
      <p:ext uri="{BB962C8B-B14F-4D97-AF65-F5344CB8AC3E}">
        <p14:creationId xmlns:p14="http://schemas.microsoft.com/office/powerpoint/2010/main" val="367111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D47AC-1FCC-4D94-0EE4-6B8F488C38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D31D02D-B783-DD1A-C60F-0AB8BEFA9E2C}"/>
              </a:ext>
            </a:extLst>
          </p:cNvPr>
          <p:cNvSpPr txBox="1"/>
          <p:nvPr/>
        </p:nvSpPr>
        <p:spPr>
          <a:xfrm>
            <a:off x="8486775" y="0"/>
            <a:ext cx="460055" cy="300082"/>
          </a:xfrm>
          <a:prstGeom prst="rect">
            <a:avLst/>
          </a:prstGeom>
          <a:noFill/>
        </p:spPr>
        <p:txBody>
          <a:bodyPr wrap="square" rtlCol="0">
            <a:spAutoFit/>
          </a:bodyPr>
          <a:lstStyle/>
          <a:p>
            <a:pPr defTabSz="685800"/>
            <a:r>
              <a:rPr lang="en-GB" sz="1350" dirty="0">
                <a:solidFill>
                  <a:srgbClr val="231F20"/>
                </a:solidFill>
                <a:latin typeface="Arial" panose="020B0604020202020204"/>
              </a:rPr>
              <a:t>JF</a:t>
            </a:r>
          </a:p>
        </p:txBody>
      </p:sp>
      <p:sp>
        <p:nvSpPr>
          <p:cNvPr id="4" name="Text Placeholder 1">
            <a:extLst>
              <a:ext uri="{FF2B5EF4-FFF2-40B4-BE49-F238E27FC236}">
                <a16:creationId xmlns:a16="http://schemas.microsoft.com/office/drawing/2014/main" id="{5A950DDC-4318-BFD8-C0B2-543A7E132F64}"/>
              </a:ext>
            </a:extLst>
          </p:cNvPr>
          <p:cNvSpPr txBox="1">
            <a:spLocks/>
          </p:cNvSpPr>
          <p:nvPr/>
        </p:nvSpPr>
        <p:spPr>
          <a:xfrm>
            <a:off x="157774" y="561976"/>
            <a:ext cx="8789056" cy="1181100"/>
          </a:xfrm>
          <a:prstGeom prst="rect">
            <a:avLst/>
          </a:prstGeom>
          <a:solidFill>
            <a:srgbClr val="00328B"/>
          </a:solidFill>
        </p:spPr>
        <p:txBody>
          <a:bodyPr/>
          <a:lstStyle>
            <a:defPPr>
              <a:defRPr lang="en-US"/>
            </a:defPPr>
            <a:lvl1pPr marL="0" indent="-228600" algn="l" defTabSz="388757" rtl="0" eaLnBrk="1" latinLnBrk="0" hangingPunct="1">
              <a:lnSpc>
                <a:spcPct val="90000"/>
              </a:lnSpc>
              <a:spcBef>
                <a:spcPts val="1000"/>
              </a:spcBef>
              <a:buFont typeface="Arial" panose="020B0604020202020204" pitchFamily="34" charset="0"/>
              <a:buChar char="•"/>
              <a:defRPr sz="1531" kern="1200">
                <a:solidFill>
                  <a:schemeClr val="tx1"/>
                </a:solidFill>
                <a:latin typeface="+mn-lt"/>
                <a:ea typeface="+mn-ea"/>
                <a:cs typeface="+mn-cs"/>
              </a:defRPr>
            </a:lvl1pPr>
            <a:lvl2pPr marL="388757"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2pPr>
            <a:lvl3pPr marL="777514"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3pPr>
            <a:lvl4pPr marL="1166271"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4pPr>
            <a:lvl5pPr marL="1555029"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5pPr>
            <a:lvl6pPr marL="1943786"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6pPr>
            <a:lvl7pPr marL="2332543"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7pPr>
            <a:lvl8pPr marL="2721300"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8pPr>
            <a:lvl9pPr marL="3110057"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9pPr>
          </a:lstStyle>
          <a:p>
            <a:pPr marL="214313" indent="-214313" algn="just" defTabSz="291568">
              <a:spcBef>
                <a:spcPts val="750"/>
              </a:spcBef>
            </a:pPr>
            <a:r>
              <a:rPr lang="en-GB" sz="1200" dirty="0">
                <a:solidFill>
                  <a:srgbClr val="FFFFFF"/>
                </a:solidFill>
                <a:latin typeface="Arial" panose="020B0604020202020204"/>
              </a:rPr>
              <a:t>Demand and capacity system position – shortfall pre pandemic, recovery capacity not able to meet demand</a:t>
            </a:r>
          </a:p>
          <a:p>
            <a:pPr marL="214313" indent="-214313" algn="just" defTabSz="291568">
              <a:spcBef>
                <a:spcPts val="750"/>
              </a:spcBef>
            </a:pPr>
            <a:r>
              <a:rPr lang="en-GB" sz="1200" dirty="0">
                <a:solidFill>
                  <a:srgbClr val="FFFFFF"/>
                </a:solidFill>
                <a:latin typeface="Arial" panose="020B0604020202020204"/>
              </a:rPr>
              <a:t>Increasing unplanned spend with out of area providers to support demand, requiring patients to travel for HVLC procedures</a:t>
            </a:r>
          </a:p>
          <a:p>
            <a:pPr marL="214313" indent="-214313" algn="just" defTabSz="291568">
              <a:spcBef>
                <a:spcPts val="750"/>
              </a:spcBef>
            </a:pPr>
            <a:r>
              <a:rPr lang="en-GB" sz="1200" dirty="0">
                <a:solidFill>
                  <a:srgbClr val="FFFFFF"/>
                </a:solidFill>
                <a:latin typeface="Arial" panose="020B0604020202020204"/>
              </a:rPr>
              <a:t>Workforce capacity challenges, physical capacity challenges</a:t>
            </a:r>
          </a:p>
        </p:txBody>
      </p:sp>
      <p:pic>
        <p:nvPicPr>
          <p:cNvPr id="5" name="Picture 4">
            <a:extLst>
              <a:ext uri="{FF2B5EF4-FFF2-40B4-BE49-F238E27FC236}">
                <a16:creationId xmlns:a16="http://schemas.microsoft.com/office/drawing/2014/main" id="{90190650-6AC1-5AC0-616E-A570305FB5C2}"/>
              </a:ext>
            </a:extLst>
          </p:cNvPr>
          <p:cNvPicPr>
            <a:picLocks noChangeAspect="1"/>
          </p:cNvPicPr>
          <p:nvPr/>
        </p:nvPicPr>
        <p:blipFill>
          <a:blip r:embed="rId3"/>
          <a:stretch>
            <a:fillRect/>
          </a:stretch>
        </p:blipFill>
        <p:spPr>
          <a:xfrm>
            <a:off x="1622906" y="1852567"/>
            <a:ext cx="5898188" cy="2890883"/>
          </a:xfrm>
          <a:prstGeom prst="rect">
            <a:avLst/>
          </a:prstGeom>
          <a:ln>
            <a:solidFill>
              <a:schemeClr val="tx1"/>
            </a:solidFill>
          </a:ln>
        </p:spPr>
      </p:pic>
      <p:sp>
        <p:nvSpPr>
          <p:cNvPr id="22" name="Title 1">
            <a:extLst>
              <a:ext uri="{FF2B5EF4-FFF2-40B4-BE49-F238E27FC236}">
                <a16:creationId xmlns:a16="http://schemas.microsoft.com/office/drawing/2014/main" id="{38190173-6C83-979D-0300-CA2349E08D37}"/>
              </a:ext>
            </a:extLst>
          </p:cNvPr>
          <p:cNvSpPr txBox="1">
            <a:spLocks/>
          </p:cNvSpPr>
          <p:nvPr/>
        </p:nvSpPr>
        <p:spPr>
          <a:xfrm>
            <a:off x="232416" y="57381"/>
            <a:ext cx="6113759" cy="50459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800"/>
            <a:r>
              <a:rPr lang="en-GB" sz="1800" dirty="0">
                <a:solidFill>
                  <a:srgbClr val="231F20"/>
                </a:solidFill>
                <a:latin typeface="Arial" panose="020B0604020202020204"/>
              </a:rPr>
              <a:t>Spinal in Devon – demand/capacity case for change</a:t>
            </a:r>
            <a:endParaRPr lang="en-GB" sz="2400" dirty="0">
              <a:solidFill>
                <a:srgbClr val="231F20"/>
              </a:solidFill>
              <a:latin typeface="Arial" panose="020B0604020202020204"/>
            </a:endParaRPr>
          </a:p>
        </p:txBody>
      </p:sp>
      <p:pic>
        <p:nvPicPr>
          <p:cNvPr id="11" name="Picture 10">
            <a:extLst>
              <a:ext uri="{FF2B5EF4-FFF2-40B4-BE49-F238E27FC236}">
                <a16:creationId xmlns:a16="http://schemas.microsoft.com/office/drawing/2014/main" id="{B8BE523F-8565-D9C7-FDA2-6A7EED2A3699}"/>
              </a:ext>
            </a:extLst>
          </p:cNvPr>
          <p:cNvPicPr>
            <a:picLocks noChangeAspect="1"/>
          </p:cNvPicPr>
          <p:nvPr/>
        </p:nvPicPr>
        <p:blipFill>
          <a:blip r:embed="rId4"/>
          <a:stretch>
            <a:fillRect/>
          </a:stretch>
        </p:blipFill>
        <p:spPr>
          <a:xfrm>
            <a:off x="7077718" y="1202805"/>
            <a:ext cx="1777682" cy="501398"/>
          </a:xfrm>
          <a:prstGeom prst="rect">
            <a:avLst/>
          </a:prstGeom>
        </p:spPr>
      </p:pic>
    </p:spTree>
    <p:extLst>
      <p:ext uri="{BB962C8B-B14F-4D97-AF65-F5344CB8AC3E}">
        <p14:creationId xmlns:p14="http://schemas.microsoft.com/office/powerpoint/2010/main" val="426880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D47AC-1FCC-4D94-0EE4-6B8F488C3824}"/>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AE9334E3-3A08-7AE9-6A12-4689525BC3BF}"/>
              </a:ext>
            </a:extLst>
          </p:cNvPr>
          <p:cNvSpPr txBox="1">
            <a:spLocks/>
          </p:cNvSpPr>
          <p:nvPr/>
        </p:nvSpPr>
        <p:spPr>
          <a:xfrm>
            <a:off x="177184" y="521425"/>
            <a:ext cx="8553116" cy="64889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800"/>
            <a:endParaRPr lang="en-GB" sz="2700" spc="-30">
              <a:solidFill>
                <a:srgbClr val="231F20"/>
              </a:solidFill>
              <a:latin typeface="Arial" panose="020B0604020202020204"/>
            </a:endParaRPr>
          </a:p>
        </p:txBody>
      </p:sp>
      <p:sp>
        <p:nvSpPr>
          <p:cNvPr id="22" name="Title 1">
            <a:extLst>
              <a:ext uri="{FF2B5EF4-FFF2-40B4-BE49-F238E27FC236}">
                <a16:creationId xmlns:a16="http://schemas.microsoft.com/office/drawing/2014/main" id="{38190173-6C83-979D-0300-CA2349E08D37}"/>
              </a:ext>
            </a:extLst>
          </p:cNvPr>
          <p:cNvSpPr txBox="1">
            <a:spLocks/>
          </p:cNvSpPr>
          <p:nvPr/>
        </p:nvSpPr>
        <p:spPr>
          <a:xfrm>
            <a:off x="196260" y="66497"/>
            <a:ext cx="8553450" cy="50459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800"/>
            <a:r>
              <a:rPr lang="en-GB" sz="1800" dirty="0">
                <a:solidFill>
                  <a:srgbClr val="231F20"/>
                </a:solidFill>
                <a:latin typeface="Arial" panose="020B0604020202020204"/>
              </a:rPr>
              <a:t>Spinal: deliverables and achievements (May 23 – Mar 24)</a:t>
            </a:r>
            <a:endParaRPr lang="en-GB" sz="2400" dirty="0">
              <a:solidFill>
                <a:srgbClr val="231F20"/>
              </a:solidFill>
              <a:latin typeface="Arial" panose="020B0604020202020204"/>
            </a:endParaRPr>
          </a:p>
        </p:txBody>
      </p:sp>
      <p:sp>
        <p:nvSpPr>
          <p:cNvPr id="3" name="TextBox 2">
            <a:extLst>
              <a:ext uri="{FF2B5EF4-FFF2-40B4-BE49-F238E27FC236}">
                <a16:creationId xmlns:a16="http://schemas.microsoft.com/office/drawing/2014/main" id="{1D31D02D-B783-DD1A-C60F-0AB8BEFA9E2C}"/>
              </a:ext>
            </a:extLst>
          </p:cNvPr>
          <p:cNvSpPr txBox="1"/>
          <p:nvPr/>
        </p:nvSpPr>
        <p:spPr>
          <a:xfrm>
            <a:off x="8486775" y="0"/>
            <a:ext cx="460055" cy="300082"/>
          </a:xfrm>
          <a:prstGeom prst="rect">
            <a:avLst/>
          </a:prstGeom>
          <a:noFill/>
        </p:spPr>
        <p:txBody>
          <a:bodyPr wrap="square" rtlCol="0">
            <a:spAutoFit/>
          </a:bodyPr>
          <a:lstStyle/>
          <a:p>
            <a:pPr defTabSz="685800"/>
            <a:r>
              <a:rPr lang="en-GB" sz="1350" dirty="0">
                <a:solidFill>
                  <a:srgbClr val="231F20"/>
                </a:solidFill>
                <a:latin typeface="Arial" panose="020B0604020202020204"/>
              </a:rPr>
              <a:t>JF</a:t>
            </a:r>
          </a:p>
        </p:txBody>
      </p:sp>
      <p:graphicFrame>
        <p:nvGraphicFramePr>
          <p:cNvPr id="6" name="Chart 5">
            <a:extLst>
              <a:ext uri="{FF2B5EF4-FFF2-40B4-BE49-F238E27FC236}">
                <a16:creationId xmlns:a16="http://schemas.microsoft.com/office/drawing/2014/main" id="{833A3B5C-1ACF-EA8F-AD9F-AC25813A62CA}"/>
              </a:ext>
            </a:extLst>
          </p:cNvPr>
          <p:cNvGraphicFramePr>
            <a:graphicFrameLocks/>
          </p:cNvGraphicFramePr>
          <p:nvPr/>
        </p:nvGraphicFramePr>
        <p:xfrm>
          <a:off x="5876925" y="455843"/>
          <a:ext cx="2964662" cy="20278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4">
            <a:extLst>
              <a:ext uri="{FF2B5EF4-FFF2-40B4-BE49-F238E27FC236}">
                <a16:creationId xmlns:a16="http://schemas.microsoft.com/office/drawing/2014/main" id="{D5210265-40B9-8979-FDCD-0E7B4A5191E3}"/>
              </a:ext>
            </a:extLst>
          </p:cNvPr>
          <p:cNvSpPr txBox="1">
            <a:spLocks/>
          </p:cNvSpPr>
          <p:nvPr/>
        </p:nvSpPr>
        <p:spPr>
          <a:xfrm>
            <a:off x="196260" y="637588"/>
            <a:ext cx="2541578" cy="5324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defTabSz="291568"/>
            <a:r>
              <a:rPr lang="en-GB" sz="1050" dirty="0">
                <a:solidFill>
                  <a:srgbClr val="FFFFFF"/>
                </a:solidFill>
                <a:latin typeface="Arial" panose="020B0604020202020204"/>
              </a:rPr>
              <a:t>Reducing the 78 wk./104wk RTT position to 0 by end March 2024</a:t>
            </a:r>
          </a:p>
        </p:txBody>
      </p:sp>
      <p:sp>
        <p:nvSpPr>
          <p:cNvPr id="5" name="Rectangle: Rounded Corners 4">
            <a:extLst>
              <a:ext uri="{FF2B5EF4-FFF2-40B4-BE49-F238E27FC236}">
                <a16:creationId xmlns:a16="http://schemas.microsoft.com/office/drawing/2014/main" id="{B7807B37-C4D1-E511-559D-09F16494BF2F}"/>
              </a:ext>
            </a:extLst>
          </p:cNvPr>
          <p:cNvSpPr/>
          <p:nvPr/>
        </p:nvSpPr>
        <p:spPr>
          <a:xfrm>
            <a:off x="196260" y="1236539"/>
            <a:ext cx="2541578" cy="969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defTabSz="291568"/>
            <a:r>
              <a:rPr lang="en-GB" sz="1050" dirty="0">
                <a:solidFill>
                  <a:srgbClr val="FFFFFF"/>
                </a:solidFill>
                <a:latin typeface="Arial" panose="020B0604020202020204"/>
              </a:rPr>
              <a:t>Maximising System assets, joint working and creating capacity in NHS services HVLC @Nightingale, joint Consultant posts</a:t>
            </a:r>
          </a:p>
        </p:txBody>
      </p:sp>
      <p:sp>
        <p:nvSpPr>
          <p:cNvPr id="7" name="Text Placeholder 4">
            <a:extLst>
              <a:ext uri="{FF2B5EF4-FFF2-40B4-BE49-F238E27FC236}">
                <a16:creationId xmlns:a16="http://schemas.microsoft.com/office/drawing/2014/main" id="{9F1D5462-423B-2025-C12E-A5C90990DF88}"/>
              </a:ext>
            </a:extLst>
          </p:cNvPr>
          <p:cNvSpPr txBox="1">
            <a:spLocks/>
          </p:cNvSpPr>
          <p:nvPr/>
        </p:nvSpPr>
        <p:spPr>
          <a:xfrm>
            <a:off x="196260" y="2305523"/>
            <a:ext cx="2541578" cy="5324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defTabSz="291568"/>
            <a:r>
              <a:rPr lang="en-GB" sz="1050" dirty="0">
                <a:solidFill>
                  <a:srgbClr val="FFFFFF"/>
                </a:solidFill>
                <a:latin typeface="Arial" panose="020B0604020202020204"/>
              </a:rPr>
              <a:t>Productivity on OP lists (11-12 per list)</a:t>
            </a:r>
          </a:p>
        </p:txBody>
      </p:sp>
      <p:sp>
        <p:nvSpPr>
          <p:cNvPr id="8" name="Text Placeholder 4">
            <a:extLst>
              <a:ext uri="{FF2B5EF4-FFF2-40B4-BE49-F238E27FC236}">
                <a16:creationId xmlns:a16="http://schemas.microsoft.com/office/drawing/2014/main" id="{0FCCC7F2-B70B-E87E-C619-1EBF4667CF19}"/>
              </a:ext>
            </a:extLst>
          </p:cNvPr>
          <p:cNvSpPr txBox="1">
            <a:spLocks/>
          </p:cNvSpPr>
          <p:nvPr/>
        </p:nvSpPr>
        <p:spPr>
          <a:xfrm>
            <a:off x="196260" y="2997454"/>
            <a:ext cx="2541578" cy="5324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228600" algn="l" defTabSz="388757" rtl="0" eaLnBrk="1" latinLnBrk="0" hangingPunct="1">
              <a:lnSpc>
                <a:spcPct val="90000"/>
              </a:lnSpc>
              <a:spcBef>
                <a:spcPts val="1000"/>
              </a:spcBef>
              <a:buFont typeface="Arial" panose="020B0604020202020204" pitchFamily="34" charset="0"/>
              <a:buChar char="•"/>
              <a:defRPr sz="1531" kern="1200">
                <a:solidFill>
                  <a:schemeClr val="tx1"/>
                </a:solidFill>
                <a:latin typeface="+mn-lt"/>
                <a:ea typeface="+mn-ea"/>
                <a:cs typeface="+mn-cs"/>
              </a:defRPr>
            </a:lvl1pPr>
            <a:lvl2pPr marL="388757"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2pPr>
            <a:lvl3pPr marL="777514"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3pPr>
            <a:lvl4pPr marL="1166271"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4pPr>
            <a:lvl5pPr marL="1555029"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5pPr>
            <a:lvl6pPr marL="1943786"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6pPr>
            <a:lvl7pPr marL="2332543"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7pPr>
            <a:lvl8pPr marL="2721300"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8pPr>
            <a:lvl9pPr marL="3110057"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9pPr>
          </a:lstStyle>
          <a:p>
            <a:pPr indent="0" defTabSz="291568">
              <a:spcBef>
                <a:spcPts val="750"/>
              </a:spcBef>
              <a:buNone/>
            </a:pPr>
            <a:r>
              <a:rPr lang="en-GB" sz="1050" dirty="0">
                <a:solidFill>
                  <a:srgbClr val="FFFFFF"/>
                </a:solidFill>
                <a:latin typeface="Arial" panose="020B0604020202020204"/>
              </a:rPr>
              <a:t>Develop a regional deformity MDT and Devon and Cornwall complex case MDT</a:t>
            </a:r>
          </a:p>
        </p:txBody>
      </p:sp>
      <p:sp>
        <p:nvSpPr>
          <p:cNvPr id="10" name="Text Placeholder 4">
            <a:extLst>
              <a:ext uri="{FF2B5EF4-FFF2-40B4-BE49-F238E27FC236}">
                <a16:creationId xmlns:a16="http://schemas.microsoft.com/office/drawing/2014/main" id="{3D9202DE-B865-8067-6DE4-5A32BC954DD6}"/>
              </a:ext>
            </a:extLst>
          </p:cNvPr>
          <p:cNvSpPr txBox="1">
            <a:spLocks/>
          </p:cNvSpPr>
          <p:nvPr/>
        </p:nvSpPr>
        <p:spPr>
          <a:xfrm>
            <a:off x="196260" y="3689384"/>
            <a:ext cx="2541578" cy="8165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defTabSz="291568"/>
            <a:r>
              <a:rPr lang="en-GB" sz="1050" dirty="0">
                <a:solidFill>
                  <a:srgbClr val="FFFFFF"/>
                </a:solidFill>
                <a:latin typeface="Arial" panose="020B0604020202020204"/>
              </a:rPr>
              <a:t>Implement the national low back pain pathway and Single Point of Access</a:t>
            </a:r>
          </a:p>
        </p:txBody>
      </p:sp>
      <p:sp>
        <p:nvSpPr>
          <p:cNvPr id="18" name="Rectangle: Rounded Corners 17">
            <a:extLst>
              <a:ext uri="{FF2B5EF4-FFF2-40B4-BE49-F238E27FC236}">
                <a16:creationId xmlns:a16="http://schemas.microsoft.com/office/drawing/2014/main" id="{F0852CBA-2C42-CAB0-3E12-4AEBD7EDF148}"/>
              </a:ext>
            </a:extLst>
          </p:cNvPr>
          <p:cNvSpPr/>
          <p:nvPr/>
        </p:nvSpPr>
        <p:spPr>
          <a:xfrm>
            <a:off x="2921590" y="1236538"/>
            <a:ext cx="2163536" cy="940679"/>
          </a:xfrm>
          <a:prstGeom prst="roundRect">
            <a:avLst/>
          </a:prstGeom>
          <a:solidFill>
            <a:srgbClr val="99DD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153083" indent="-153083" algn="ctr" defTabSz="291568">
              <a:buFont typeface="Wingdings" panose="05000000000000000000" pitchFamily="2" charset="2"/>
              <a:buChar char="ü"/>
            </a:pPr>
            <a:r>
              <a:rPr lang="en-GB" sz="900" dirty="0">
                <a:solidFill>
                  <a:srgbClr val="FFFFFF"/>
                </a:solidFill>
                <a:latin typeface="Arial" panose="020B0604020202020204"/>
              </a:rPr>
              <a:t>Nightingale (Exeter) HVLC spinal service opens Oct 2023</a:t>
            </a:r>
          </a:p>
          <a:p>
            <a:pPr marL="153083" indent="-153083" algn="ctr" defTabSz="291568">
              <a:buFont typeface="Wingdings" panose="05000000000000000000" pitchFamily="2" charset="2"/>
              <a:buChar char="ü"/>
            </a:pPr>
            <a:r>
              <a:rPr lang="en-GB" sz="900" dirty="0">
                <a:solidFill>
                  <a:srgbClr val="FFFFFF"/>
                </a:solidFill>
                <a:latin typeface="Arial" panose="020B0604020202020204"/>
              </a:rPr>
              <a:t>Joint (UHP/RDUH) consultant posts commence spring 2024</a:t>
            </a:r>
          </a:p>
        </p:txBody>
      </p:sp>
      <p:sp>
        <p:nvSpPr>
          <p:cNvPr id="12" name="Rectangle: Rounded Corners 11">
            <a:extLst>
              <a:ext uri="{FF2B5EF4-FFF2-40B4-BE49-F238E27FC236}">
                <a16:creationId xmlns:a16="http://schemas.microsoft.com/office/drawing/2014/main" id="{F1D9FA83-0D70-40FF-F769-34E149D03810}"/>
              </a:ext>
            </a:extLst>
          </p:cNvPr>
          <p:cNvSpPr/>
          <p:nvPr/>
        </p:nvSpPr>
        <p:spPr>
          <a:xfrm>
            <a:off x="2921590" y="2303377"/>
            <a:ext cx="2163536" cy="532454"/>
          </a:xfrm>
          <a:prstGeom prst="roundRect">
            <a:avLst/>
          </a:prstGeom>
          <a:solidFill>
            <a:srgbClr val="99DD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153083" indent="-153083" algn="ctr" defTabSz="291568">
              <a:buFont typeface="Wingdings" panose="05000000000000000000" pitchFamily="2" charset="2"/>
              <a:buChar char="ü"/>
            </a:pPr>
            <a:r>
              <a:rPr lang="en-GB" sz="900" dirty="0">
                <a:solidFill>
                  <a:srgbClr val="FFFFFF"/>
                </a:solidFill>
                <a:latin typeface="Arial" panose="020B0604020202020204"/>
              </a:rPr>
              <a:t>Achieved and adopted consistency as BAU, both NHS surgical centres</a:t>
            </a:r>
          </a:p>
        </p:txBody>
      </p:sp>
      <p:sp>
        <p:nvSpPr>
          <p:cNvPr id="15" name="Rectangle: Rounded Corners 14">
            <a:extLst>
              <a:ext uri="{FF2B5EF4-FFF2-40B4-BE49-F238E27FC236}">
                <a16:creationId xmlns:a16="http://schemas.microsoft.com/office/drawing/2014/main" id="{201F1F29-FB79-2725-30D8-0E2B58799610}"/>
              </a:ext>
            </a:extLst>
          </p:cNvPr>
          <p:cNvSpPr/>
          <p:nvPr/>
        </p:nvSpPr>
        <p:spPr>
          <a:xfrm>
            <a:off x="2935750" y="2982860"/>
            <a:ext cx="2163536" cy="532454"/>
          </a:xfrm>
          <a:prstGeom prst="roundRect">
            <a:avLst/>
          </a:prstGeom>
          <a:solidFill>
            <a:srgbClr val="99DD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153083" indent="-153083" algn="ctr" defTabSz="291568">
              <a:buFont typeface="Wingdings" panose="05000000000000000000" pitchFamily="2" charset="2"/>
              <a:buChar char="ü"/>
            </a:pPr>
            <a:r>
              <a:rPr lang="en-GB" sz="900" dirty="0">
                <a:solidFill>
                  <a:srgbClr val="FFFFFF"/>
                </a:solidFill>
                <a:latin typeface="Arial" panose="020B0604020202020204"/>
              </a:rPr>
              <a:t>Implemented both MDTs in conjunction with the Peninsula Spinal ODN</a:t>
            </a:r>
          </a:p>
        </p:txBody>
      </p:sp>
      <p:sp>
        <p:nvSpPr>
          <p:cNvPr id="16" name="Rectangle: Rounded Corners 15">
            <a:extLst>
              <a:ext uri="{FF2B5EF4-FFF2-40B4-BE49-F238E27FC236}">
                <a16:creationId xmlns:a16="http://schemas.microsoft.com/office/drawing/2014/main" id="{A038E978-E0C0-9429-B53F-9BBF0D8157FE}"/>
              </a:ext>
            </a:extLst>
          </p:cNvPr>
          <p:cNvSpPr/>
          <p:nvPr/>
        </p:nvSpPr>
        <p:spPr>
          <a:xfrm>
            <a:off x="2883415" y="3689383"/>
            <a:ext cx="2215871" cy="997607"/>
          </a:xfrm>
          <a:prstGeom prst="roundRect">
            <a:avLst/>
          </a:prstGeom>
          <a:solidFill>
            <a:srgbClr val="99DD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153083" indent="-153083" defTabSz="291568">
              <a:buFont typeface="Wingdings" panose="05000000000000000000" pitchFamily="2" charset="2"/>
              <a:buChar char="ü"/>
            </a:pPr>
            <a:endParaRPr lang="en-GB" sz="857" dirty="0">
              <a:solidFill>
                <a:srgbClr val="231F20"/>
              </a:solidFill>
              <a:latin typeface="Arial" panose="020B0604020202020204"/>
            </a:endParaRPr>
          </a:p>
          <a:p>
            <a:pPr marL="153083" indent="-153083" defTabSz="291568">
              <a:buFont typeface="Wingdings" panose="05000000000000000000" pitchFamily="2" charset="2"/>
              <a:buChar char="ü"/>
            </a:pPr>
            <a:r>
              <a:rPr lang="en-GB" sz="900" dirty="0">
                <a:solidFill>
                  <a:srgbClr val="FFFFFF"/>
                </a:solidFill>
                <a:latin typeface="Arial" panose="020B0604020202020204"/>
              </a:rPr>
              <a:t>Implementation of Clinical referral guidance</a:t>
            </a:r>
          </a:p>
          <a:p>
            <a:pPr marL="153083" indent="-153083" defTabSz="291568">
              <a:buFont typeface="Wingdings" panose="05000000000000000000" pitchFamily="2" charset="2"/>
              <a:buChar char="ü"/>
            </a:pPr>
            <a:r>
              <a:rPr lang="en-GB" sz="900" dirty="0">
                <a:solidFill>
                  <a:srgbClr val="FFFFFF"/>
                </a:solidFill>
                <a:latin typeface="Arial" panose="020B0604020202020204"/>
              </a:rPr>
              <a:t>Implementation of SPOA via ESP interface service – same pathway, all patients</a:t>
            </a:r>
          </a:p>
          <a:p>
            <a:pPr marL="153083" indent="-153083" algn="ctr" defTabSz="291568">
              <a:buFont typeface="Wingdings" panose="05000000000000000000" pitchFamily="2" charset="2"/>
              <a:buChar char="ü"/>
            </a:pPr>
            <a:endParaRPr lang="en-GB" sz="821" dirty="0">
              <a:solidFill>
                <a:srgbClr val="231F20"/>
              </a:solidFill>
              <a:latin typeface="Arial" panose="020B0604020202020204"/>
            </a:endParaRPr>
          </a:p>
        </p:txBody>
      </p:sp>
      <p:sp>
        <p:nvSpPr>
          <p:cNvPr id="13" name="Arrow: Right 12">
            <a:extLst>
              <a:ext uri="{FF2B5EF4-FFF2-40B4-BE49-F238E27FC236}">
                <a16:creationId xmlns:a16="http://schemas.microsoft.com/office/drawing/2014/main" id="{36820FF3-CC5E-F695-605E-3FD49FB9A528}"/>
              </a:ext>
            </a:extLst>
          </p:cNvPr>
          <p:cNvSpPr/>
          <p:nvPr/>
        </p:nvSpPr>
        <p:spPr>
          <a:xfrm>
            <a:off x="2984919" y="545024"/>
            <a:ext cx="2771612" cy="647315"/>
          </a:xfrm>
          <a:prstGeom prst="rightArrow">
            <a:avLst/>
          </a:prstGeom>
          <a:solidFill>
            <a:srgbClr val="9FE5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r>
              <a:rPr lang="en-GB" sz="900" b="1" dirty="0">
                <a:solidFill>
                  <a:srgbClr val="231F20"/>
                </a:solidFill>
                <a:latin typeface="Arial" panose="020B0604020202020204"/>
              </a:rPr>
              <a:t>145</a:t>
            </a:r>
            <a:r>
              <a:rPr lang="en-GB" sz="900" dirty="0">
                <a:solidFill>
                  <a:srgbClr val="231F20"/>
                </a:solidFill>
                <a:latin typeface="Arial" panose="020B0604020202020204"/>
              </a:rPr>
              <a:t> over 78 wks. in May 23 to </a:t>
            </a:r>
            <a:r>
              <a:rPr lang="en-GB" sz="900" b="1" dirty="0">
                <a:solidFill>
                  <a:srgbClr val="231F20"/>
                </a:solidFill>
                <a:latin typeface="Arial" panose="020B0604020202020204"/>
              </a:rPr>
              <a:t>4</a:t>
            </a:r>
            <a:r>
              <a:rPr lang="en-GB" sz="900" dirty="0">
                <a:solidFill>
                  <a:srgbClr val="231F20"/>
                </a:solidFill>
                <a:latin typeface="Arial" panose="020B0604020202020204"/>
              </a:rPr>
              <a:t> @ 7</a:t>
            </a:r>
            <a:r>
              <a:rPr lang="en-GB" sz="900" baseline="30000" dirty="0">
                <a:solidFill>
                  <a:srgbClr val="231F20"/>
                </a:solidFill>
                <a:latin typeface="Arial" panose="020B0604020202020204"/>
              </a:rPr>
              <a:t>th</a:t>
            </a:r>
            <a:r>
              <a:rPr lang="en-GB" sz="900" dirty="0">
                <a:solidFill>
                  <a:srgbClr val="231F20"/>
                </a:solidFill>
                <a:latin typeface="Arial" panose="020B0604020202020204"/>
              </a:rPr>
              <a:t> April 24</a:t>
            </a:r>
          </a:p>
        </p:txBody>
      </p:sp>
      <p:pic>
        <p:nvPicPr>
          <p:cNvPr id="19" name="Picture 18">
            <a:extLst>
              <a:ext uri="{FF2B5EF4-FFF2-40B4-BE49-F238E27FC236}">
                <a16:creationId xmlns:a16="http://schemas.microsoft.com/office/drawing/2014/main" id="{3077AF59-07F6-0F65-3C79-46C077BB9193}"/>
              </a:ext>
            </a:extLst>
          </p:cNvPr>
          <p:cNvPicPr>
            <a:picLocks noChangeAspect="1"/>
          </p:cNvPicPr>
          <p:nvPr/>
        </p:nvPicPr>
        <p:blipFill>
          <a:blip r:embed="rId4"/>
          <a:stretch>
            <a:fillRect/>
          </a:stretch>
        </p:blipFill>
        <p:spPr>
          <a:xfrm>
            <a:off x="6838950" y="4397546"/>
            <a:ext cx="1717516" cy="484427"/>
          </a:xfrm>
          <a:prstGeom prst="rect">
            <a:avLst/>
          </a:prstGeom>
        </p:spPr>
      </p:pic>
      <p:pic>
        <p:nvPicPr>
          <p:cNvPr id="11" name="Picture 10">
            <a:extLst>
              <a:ext uri="{FF2B5EF4-FFF2-40B4-BE49-F238E27FC236}">
                <a16:creationId xmlns:a16="http://schemas.microsoft.com/office/drawing/2014/main" id="{634B6D92-0719-6C86-7412-D3C93D391118}"/>
              </a:ext>
            </a:extLst>
          </p:cNvPr>
          <p:cNvPicPr>
            <a:picLocks noChangeAspect="1"/>
          </p:cNvPicPr>
          <p:nvPr/>
        </p:nvPicPr>
        <p:blipFill>
          <a:blip r:embed="rId5"/>
          <a:stretch>
            <a:fillRect/>
          </a:stretch>
        </p:blipFill>
        <p:spPr>
          <a:xfrm>
            <a:off x="6125411" y="2586709"/>
            <a:ext cx="2716176" cy="1745303"/>
          </a:xfrm>
          <a:prstGeom prst="rect">
            <a:avLst/>
          </a:prstGeom>
          <a:ln>
            <a:solidFill>
              <a:schemeClr val="tx1"/>
            </a:solidFill>
          </a:ln>
        </p:spPr>
      </p:pic>
      <p:sp>
        <p:nvSpPr>
          <p:cNvPr id="23" name="Oval 22">
            <a:extLst>
              <a:ext uri="{FF2B5EF4-FFF2-40B4-BE49-F238E27FC236}">
                <a16:creationId xmlns:a16="http://schemas.microsoft.com/office/drawing/2014/main" id="{51308F40-3A46-C0C1-AF26-763978022D7B}"/>
              </a:ext>
            </a:extLst>
          </p:cNvPr>
          <p:cNvSpPr/>
          <p:nvPr/>
        </p:nvSpPr>
        <p:spPr>
          <a:xfrm>
            <a:off x="7667625" y="981075"/>
            <a:ext cx="1379667" cy="1368218"/>
          </a:xfrm>
          <a:prstGeom prst="ellipse">
            <a:avLst/>
          </a:prstGeom>
          <a:no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685800"/>
            <a:endParaRPr lang="en-GB" sz="1350" dirty="0">
              <a:ln>
                <a:solidFill>
                  <a:srgbClr val="FF0000"/>
                </a:solidFill>
              </a:ln>
              <a:noFill/>
              <a:latin typeface="Arial" panose="020B0604020202020204"/>
            </a:endParaRPr>
          </a:p>
        </p:txBody>
      </p:sp>
    </p:spTree>
    <p:extLst>
      <p:ext uri="{BB962C8B-B14F-4D97-AF65-F5344CB8AC3E}">
        <p14:creationId xmlns:p14="http://schemas.microsoft.com/office/powerpoint/2010/main" val="59499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E7D6AC-4A5D-DFF9-7811-6E8BCF87A401}"/>
              </a:ext>
            </a:extLst>
          </p:cNvPr>
          <p:cNvSpPr>
            <a:spLocks noGrp="1"/>
          </p:cNvSpPr>
          <p:nvPr>
            <p:ph type="title"/>
          </p:nvPr>
        </p:nvSpPr>
        <p:spPr/>
        <p:txBody>
          <a:bodyPr>
            <a:normAutofit/>
          </a:bodyPr>
          <a:lstStyle/>
          <a:p>
            <a:r>
              <a:rPr lang="en-GB" sz="2100" dirty="0"/>
              <a:t>Orthopaedics: deliverables and achievements (Jan 23- Mar 24)</a:t>
            </a:r>
          </a:p>
        </p:txBody>
      </p:sp>
      <p:pic>
        <p:nvPicPr>
          <p:cNvPr id="5" name="Picture 4">
            <a:extLst>
              <a:ext uri="{FF2B5EF4-FFF2-40B4-BE49-F238E27FC236}">
                <a16:creationId xmlns:a16="http://schemas.microsoft.com/office/drawing/2014/main" id="{C13AA2B9-FD6C-292E-9B63-68CC571B014B}"/>
              </a:ext>
            </a:extLst>
          </p:cNvPr>
          <p:cNvPicPr>
            <a:picLocks noChangeAspect="1"/>
          </p:cNvPicPr>
          <p:nvPr/>
        </p:nvPicPr>
        <p:blipFill>
          <a:blip r:embed="rId2"/>
          <a:stretch>
            <a:fillRect/>
          </a:stretch>
        </p:blipFill>
        <p:spPr>
          <a:xfrm>
            <a:off x="7228010" y="4457752"/>
            <a:ext cx="1717516" cy="484427"/>
          </a:xfrm>
          <a:prstGeom prst="rect">
            <a:avLst/>
          </a:prstGeom>
        </p:spPr>
      </p:pic>
      <p:pic>
        <p:nvPicPr>
          <p:cNvPr id="12" name="Content Placeholder 11">
            <a:extLst>
              <a:ext uri="{FF2B5EF4-FFF2-40B4-BE49-F238E27FC236}">
                <a16:creationId xmlns:a16="http://schemas.microsoft.com/office/drawing/2014/main" id="{440A8560-49F6-FAC7-9CE0-F409122F8CA0}"/>
              </a:ext>
            </a:extLst>
          </p:cNvPr>
          <p:cNvPicPr>
            <a:picLocks noGrp="1" noChangeAspect="1"/>
          </p:cNvPicPr>
          <p:nvPr>
            <p:ph idx="1"/>
          </p:nvPr>
        </p:nvPicPr>
        <p:blipFill>
          <a:blip r:embed="rId3"/>
          <a:stretch>
            <a:fillRect/>
          </a:stretch>
        </p:blipFill>
        <p:spPr>
          <a:xfrm>
            <a:off x="324000" y="850656"/>
            <a:ext cx="8156181" cy="3614188"/>
          </a:xfrm>
        </p:spPr>
      </p:pic>
    </p:spTree>
    <p:extLst>
      <p:ext uri="{BB962C8B-B14F-4D97-AF65-F5344CB8AC3E}">
        <p14:creationId xmlns:p14="http://schemas.microsoft.com/office/powerpoint/2010/main" val="12271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C07EE-2978-3C88-9351-AD9B9055EE74}"/>
              </a:ext>
            </a:extLst>
          </p:cNvPr>
          <p:cNvSpPr>
            <a:spLocks noGrp="1"/>
          </p:cNvSpPr>
          <p:nvPr>
            <p:ph type="title"/>
          </p:nvPr>
        </p:nvSpPr>
        <p:spPr>
          <a:xfrm>
            <a:off x="66825" y="39477"/>
            <a:ext cx="8553116" cy="648890"/>
          </a:xfrm>
        </p:spPr>
        <p:txBody>
          <a:bodyPr>
            <a:normAutofit/>
          </a:bodyPr>
          <a:lstStyle/>
          <a:p>
            <a:r>
              <a:rPr lang="en-GB" sz="2400" dirty="0"/>
              <a:t>Best practice for primary hips and knees  (April 2024)</a:t>
            </a:r>
          </a:p>
        </p:txBody>
      </p:sp>
      <p:pic>
        <p:nvPicPr>
          <p:cNvPr id="5" name="Content Placeholder 4">
            <a:extLst>
              <a:ext uri="{FF2B5EF4-FFF2-40B4-BE49-F238E27FC236}">
                <a16:creationId xmlns:a16="http://schemas.microsoft.com/office/drawing/2014/main" id="{B210E08A-4F8A-38D2-1669-6D4AD940642B}"/>
              </a:ext>
            </a:extLst>
          </p:cNvPr>
          <p:cNvPicPr>
            <a:picLocks noGrp="1" noChangeAspect="1"/>
          </p:cNvPicPr>
          <p:nvPr>
            <p:ph idx="1"/>
          </p:nvPr>
        </p:nvPicPr>
        <p:blipFill>
          <a:blip r:embed="rId2"/>
          <a:stretch>
            <a:fillRect/>
          </a:stretch>
        </p:blipFill>
        <p:spPr>
          <a:xfrm>
            <a:off x="1393031" y="2078831"/>
            <a:ext cx="6286500" cy="2700748"/>
          </a:xfrm>
          <a:prstGeom prst="rect">
            <a:avLst/>
          </a:prstGeom>
        </p:spPr>
      </p:pic>
      <p:sp>
        <p:nvSpPr>
          <p:cNvPr id="6" name="Text Placeholder 1">
            <a:extLst>
              <a:ext uri="{FF2B5EF4-FFF2-40B4-BE49-F238E27FC236}">
                <a16:creationId xmlns:a16="http://schemas.microsoft.com/office/drawing/2014/main" id="{F7151123-1346-2157-C13D-C465B1F250FC}"/>
              </a:ext>
            </a:extLst>
          </p:cNvPr>
          <p:cNvSpPr txBox="1">
            <a:spLocks/>
          </p:cNvSpPr>
          <p:nvPr/>
        </p:nvSpPr>
        <p:spPr>
          <a:xfrm>
            <a:off x="1200150" y="613265"/>
            <a:ext cx="6550819" cy="2068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3700" indent="-183700" defTabSz="685800">
              <a:spcBef>
                <a:spcPts val="750"/>
              </a:spcBef>
              <a:buFont typeface="Symbol" panose="05050102010706020507" pitchFamily="18" charset="2"/>
              <a:buChar char=""/>
            </a:pPr>
            <a:r>
              <a:rPr lang="en-GB" sz="965" kern="100" dirty="0">
                <a:solidFill>
                  <a:srgbClr val="425563"/>
                </a:solidFill>
                <a:latin typeface="Arial" panose="020B0604020202020204"/>
                <a:ea typeface="Aptos" panose="020B0004020202020204" pitchFamily="34" charset="0"/>
                <a:cs typeface="Times New Roman" panose="02020603050405020304" pitchFamily="18" charset="0"/>
              </a:rPr>
              <a:t>RDU-N: Always national leaders in 1 night length of stay rates, now converted 25% to day cases.</a:t>
            </a:r>
          </a:p>
          <a:p>
            <a:pPr marL="183700" indent="-183700" defTabSz="685800">
              <a:spcBef>
                <a:spcPts val="750"/>
              </a:spcBef>
              <a:buFont typeface="Symbol" panose="05050102010706020507" pitchFamily="18" charset="2"/>
              <a:buChar char=""/>
            </a:pPr>
            <a:r>
              <a:rPr lang="en-GB" sz="965" kern="100" dirty="0">
                <a:solidFill>
                  <a:srgbClr val="425563"/>
                </a:solidFill>
                <a:latin typeface="Arial" panose="020B0604020202020204"/>
                <a:ea typeface="Aptos" panose="020B0004020202020204" pitchFamily="34" charset="0"/>
                <a:cs typeface="Times New Roman" panose="02020603050405020304" pitchFamily="18" charset="0"/>
              </a:rPr>
              <a:t>RDU-E: Previous outlier for LOS, now &gt; 60% hips and 40% knees home by day 1</a:t>
            </a:r>
          </a:p>
          <a:p>
            <a:pPr marL="183700" indent="-183700" defTabSz="685800">
              <a:spcBef>
                <a:spcPts val="750"/>
              </a:spcBef>
              <a:buFont typeface="Symbol" panose="05050102010706020507" pitchFamily="18" charset="2"/>
              <a:buChar char=""/>
            </a:pPr>
            <a:r>
              <a:rPr lang="en-GB" sz="965" kern="100" dirty="0">
                <a:solidFill>
                  <a:srgbClr val="425563"/>
                </a:solidFill>
                <a:latin typeface="Arial" panose="020B0604020202020204"/>
                <a:ea typeface="Aptos" panose="020B0004020202020204" pitchFamily="34" charset="0"/>
                <a:cs typeface="Times New Roman" panose="02020603050405020304" pitchFamily="18" charset="0"/>
              </a:rPr>
              <a:t>UHP: Slower to implement pathways but 23% hips and 38% knees now home by day 1 and progress is accelerating.</a:t>
            </a:r>
          </a:p>
          <a:p>
            <a:pPr marL="171450" indent="-171450" defTabSz="685800">
              <a:spcBef>
                <a:spcPts val="750"/>
              </a:spcBef>
            </a:pPr>
            <a:r>
              <a:rPr lang="en-GB" sz="965" dirty="0">
                <a:solidFill>
                  <a:srgbClr val="425563"/>
                </a:solidFill>
                <a:latin typeface="Arial" panose="020B0604020202020204"/>
                <a:ea typeface="Aptos" panose="020B0004020202020204" pitchFamily="34" charset="0"/>
                <a:cs typeface="Times New Roman" panose="02020603050405020304" pitchFamily="18" charset="0"/>
              </a:rPr>
              <a:t>TSD: Outstanding progress in last three months from previously static position.  64% knees and 57% hips home by day 1 with day case pathways reinvigorated.</a:t>
            </a:r>
          </a:p>
          <a:p>
            <a:pPr marL="171450" indent="-171450" defTabSz="685800">
              <a:spcBef>
                <a:spcPts val="750"/>
              </a:spcBef>
            </a:pPr>
            <a:r>
              <a:rPr lang="en-GB" sz="965" b="1" dirty="0">
                <a:solidFill>
                  <a:srgbClr val="425563"/>
                </a:solidFill>
                <a:latin typeface="Arial" panose="020B0604020202020204"/>
                <a:ea typeface="Aptos" panose="020B0004020202020204" pitchFamily="34" charset="0"/>
                <a:cs typeface="Times New Roman" panose="02020603050405020304" pitchFamily="18" charset="0"/>
              </a:rPr>
              <a:t>Chart below show that Devon ICB now has a position for primary hip replacement which is better than the GIRFT benchmark</a:t>
            </a:r>
          </a:p>
          <a:p>
            <a:pPr marL="0" indent="0" defTabSz="685800">
              <a:spcBef>
                <a:spcPts val="750"/>
              </a:spcBef>
              <a:buNone/>
            </a:pPr>
            <a:endParaRPr lang="en-GB" sz="1500" dirty="0">
              <a:solidFill>
                <a:srgbClr val="425563"/>
              </a:solidFill>
              <a:latin typeface="Arial" panose="020B0604020202020204"/>
              <a:cs typeface="Times New Roman" panose="02020603050405020304" pitchFamily="18" charset="0"/>
            </a:endParaRPr>
          </a:p>
        </p:txBody>
      </p:sp>
    </p:spTree>
    <p:extLst>
      <p:ext uri="{BB962C8B-B14F-4D97-AF65-F5344CB8AC3E}">
        <p14:creationId xmlns:p14="http://schemas.microsoft.com/office/powerpoint/2010/main" val="117335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D47AC-1FCC-4D94-0EE4-6B8F488C38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D31D02D-B783-DD1A-C60F-0AB8BEFA9E2C}"/>
              </a:ext>
            </a:extLst>
          </p:cNvPr>
          <p:cNvSpPr txBox="1"/>
          <p:nvPr/>
        </p:nvSpPr>
        <p:spPr>
          <a:xfrm>
            <a:off x="8486775" y="0"/>
            <a:ext cx="460055" cy="300082"/>
          </a:xfrm>
          <a:prstGeom prst="rect">
            <a:avLst/>
          </a:prstGeom>
          <a:noFill/>
        </p:spPr>
        <p:txBody>
          <a:bodyPr wrap="square" rtlCol="0">
            <a:spAutoFit/>
          </a:bodyPr>
          <a:lstStyle/>
          <a:p>
            <a:pPr defTabSz="685800"/>
            <a:r>
              <a:rPr lang="en-GB" sz="1350" dirty="0">
                <a:solidFill>
                  <a:srgbClr val="231F20"/>
                </a:solidFill>
                <a:latin typeface="Arial" panose="020B0604020202020204"/>
              </a:rPr>
              <a:t>JF</a:t>
            </a:r>
          </a:p>
        </p:txBody>
      </p:sp>
      <p:sp>
        <p:nvSpPr>
          <p:cNvPr id="22" name="Title 1">
            <a:extLst>
              <a:ext uri="{FF2B5EF4-FFF2-40B4-BE49-F238E27FC236}">
                <a16:creationId xmlns:a16="http://schemas.microsoft.com/office/drawing/2014/main" id="{38190173-6C83-979D-0300-CA2349E08D37}"/>
              </a:ext>
            </a:extLst>
          </p:cNvPr>
          <p:cNvSpPr txBox="1">
            <a:spLocks/>
          </p:cNvSpPr>
          <p:nvPr/>
        </p:nvSpPr>
        <p:spPr>
          <a:xfrm>
            <a:off x="232416" y="57381"/>
            <a:ext cx="6113759" cy="50459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800"/>
            <a:r>
              <a:rPr lang="en-GB" sz="1500" dirty="0">
                <a:solidFill>
                  <a:srgbClr val="231F20"/>
                </a:solidFill>
                <a:latin typeface="Arial" panose="020B0604020202020204"/>
              </a:rPr>
              <a:t>Ophthalmology : deliverables and achievements (May 23 – Mar 24)</a:t>
            </a:r>
          </a:p>
        </p:txBody>
      </p:sp>
      <p:pic>
        <p:nvPicPr>
          <p:cNvPr id="11" name="Picture 10">
            <a:extLst>
              <a:ext uri="{FF2B5EF4-FFF2-40B4-BE49-F238E27FC236}">
                <a16:creationId xmlns:a16="http://schemas.microsoft.com/office/drawing/2014/main" id="{B8BE523F-8565-D9C7-FDA2-6A7EED2A3699}"/>
              </a:ext>
            </a:extLst>
          </p:cNvPr>
          <p:cNvPicPr>
            <a:picLocks noChangeAspect="1"/>
          </p:cNvPicPr>
          <p:nvPr/>
        </p:nvPicPr>
        <p:blipFill>
          <a:blip r:embed="rId3"/>
          <a:stretch>
            <a:fillRect/>
          </a:stretch>
        </p:blipFill>
        <p:spPr>
          <a:xfrm>
            <a:off x="7607125" y="302752"/>
            <a:ext cx="1299959" cy="366655"/>
          </a:xfrm>
          <a:prstGeom prst="rect">
            <a:avLst/>
          </a:prstGeom>
        </p:spPr>
      </p:pic>
      <p:sp>
        <p:nvSpPr>
          <p:cNvPr id="2" name="Text Placeholder 1">
            <a:extLst>
              <a:ext uri="{FF2B5EF4-FFF2-40B4-BE49-F238E27FC236}">
                <a16:creationId xmlns:a16="http://schemas.microsoft.com/office/drawing/2014/main" id="{2055C154-967D-428F-ED23-B9358C1882EF}"/>
              </a:ext>
            </a:extLst>
          </p:cNvPr>
          <p:cNvSpPr txBox="1">
            <a:spLocks/>
          </p:cNvSpPr>
          <p:nvPr/>
        </p:nvSpPr>
        <p:spPr>
          <a:xfrm>
            <a:off x="232416" y="695160"/>
            <a:ext cx="8674669" cy="1303597"/>
          </a:xfrm>
          <a:prstGeom prst="rect">
            <a:avLst/>
          </a:prstGeom>
          <a:solidFill>
            <a:srgbClr val="9FE5F5"/>
          </a:solidFill>
          <a:ln>
            <a:solidFill>
              <a:schemeClr val="tx1"/>
            </a:solidFill>
          </a:ln>
        </p:spPr>
        <p:txBody>
          <a:bodyPr/>
          <a:lstStyle>
            <a:defPPr>
              <a:defRPr lang="en-US"/>
            </a:defPPr>
            <a:lvl1pPr marL="0" indent="-228600" algn="l" defTabSz="388757" rtl="0" eaLnBrk="1" latinLnBrk="0" hangingPunct="1">
              <a:lnSpc>
                <a:spcPct val="90000"/>
              </a:lnSpc>
              <a:spcBef>
                <a:spcPts val="1000"/>
              </a:spcBef>
              <a:buFont typeface="Arial" panose="020B0604020202020204" pitchFamily="34" charset="0"/>
              <a:buChar char="•"/>
              <a:defRPr sz="1531" kern="1200">
                <a:solidFill>
                  <a:schemeClr val="tx1"/>
                </a:solidFill>
                <a:latin typeface="+mn-lt"/>
                <a:ea typeface="+mn-ea"/>
                <a:cs typeface="+mn-cs"/>
              </a:defRPr>
            </a:lvl1pPr>
            <a:lvl2pPr marL="388757"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2pPr>
            <a:lvl3pPr marL="777514"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3pPr>
            <a:lvl4pPr marL="1166271"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4pPr>
            <a:lvl5pPr marL="1555029"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5pPr>
            <a:lvl6pPr marL="1943786"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6pPr>
            <a:lvl7pPr marL="2332543"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7pPr>
            <a:lvl8pPr marL="2721300"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8pPr>
            <a:lvl9pPr marL="3110057"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9pPr>
          </a:lstStyle>
          <a:p>
            <a:pPr marL="342900" indent="-342900" algn="just" defTabSz="291568">
              <a:spcBef>
                <a:spcPts val="750"/>
              </a:spcBef>
              <a:buFont typeface="+mj-lt"/>
              <a:buAutoNum type="arabicPeriod"/>
            </a:pPr>
            <a:r>
              <a:rPr lang="en-GB" sz="1050" dirty="0">
                <a:solidFill>
                  <a:srgbClr val="231F20"/>
                </a:solidFill>
                <a:latin typeface="Arial" panose="020B0604020202020204"/>
              </a:rPr>
              <a:t>Increase HVLC provision and productivity on lists (8/10 per list min). All Trusts now have this in place</a:t>
            </a:r>
          </a:p>
          <a:p>
            <a:pPr marL="342900" indent="-342900" algn="just" defTabSz="291568">
              <a:spcBef>
                <a:spcPts val="750"/>
              </a:spcBef>
              <a:buFont typeface="+mj-lt"/>
              <a:buAutoNum type="arabicPeriod"/>
            </a:pPr>
            <a:r>
              <a:rPr lang="en-GB" sz="1050" dirty="0">
                <a:solidFill>
                  <a:srgbClr val="231F20"/>
                </a:solidFill>
                <a:latin typeface="Arial" panose="020B0604020202020204"/>
              </a:rPr>
              <a:t>Reduction in waiting times for HVLC/HVAC – improving position</a:t>
            </a:r>
          </a:p>
          <a:p>
            <a:pPr marL="342900" indent="-342900" algn="just" defTabSz="291568">
              <a:spcBef>
                <a:spcPts val="750"/>
              </a:spcBef>
              <a:buFont typeface="+mj-lt"/>
              <a:buAutoNum type="arabicPeriod"/>
            </a:pPr>
            <a:r>
              <a:rPr lang="en-GB" sz="1050" dirty="0">
                <a:solidFill>
                  <a:srgbClr val="231F20"/>
                </a:solidFill>
                <a:latin typeface="Arial" panose="020B0604020202020204"/>
              </a:rPr>
              <a:t>Implement linear acquisition and reporting pathways for Glaucoma/MR services (now in place for 3 out of 4 Devon hospitals, with plans for fourth in place)</a:t>
            </a:r>
          </a:p>
          <a:p>
            <a:pPr marL="342900" indent="-342900" algn="just" defTabSz="291568">
              <a:spcBef>
                <a:spcPts val="750"/>
              </a:spcBef>
              <a:buFont typeface="+mj-lt"/>
              <a:buAutoNum type="arabicPeriod"/>
            </a:pPr>
            <a:r>
              <a:rPr lang="en-GB" sz="1050" dirty="0">
                <a:solidFill>
                  <a:srgbClr val="231F20"/>
                </a:solidFill>
                <a:latin typeface="Arial" panose="020B0604020202020204"/>
              </a:rPr>
              <a:t>Reducing backlog for Glaucoma – CEE support to TSDFT, new patient backlog reduced to 90 from 1200.  Focus moving to FUs</a:t>
            </a:r>
          </a:p>
          <a:p>
            <a:pPr marL="342900" indent="-342900" algn="just" defTabSz="291568">
              <a:spcBef>
                <a:spcPts val="750"/>
              </a:spcBef>
              <a:buFont typeface="+mj-lt"/>
              <a:buAutoNum type="arabicPeriod"/>
            </a:pPr>
            <a:r>
              <a:rPr lang="en-GB" sz="1050" dirty="0">
                <a:solidFill>
                  <a:srgbClr val="231F20"/>
                </a:solidFill>
                <a:latin typeface="Arial" panose="020B0604020202020204"/>
              </a:rPr>
              <a:t>Learning and maximising CEE (TSDFT and RDUHN for cataracts and diagnostic lanes)</a:t>
            </a:r>
          </a:p>
          <a:p>
            <a:pPr indent="0" defTabSz="291568">
              <a:spcBef>
                <a:spcPts val="750"/>
              </a:spcBef>
              <a:buNone/>
            </a:pPr>
            <a:endParaRPr lang="en-GB" sz="1148" dirty="0">
              <a:solidFill>
                <a:srgbClr val="231F20"/>
              </a:solidFill>
              <a:latin typeface="Arial" panose="020B0604020202020204"/>
            </a:endParaRPr>
          </a:p>
        </p:txBody>
      </p:sp>
      <p:pic>
        <p:nvPicPr>
          <p:cNvPr id="6" name="Picture 5">
            <a:extLst>
              <a:ext uri="{FF2B5EF4-FFF2-40B4-BE49-F238E27FC236}">
                <a16:creationId xmlns:a16="http://schemas.microsoft.com/office/drawing/2014/main" id="{9AD6D85A-6415-6515-173D-3E6A1DFFD02A}"/>
              </a:ext>
            </a:extLst>
          </p:cNvPr>
          <p:cNvPicPr>
            <a:picLocks noChangeAspect="1"/>
          </p:cNvPicPr>
          <p:nvPr/>
        </p:nvPicPr>
        <p:blipFill>
          <a:blip r:embed="rId4"/>
          <a:stretch>
            <a:fillRect/>
          </a:stretch>
        </p:blipFill>
        <p:spPr>
          <a:xfrm>
            <a:off x="4310447" y="2376487"/>
            <a:ext cx="4758781" cy="2112071"/>
          </a:xfrm>
          <a:prstGeom prst="rect">
            <a:avLst/>
          </a:prstGeom>
          <a:ln>
            <a:solidFill>
              <a:schemeClr val="tx1"/>
            </a:solidFill>
          </a:ln>
        </p:spPr>
      </p:pic>
      <p:sp>
        <p:nvSpPr>
          <p:cNvPr id="7" name="Text Placeholder 1">
            <a:extLst>
              <a:ext uri="{FF2B5EF4-FFF2-40B4-BE49-F238E27FC236}">
                <a16:creationId xmlns:a16="http://schemas.microsoft.com/office/drawing/2014/main" id="{4F1F4209-BDE4-DD09-DCBB-B3B6DAEAE391}"/>
              </a:ext>
            </a:extLst>
          </p:cNvPr>
          <p:cNvSpPr txBox="1">
            <a:spLocks/>
          </p:cNvSpPr>
          <p:nvPr/>
        </p:nvSpPr>
        <p:spPr>
          <a:xfrm>
            <a:off x="272161" y="2376488"/>
            <a:ext cx="3999179" cy="2078733"/>
          </a:xfrm>
          <a:prstGeom prst="rect">
            <a:avLst/>
          </a:prstGeom>
          <a:solidFill>
            <a:srgbClr val="003087"/>
          </a:solidFill>
          <a:ln>
            <a:solidFill>
              <a:schemeClr val="tx1"/>
            </a:solidFill>
          </a:ln>
        </p:spPr>
        <p:txBody>
          <a:bodyPr/>
          <a:lstStyle>
            <a:defPPr>
              <a:defRPr lang="en-US"/>
            </a:defPPr>
            <a:lvl1pPr marL="0" indent="-228600" algn="l" defTabSz="388757" rtl="0" eaLnBrk="1" latinLnBrk="0" hangingPunct="1">
              <a:lnSpc>
                <a:spcPct val="90000"/>
              </a:lnSpc>
              <a:spcBef>
                <a:spcPts val="1000"/>
              </a:spcBef>
              <a:buFont typeface="Arial" panose="020B0604020202020204" pitchFamily="34" charset="0"/>
              <a:buChar char="•"/>
              <a:defRPr sz="1531" kern="1200">
                <a:solidFill>
                  <a:schemeClr val="tx1"/>
                </a:solidFill>
                <a:latin typeface="+mn-lt"/>
                <a:ea typeface="+mn-ea"/>
                <a:cs typeface="+mn-cs"/>
              </a:defRPr>
            </a:lvl1pPr>
            <a:lvl2pPr marL="388757"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2pPr>
            <a:lvl3pPr marL="777514"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3pPr>
            <a:lvl4pPr marL="1166271"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4pPr>
            <a:lvl5pPr marL="1555029"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5pPr>
            <a:lvl6pPr marL="1943786"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6pPr>
            <a:lvl7pPr marL="2332543"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7pPr>
            <a:lvl8pPr marL="2721300"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8pPr>
            <a:lvl9pPr marL="3110057"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9pPr>
          </a:lstStyle>
          <a:p>
            <a:pPr indent="-171450" defTabSz="291568">
              <a:spcBef>
                <a:spcPts val="750"/>
              </a:spcBef>
            </a:pPr>
            <a:r>
              <a:rPr lang="en-GB" sz="1050" dirty="0">
                <a:solidFill>
                  <a:srgbClr val="FFFFFF"/>
                </a:solidFill>
                <a:latin typeface="Arial" panose="020B0604020202020204"/>
              </a:rPr>
              <a:t>From a position of very little HVLC cataract activity taking place in the NHS provided services in 2022 (16% of total commissioned activity) to:</a:t>
            </a:r>
          </a:p>
          <a:p>
            <a:pPr indent="-171450" defTabSz="291568">
              <a:spcBef>
                <a:spcPts val="750"/>
              </a:spcBef>
              <a:buFont typeface="Wingdings" panose="05000000000000000000" pitchFamily="2" charset="2"/>
              <a:buChar char="ü"/>
            </a:pPr>
            <a:r>
              <a:rPr lang="en-GB" sz="1050" dirty="0">
                <a:solidFill>
                  <a:srgbClr val="FFFFFF"/>
                </a:solidFill>
                <a:latin typeface="Arial" panose="020B0604020202020204"/>
              </a:rPr>
              <a:t>All units have improved their waiting times position for simple cataracts</a:t>
            </a:r>
          </a:p>
          <a:p>
            <a:pPr indent="-171450" defTabSz="291568">
              <a:spcBef>
                <a:spcPts val="750"/>
              </a:spcBef>
              <a:buFont typeface="Wingdings" panose="05000000000000000000" pitchFamily="2" charset="2"/>
              <a:buChar char="ü"/>
            </a:pPr>
            <a:r>
              <a:rPr lang="en-GB" sz="1050" dirty="0">
                <a:solidFill>
                  <a:srgbClr val="FFFFFF"/>
                </a:solidFill>
                <a:latin typeface="Arial" panose="020B0604020202020204"/>
              </a:rPr>
              <a:t>All units have increased their number of lists and productivity on lists</a:t>
            </a:r>
          </a:p>
          <a:p>
            <a:pPr indent="-171450" defTabSz="291568">
              <a:spcBef>
                <a:spcPts val="750"/>
              </a:spcBef>
              <a:buFont typeface="Wingdings" panose="05000000000000000000" pitchFamily="2" charset="2"/>
              <a:buChar char="ü"/>
            </a:pPr>
            <a:r>
              <a:rPr lang="en-GB" sz="1050" dirty="0">
                <a:solidFill>
                  <a:srgbClr val="FFFFFF"/>
                </a:solidFill>
                <a:latin typeface="Arial" panose="020B0604020202020204"/>
              </a:rPr>
              <a:t>NHS offer to patients in Devon has improved, supported by new facilities which benefit patients, staff and house other complex ophthalmology surgery</a:t>
            </a:r>
          </a:p>
        </p:txBody>
      </p:sp>
      <p:sp>
        <p:nvSpPr>
          <p:cNvPr id="8" name="Title 1">
            <a:extLst>
              <a:ext uri="{FF2B5EF4-FFF2-40B4-BE49-F238E27FC236}">
                <a16:creationId xmlns:a16="http://schemas.microsoft.com/office/drawing/2014/main" id="{E07DB078-94F5-8A98-F5D5-E6364F58AC11}"/>
              </a:ext>
            </a:extLst>
          </p:cNvPr>
          <p:cNvSpPr txBox="1">
            <a:spLocks/>
          </p:cNvSpPr>
          <p:nvPr/>
        </p:nvSpPr>
        <p:spPr>
          <a:xfrm>
            <a:off x="272161" y="1966025"/>
            <a:ext cx="6113759" cy="50459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800"/>
            <a:r>
              <a:rPr lang="en-GB" sz="1500" dirty="0">
                <a:solidFill>
                  <a:srgbClr val="231F20"/>
                </a:solidFill>
                <a:latin typeface="Arial" panose="020B0604020202020204"/>
              </a:rPr>
              <a:t>Cataracts: retaining the focus….</a:t>
            </a:r>
          </a:p>
        </p:txBody>
      </p:sp>
    </p:spTree>
    <p:extLst>
      <p:ext uri="{BB962C8B-B14F-4D97-AF65-F5344CB8AC3E}">
        <p14:creationId xmlns:p14="http://schemas.microsoft.com/office/powerpoint/2010/main" val="245955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D47AC-1FCC-4D94-0EE4-6B8F488C38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D31D02D-B783-DD1A-C60F-0AB8BEFA9E2C}"/>
              </a:ext>
            </a:extLst>
          </p:cNvPr>
          <p:cNvSpPr txBox="1"/>
          <p:nvPr/>
        </p:nvSpPr>
        <p:spPr>
          <a:xfrm>
            <a:off x="8486775" y="0"/>
            <a:ext cx="460055" cy="300082"/>
          </a:xfrm>
          <a:prstGeom prst="rect">
            <a:avLst/>
          </a:prstGeom>
          <a:noFill/>
        </p:spPr>
        <p:txBody>
          <a:bodyPr wrap="square" rtlCol="0">
            <a:spAutoFit/>
          </a:bodyPr>
          <a:lstStyle/>
          <a:p>
            <a:pPr defTabSz="685800"/>
            <a:r>
              <a:rPr lang="en-GB" sz="1350" dirty="0">
                <a:solidFill>
                  <a:srgbClr val="231F20"/>
                </a:solidFill>
                <a:latin typeface="Arial" panose="020B0604020202020204"/>
              </a:rPr>
              <a:t>JF</a:t>
            </a:r>
          </a:p>
        </p:txBody>
      </p:sp>
      <p:sp>
        <p:nvSpPr>
          <p:cNvPr id="4" name="Text Placeholder 1">
            <a:extLst>
              <a:ext uri="{FF2B5EF4-FFF2-40B4-BE49-F238E27FC236}">
                <a16:creationId xmlns:a16="http://schemas.microsoft.com/office/drawing/2014/main" id="{5A950DDC-4318-BFD8-C0B2-543A7E132F64}"/>
              </a:ext>
            </a:extLst>
          </p:cNvPr>
          <p:cNvSpPr txBox="1">
            <a:spLocks/>
          </p:cNvSpPr>
          <p:nvPr/>
        </p:nvSpPr>
        <p:spPr>
          <a:xfrm>
            <a:off x="157774" y="561976"/>
            <a:ext cx="8789056" cy="571499"/>
          </a:xfrm>
          <a:prstGeom prst="rect">
            <a:avLst/>
          </a:prstGeom>
          <a:solidFill>
            <a:srgbClr val="00328B"/>
          </a:solidFill>
        </p:spPr>
        <p:txBody>
          <a:bodyPr/>
          <a:lstStyle>
            <a:defPPr>
              <a:defRPr lang="en-US"/>
            </a:defPPr>
            <a:lvl1pPr marL="0" indent="-228600" algn="l" defTabSz="388757" rtl="0" eaLnBrk="1" latinLnBrk="0" hangingPunct="1">
              <a:lnSpc>
                <a:spcPct val="90000"/>
              </a:lnSpc>
              <a:spcBef>
                <a:spcPts val="1000"/>
              </a:spcBef>
              <a:buFont typeface="Arial" panose="020B0604020202020204" pitchFamily="34" charset="0"/>
              <a:buChar char="•"/>
              <a:defRPr sz="1531" kern="1200">
                <a:solidFill>
                  <a:schemeClr val="tx1"/>
                </a:solidFill>
                <a:latin typeface="+mn-lt"/>
                <a:ea typeface="+mn-ea"/>
                <a:cs typeface="+mn-cs"/>
              </a:defRPr>
            </a:lvl1pPr>
            <a:lvl2pPr marL="388757"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2pPr>
            <a:lvl3pPr marL="777514"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3pPr>
            <a:lvl4pPr marL="1166271"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4pPr>
            <a:lvl5pPr marL="1555029"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5pPr>
            <a:lvl6pPr marL="1943786"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6pPr>
            <a:lvl7pPr marL="2332543"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7pPr>
            <a:lvl8pPr marL="2721300"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8pPr>
            <a:lvl9pPr marL="3110057" indent="-228600" algn="l" defTabSz="388757" rtl="0" eaLnBrk="1" latinLnBrk="0" hangingPunct="1">
              <a:lnSpc>
                <a:spcPct val="90000"/>
              </a:lnSpc>
              <a:spcBef>
                <a:spcPts val="500"/>
              </a:spcBef>
              <a:buFont typeface="Arial" panose="020B0604020202020204" pitchFamily="34" charset="0"/>
              <a:buChar char="•"/>
              <a:defRPr sz="1531" kern="1200">
                <a:solidFill>
                  <a:schemeClr val="tx1"/>
                </a:solidFill>
                <a:latin typeface="+mn-lt"/>
                <a:ea typeface="+mn-ea"/>
                <a:cs typeface="+mn-cs"/>
              </a:defRPr>
            </a:lvl9pPr>
          </a:lstStyle>
          <a:p>
            <a:pPr indent="-171450" defTabSz="291568">
              <a:spcBef>
                <a:spcPts val="750"/>
              </a:spcBef>
            </a:pPr>
            <a:r>
              <a:rPr lang="en-US" sz="1200" b="1">
                <a:solidFill>
                  <a:srgbClr val="FFFFFF"/>
                </a:solidFill>
                <a:latin typeface="Arial" panose="020B0604020202020204"/>
              </a:rPr>
              <a:t>Ophthalmology backlog numbers (new patients) have reduced – c10000 to around 1500</a:t>
            </a:r>
            <a:endParaRPr lang="en-GB" sz="2400" dirty="0">
              <a:solidFill>
                <a:srgbClr val="FFFFFF"/>
              </a:solidFill>
              <a:latin typeface="Arial" panose="020B0604020202020204"/>
            </a:endParaRPr>
          </a:p>
        </p:txBody>
      </p:sp>
      <p:sp>
        <p:nvSpPr>
          <p:cNvPr id="22" name="Title 1">
            <a:extLst>
              <a:ext uri="{FF2B5EF4-FFF2-40B4-BE49-F238E27FC236}">
                <a16:creationId xmlns:a16="http://schemas.microsoft.com/office/drawing/2014/main" id="{38190173-6C83-979D-0300-CA2349E08D37}"/>
              </a:ext>
            </a:extLst>
          </p:cNvPr>
          <p:cNvSpPr txBox="1">
            <a:spLocks/>
          </p:cNvSpPr>
          <p:nvPr/>
        </p:nvSpPr>
        <p:spPr>
          <a:xfrm>
            <a:off x="232416" y="57381"/>
            <a:ext cx="6113759" cy="50459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800"/>
            <a:r>
              <a:rPr lang="en-GB" sz="1500" dirty="0">
                <a:solidFill>
                  <a:srgbClr val="231F20"/>
                </a:solidFill>
                <a:latin typeface="Arial" panose="020B0604020202020204"/>
              </a:rPr>
              <a:t>Ophthalmology – has it worked?</a:t>
            </a:r>
          </a:p>
        </p:txBody>
      </p:sp>
      <p:pic>
        <p:nvPicPr>
          <p:cNvPr id="11" name="Picture 10">
            <a:extLst>
              <a:ext uri="{FF2B5EF4-FFF2-40B4-BE49-F238E27FC236}">
                <a16:creationId xmlns:a16="http://schemas.microsoft.com/office/drawing/2014/main" id="{B8BE523F-8565-D9C7-FDA2-6A7EED2A3699}"/>
              </a:ext>
            </a:extLst>
          </p:cNvPr>
          <p:cNvPicPr>
            <a:picLocks noChangeAspect="1"/>
          </p:cNvPicPr>
          <p:nvPr/>
        </p:nvPicPr>
        <p:blipFill>
          <a:blip r:embed="rId3"/>
          <a:stretch>
            <a:fillRect/>
          </a:stretch>
        </p:blipFill>
        <p:spPr>
          <a:xfrm>
            <a:off x="7087243" y="597026"/>
            <a:ext cx="1777682" cy="501398"/>
          </a:xfrm>
          <a:prstGeom prst="rect">
            <a:avLst/>
          </a:prstGeom>
        </p:spPr>
      </p:pic>
      <p:graphicFrame>
        <p:nvGraphicFramePr>
          <p:cNvPr id="2" name="Chart 1">
            <a:extLst>
              <a:ext uri="{FF2B5EF4-FFF2-40B4-BE49-F238E27FC236}">
                <a16:creationId xmlns:a16="http://schemas.microsoft.com/office/drawing/2014/main" id="{6D0E3ACA-C2E9-EB5F-2EF5-9F5A47D60596}"/>
              </a:ext>
            </a:extLst>
          </p:cNvPr>
          <p:cNvGraphicFramePr/>
          <p:nvPr/>
        </p:nvGraphicFramePr>
        <p:xfrm>
          <a:off x="2304517" y="1336494"/>
          <a:ext cx="4354286" cy="2902857"/>
        </p:xfrm>
        <a:graphic>
          <a:graphicData uri="http://schemas.openxmlformats.org/drawingml/2006/chart">
            <c:chart xmlns:c="http://schemas.openxmlformats.org/drawingml/2006/chart" xmlns:r="http://schemas.openxmlformats.org/officeDocument/2006/relationships" r:id="rId4"/>
          </a:graphicData>
        </a:graphic>
      </p:graphicFrame>
      <p:sp>
        <p:nvSpPr>
          <p:cNvPr id="6" name="Arrow: Down 5">
            <a:extLst>
              <a:ext uri="{FF2B5EF4-FFF2-40B4-BE49-F238E27FC236}">
                <a16:creationId xmlns:a16="http://schemas.microsoft.com/office/drawing/2014/main" id="{241AB376-50E7-E6B4-801E-6E0C85018630}"/>
              </a:ext>
            </a:extLst>
          </p:cNvPr>
          <p:cNvSpPr/>
          <p:nvPr/>
        </p:nvSpPr>
        <p:spPr>
          <a:xfrm rot="10800000">
            <a:off x="1788385" y="1269976"/>
            <a:ext cx="516133" cy="2603549"/>
          </a:xfrm>
          <a:prstGeom prst="downArrow">
            <a:avLst/>
          </a:prstGeom>
          <a:solidFill>
            <a:srgbClr val="5FCBEF"/>
          </a:solidFill>
          <a:ln w="19050" cap="rnd" cmpd="sng" algn="ctr">
            <a:noFill/>
            <a:prstDash val="solid"/>
          </a:ln>
          <a:effectLst/>
        </p:spPr>
        <p:txBody>
          <a:bodyPr vert="vert270" rtlCol="0" anchor="ct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defTabSz="489867">
              <a:defRPr/>
            </a:pPr>
            <a:r>
              <a:rPr lang="en-US" sz="965" kern="0" dirty="0">
                <a:solidFill>
                  <a:prstClr val="white"/>
                </a:solidFill>
                <a:latin typeface="Trebuchet MS" panose="020B0603020202020204"/>
              </a:rPr>
              <a:t>Patient numbers </a:t>
            </a:r>
            <a:endParaRPr lang="en-GB" sz="965" kern="0" dirty="0">
              <a:solidFill>
                <a:prstClr val="white"/>
              </a:solidFill>
              <a:latin typeface="Trebuchet MS" panose="020B0603020202020204"/>
            </a:endParaRPr>
          </a:p>
        </p:txBody>
      </p:sp>
      <p:sp>
        <p:nvSpPr>
          <p:cNvPr id="7" name="Arrow: Right 6">
            <a:extLst>
              <a:ext uri="{FF2B5EF4-FFF2-40B4-BE49-F238E27FC236}">
                <a16:creationId xmlns:a16="http://schemas.microsoft.com/office/drawing/2014/main" id="{D849D3EE-9E61-F19C-9284-591A0906988C}"/>
              </a:ext>
            </a:extLst>
          </p:cNvPr>
          <p:cNvSpPr/>
          <p:nvPr/>
        </p:nvSpPr>
        <p:spPr>
          <a:xfrm>
            <a:off x="2284818" y="4075880"/>
            <a:ext cx="4534966" cy="505644"/>
          </a:xfrm>
          <a:prstGeom prst="rightArrow">
            <a:avLst/>
          </a:prstGeom>
          <a:solidFill>
            <a:srgbClr val="96D141"/>
          </a:solidFill>
          <a:ln w="19050" cap="rnd" cmpd="sng" algn="ctr">
            <a:noFill/>
            <a:prstDash val="solid"/>
          </a:ln>
          <a:effectLst/>
        </p:spPr>
        <p:txBody>
          <a:bodyPr rtlCol="0" anchor="ct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defTabSz="489867">
              <a:defRPr/>
            </a:pPr>
            <a:r>
              <a:rPr lang="en-US" sz="643" kern="0" dirty="0">
                <a:solidFill>
                  <a:prstClr val="white"/>
                </a:solidFill>
                <a:latin typeface="Trebuchet MS" panose="020B0603020202020204"/>
              </a:rPr>
              <a:t>  2021                                                                                                                                                          2023                                                 </a:t>
            </a:r>
            <a:endParaRPr lang="en-GB" sz="643" kern="0" dirty="0">
              <a:solidFill>
                <a:prstClr val="white"/>
              </a:solidFill>
              <a:latin typeface="Trebuchet MS" panose="020B0603020202020204"/>
            </a:endParaRPr>
          </a:p>
        </p:txBody>
      </p:sp>
    </p:spTree>
    <p:extLst>
      <p:ext uri="{BB962C8B-B14F-4D97-AF65-F5344CB8AC3E}">
        <p14:creationId xmlns:p14="http://schemas.microsoft.com/office/powerpoint/2010/main" val="194622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D47AC-1FCC-4D94-0EE4-6B8F488C38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D31D02D-B783-DD1A-C60F-0AB8BEFA9E2C}"/>
              </a:ext>
            </a:extLst>
          </p:cNvPr>
          <p:cNvSpPr txBox="1"/>
          <p:nvPr/>
        </p:nvSpPr>
        <p:spPr>
          <a:xfrm>
            <a:off x="8486775" y="0"/>
            <a:ext cx="460055" cy="300082"/>
          </a:xfrm>
          <a:prstGeom prst="rect">
            <a:avLst/>
          </a:prstGeom>
          <a:noFill/>
        </p:spPr>
        <p:txBody>
          <a:bodyPr wrap="square" rtlCol="0">
            <a:spAutoFit/>
          </a:bodyPr>
          <a:lstStyle/>
          <a:p>
            <a:pPr defTabSz="685800"/>
            <a:r>
              <a:rPr lang="en-GB" sz="1350" dirty="0">
                <a:solidFill>
                  <a:srgbClr val="231F20"/>
                </a:solidFill>
                <a:latin typeface="Arial" panose="020B0604020202020204"/>
              </a:rPr>
              <a:t>JF</a:t>
            </a:r>
          </a:p>
        </p:txBody>
      </p:sp>
      <p:sp>
        <p:nvSpPr>
          <p:cNvPr id="22" name="Title 1">
            <a:extLst>
              <a:ext uri="{FF2B5EF4-FFF2-40B4-BE49-F238E27FC236}">
                <a16:creationId xmlns:a16="http://schemas.microsoft.com/office/drawing/2014/main" id="{38190173-6C83-979D-0300-CA2349E08D37}"/>
              </a:ext>
            </a:extLst>
          </p:cNvPr>
          <p:cNvSpPr txBox="1">
            <a:spLocks/>
          </p:cNvSpPr>
          <p:nvPr/>
        </p:nvSpPr>
        <p:spPr>
          <a:xfrm>
            <a:off x="107160" y="-24964"/>
            <a:ext cx="6451711" cy="50459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800"/>
            <a:r>
              <a:rPr lang="en-GB" sz="1500" dirty="0">
                <a:solidFill>
                  <a:srgbClr val="231F20"/>
                </a:solidFill>
                <a:latin typeface="Arial" panose="020B0604020202020204"/>
              </a:rPr>
              <a:t>Ensuring continued performance and optimising further opportunities</a:t>
            </a:r>
          </a:p>
        </p:txBody>
      </p:sp>
      <p:pic>
        <p:nvPicPr>
          <p:cNvPr id="5" name="Picture 4">
            <a:extLst>
              <a:ext uri="{FF2B5EF4-FFF2-40B4-BE49-F238E27FC236}">
                <a16:creationId xmlns:a16="http://schemas.microsoft.com/office/drawing/2014/main" id="{395A62A1-7F1E-42DA-5DF2-262124867206}"/>
              </a:ext>
            </a:extLst>
          </p:cNvPr>
          <p:cNvPicPr>
            <a:picLocks noChangeAspect="1"/>
          </p:cNvPicPr>
          <p:nvPr/>
        </p:nvPicPr>
        <p:blipFill rotWithShape="1">
          <a:blip r:embed="rId3"/>
          <a:srcRect l="6195" r="4445"/>
          <a:stretch/>
        </p:blipFill>
        <p:spPr>
          <a:xfrm>
            <a:off x="266514" y="2159302"/>
            <a:ext cx="3562533" cy="2346023"/>
          </a:xfrm>
          <a:prstGeom prst="rect">
            <a:avLst/>
          </a:prstGeom>
          <a:ln>
            <a:solidFill>
              <a:schemeClr val="tx1"/>
            </a:solidFill>
          </a:ln>
        </p:spPr>
      </p:pic>
      <p:sp>
        <p:nvSpPr>
          <p:cNvPr id="8" name="TextBox 7">
            <a:extLst>
              <a:ext uri="{FF2B5EF4-FFF2-40B4-BE49-F238E27FC236}">
                <a16:creationId xmlns:a16="http://schemas.microsoft.com/office/drawing/2014/main" id="{C1E864CD-B4A9-720E-CD7E-87B5767FE06F}"/>
              </a:ext>
            </a:extLst>
          </p:cNvPr>
          <p:cNvSpPr txBox="1"/>
          <p:nvPr/>
        </p:nvSpPr>
        <p:spPr>
          <a:xfrm>
            <a:off x="232416" y="561976"/>
            <a:ext cx="3596635" cy="1546577"/>
          </a:xfrm>
          <a:prstGeom prst="rect">
            <a:avLst/>
          </a:prstGeom>
          <a:solidFill>
            <a:srgbClr val="003087"/>
          </a:solid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153083" indent="-153083" defTabSz="244934">
              <a:buFontTx/>
              <a:buChar char="-"/>
              <a:defRPr/>
            </a:pPr>
            <a:r>
              <a:rPr lang="en-GB" sz="1050" dirty="0">
                <a:solidFill>
                  <a:srgbClr val="FFFFFF"/>
                </a:solidFill>
                <a:latin typeface="Arial"/>
              </a:rPr>
              <a:t>Power BI Dashboard nearing finalisation to ensure ICB assurance on performance across range of improvement measures (aligning to GIRFT ‘Further Faster’ checklist)</a:t>
            </a:r>
          </a:p>
          <a:p>
            <a:pPr marL="153083" indent="-153083" defTabSz="244934">
              <a:buFontTx/>
              <a:buChar char="-"/>
              <a:defRPr/>
            </a:pPr>
            <a:r>
              <a:rPr lang="en-GB" sz="1050" dirty="0">
                <a:solidFill>
                  <a:srgbClr val="FFFFFF"/>
                </a:solidFill>
                <a:latin typeface="Arial"/>
              </a:rPr>
              <a:t>Tool for existing and proposed specialty level system groups to use to agree areas of opportunity and specific deliverables and associated timeframes</a:t>
            </a:r>
          </a:p>
          <a:p>
            <a:pPr marL="153083" indent="-153083" defTabSz="244934">
              <a:buFontTx/>
              <a:buChar char="-"/>
              <a:defRPr/>
            </a:pPr>
            <a:r>
              <a:rPr lang="en-GB" sz="1050" dirty="0">
                <a:solidFill>
                  <a:srgbClr val="FFFFFF"/>
                </a:solidFill>
                <a:latin typeface="Arial"/>
              </a:rPr>
              <a:t>Required system clinical leadership at specialty level and dedicated programme/managerial support</a:t>
            </a:r>
          </a:p>
        </p:txBody>
      </p:sp>
      <p:sp>
        <p:nvSpPr>
          <p:cNvPr id="13" name="TextBox 12">
            <a:extLst>
              <a:ext uri="{FF2B5EF4-FFF2-40B4-BE49-F238E27FC236}">
                <a16:creationId xmlns:a16="http://schemas.microsoft.com/office/drawing/2014/main" id="{09D7FFBB-738E-57DB-CA67-9B5BB28F28F0}"/>
              </a:ext>
            </a:extLst>
          </p:cNvPr>
          <p:cNvSpPr txBox="1"/>
          <p:nvPr/>
        </p:nvSpPr>
        <p:spPr>
          <a:xfrm>
            <a:off x="4206160" y="959505"/>
            <a:ext cx="4705425" cy="2539157"/>
          </a:xfrm>
          <a:prstGeom prst="rect">
            <a:avLst/>
          </a:prstGeom>
          <a:solidFill>
            <a:srgbClr val="99DDEB"/>
          </a:solidFill>
          <a:ln>
            <a:solidFill>
              <a:schemeClr val="tx1"/>
            </a:solidFill>
          </a:ln>
        </p:spPr>
        <p:txBody>
          <a:bodyPr wrap="square">
            <a:spAutoFit/>
          </a:bodyPr>
          <a:lstStyle/>
          <a:p>
            <a:pPr defTabSz="685800"/>
            <a:r>
              <a:rPr lang="en-GB" sz="1200" b="1" dirty="0">
                <a:solidFill>
                  <a:srgbClr val="231F20"/>
                </a:solidFill>
                <a:latin typeface="Arial" panose="020B0604020202020204"/>
              </a:rPr>
              <a:t>‘One Devon’ what's next?</a:t>
            </a:r>
          </a:p>
          <a:p>
            <a:pPr marL="214313" indent="-214313" defTabSz="685800">
              <a:buFont typeface="Arial" panose="020B0604020202020204" pitchFamily="34" charset="0"/>
              <a:buChar char="•"/>
            </a:pPr>
            <a:r>
              <a:rPr lang="en-GB" sz="1050" dirty="0">
                <a:solidFill>
                  <a:srgbClr val="231F20"/>
                </a:solidFill>
                <a:latin typeface="Arial" panose="020B0604020202020204"/>
              </a:rPr>
              <a:t>Adopt One Devon pilot approach as substantive approach to deliver system improvement at a specialty level in Devon</a:t>
            </a:r>
          </a:p>
          <a:p>
            <a:pPr marL="214313" indent="-214313" defTabSz="685800">
              <a:buFont typeface="Arial" panose="020B0604020202020204" pitchFamily="34" charset="0"/>
              <a:buChar char="•"/>
            </a:pPr>
            <a:r>
              <a:rPr lang="en-GB" sz="1050" dirty="0">
                <a:solidFill>
                  <a:srgbClr val="231F20"/>
                </a:solidFill>
                <a:latin typeface="Arial" panose="020B0604020202020204"/>
              </a:rPr>
              <a:t>Retain One Devon specialties and existing deliverables with 24/25 workplan and agree any new deliverables</a:t>
            </a:r>
          </a:p>
          <a:p>
            <a:pPr marL="214313" indent="-214313" defTabSz="685800">
              <a:buFont typeface="Arial" panose="020B0604020202020204" pitchFamily="34" charset="0"/>
              <a:buChar char="•"/>
            </a:pPr>
            <a:r>
              <a:rPr lang="en-GB" sz="1050" dirty="0">
                <a:solidFill>
                  <a:srgbClr val="231F20"/>
                </a:solidFill>
                <a:latin typeface="Arial" panose="020B0604020202020204"/>
              </a:rPr>
              <a:t>Extend One Devon approach into a further set of priority specialties:</a:t>
            </a:r>
          </a:p>
          <a:p>
            <a:pPr marL="214313" indent="-214313" defTabSz="685800">
              <a:buFont typeface="Arial" panose="020B0604020202020204" pitchFamily="34" charset="0"/>
              <a:buChar char="•"/>
            </a:pPr>
            <a:endParaRPr lang="en-GB" sz="1050" dirty="0">
              <a:solidFill>
                <a:srgbClr val="231F20"/>
              </a:solidFill>
              <a:latin typeface="Arial" panose="020B0604020202020204"/>
            </a:endParaRPr>
          </a:p>
          <a:p>
            <a:pPr marL="214313" indent="-214313" defTabSz="685800">
              <a:buFontTx/>
              <a:buChar char="-"/>
            </a:pPr>
            <a:r>
              <a:rPr lang="en-GB" sz="1050" dirty="0">
                <a:solidFill>
                  <a:srgbClr val="231F20"/>
                </a:solidFill>
                <a:latin typeface="Arial" panose="020B0604020202020204"/>
              </a:rPr>
              <a:t>Gynaecology</a:t>
            </a:r>
          </a:p>
          <a:p>
            <a:pPr marL="214313" indent="-214313" defTabSz="685800">
              <a:buFontTx/>
              <a:buChar char="-"/>
            </a:pPr>
            <a:r>
              <a:rPr lang="en-GB" sz="1050" dirty="0">
                <a:solidFill>
                  <a:srgbClr val="231F20"/>
                </a:solidFill>
                <a:latin typeface="Arial" panose="020B0604020202020204"/>
              </a:rPr>
              <a:t>Urology</a:t>
            </a:r>
          </a:p>
          <a:p>
            <a:pPr marL="214313" indent="-214313" defTabSz="685800">
              <a:buFontTx/>
              <a:buChar char="-"/>
            </a:pPr>
            <a:r>
              <a:rPr lang="en-GB" sz="1050" dirty="0">
                <a:solidFill>
                  <a:srgbClr val="231F20"/>
                </a:solidFill>
                <a:latin typeface="Arial" panose="020B0604020202020204"/>
              </a:rPr>
              <a:t>Dermatology</a:t>
            </a:r>
          </a:p>
          <a:p>
            <a:pPr marL="214313" indent="-214313" defTabSz="685800">
              <a:buFontTx/>
              <a:buChar char="-"/>
            </a:pPr>
            <a:endParaRPr lang="en-GB" sz="1050" dirty="0">
              <a:solidFill>
                <a:srgbClr val="231F20"/>
              </a:solidFill>
              <a:latin typeface="Arial" panose="020B0604020202020204"/>
            </a:endParaRPr>
          </a:p>
          <a:p>
            <a:pPr marL="214313" indent="-214313" defTabSz="685800">
              <a:buFont typeface="Arial" panose="020B0604020202020204" pitchFamily="34" charset="0"/>
              <a:buChar char="•"/>
            </a:pPr>
            <a:r>
              <a:rPr lang="en-GB" sz="1050" dirty="0">
                <a:solidFill>
                  <a:srgbClr val="231F20"/>
                </a:solidFill>
                <a:latin typeface="Arial" panose="020B0604020202020204"/>
              </a:rPr>
              <a:t>Reporting of programme – progress, risks, escalations to system elective improvement board and the Peninsula Acute Provider Collaborative</a:t>
            </a:r>
          </a:p>
          <a:p>
            <a:pPr marL="214313" indent="-214313" defTabSz="685800">
              <a:buFont typeface="Arial" panose="020B0604020202020204" pitchFamily="34" charset="0"/>
              <a:buChar char="•"/>
            </a:pPr>
            <a:endParaRPr lang="en-GB" sz="1050" dirty="0">
              <a:solidFill>
                <a:srgbClr val="231F20"/>
              </a:solidFill>
              <a:latin typeface="Arial" panose="020B0604020202020204"/>
            </a:endParaRPr>
          </a:p>
          <a:p>
            <a:pPr marL="214313" indent="-214313" defTabSz="685800">
              <a:buFont typeface="Arial" panose="020B0604020202020204" pitchFamily="34" charset="0"/>
              <a:buChar char="•"/>
            </a:pPr>
            <a:r>
              <a:rPr lang="en-GB" sz="1050" dirty="0">
                <a:solidFill>
                  <a:srgbClr val="231F20"/>
                </a:solidFill>
                <a:latin typeface="Arial" panose="020B0604020202020204"/>
              </a:rPr>
              <a:t>Work is part of Peninsula Acute Provider collaborative</a:t>
            </a:r>
          </a:p>
        </p:txBody>
      </p:sp>
      <p:pic>
        <p:nvPicPr>
          <p:cNvPr id="11" name="Picture 10">
            <a:extLst>
              <a:ext uri="{FF2B5EF4-FFF2-40B4-BE49-F238E27FC236}">
                <a16:creationId xmlns:a16="http://schemas.microsoft.com/office/drawing/2014/main" id="{B8BE523F-8565-D9C7-FDA2-6A7EED2A3699}"/>
              </a:ext>
            </a:extLst>
          </p:cNvPr>
          <p:cNvPicPr>
            <a:picLocks noChangeAspect="1"/>
          </p:cNvPicPr>
          <p:nvPr/>
        </p:nvPicPr>
        <p:blipFill>
          <a:blip r:embed="rId4"/>
          <a:stretch>
            <a:fillRect/>
          </a:stretch>
        </p:blipFill>
        <p:spPr>
          <a:xfrm>
            <a:off x="5891502" y="3638896"/>
            <a:ext cx="1122337" cy="316556"/>
          </a:xfrm>
          <a:prstGeom prst="rect">
            <a:avLst/>
          </a:prstGeom>
        </p:spPr>
      </p:pic>
      <p:cxnSp>
        <p:nvCxnSpPr>
          <p:cNvPr id="25" name="Straight Connector 24">
            <a:extLst>
              <a:ext uri="{FF2B5EF4-FFF2-40B4-BE49-F238E27FC236}">
                <a16:creationId xmlns:a16="http://schemas.microsoft.com/office/drawing/2014/main" id="{4954983F-2734-AE38-9580-232F4D07D940}"/>
              </a:ext>
            </a:extLst>
          </p:cNvPr>
          <p:cNvCxnSpPr/>
          <p:nvPr/>
        </p:nvCxnSpPr>
        <p:spPr>
          <a:xfrm>
            <a:off x="3943350" y="387246"/>
            <a:ext cx="0" cy="430530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71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8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ccessory, umbrella&#10;&#10;Description automatically generated">
            <a:extLst>
              <a:ext uri="{FF2B5EF4-FFF2-40B4-BE49-F238E27FC236}">
                <a16:creationId xmlns:a16="http://schemas.microsoft.com/office/drawing/2014/main" id="{4D1F0F3E-1D8C-154E-9FCA-3D83AD600566}"/>
              </a:ext>
            </a:extLst>
          </p:cNvPr>
          <p:cNvPicPr>
            <a:picLocks noChangeAspect="1"/>
          </p:cNvPicPr>
          <p:nvPr/>
        </p:nvPicPr>
        <p:blipFill>
          <a:blip r:embed="rId3"/>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E0E87923-CFAE-C1FA-337E-2C7A82A4C75E}"/>
              </a:ext>
            </a:extLst>
          </p:cNvPr>
          <p:cNvSpPr txBox="1"/>
          <p:nvPr/>
        </p:nvSpPr>
        <p:spPr>
          <a:xfrm>
            <a:off x="2853260" y="678769"/>
            <a:ext cx="748074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DEFEDF"/>
                </a:solidFill>
                <a:effectLst/>
                <a:uLnTx/>
                <a:uFillTx/>
                <a:latin typeface="Calibri"/>
                <a:ea typeface="+mn-ea"/>
                <a:cs typeface="+mn-cs"/>
              </a:rPr>
              <a:t>Any questions?</a:t>
            </a:r>
          </a:p>
        </p:txBody>
      </p:sp>
    </p:spTree>
    <p:extLst>
      <p:ext uri="{BB962C8B-B14F-4D97-AF65-F5344CB8AC3E}">
        <p14:creationId xmlns:p14="http://schemas.microsoft.com/office/powerpoint/2010/main" val="226401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5E02385-5077-4AD5-B32C-B1000F3DE2A3}"/>
              </a:ext>
            </a:extLst>
          </p:cNvPr>
          <p:cNvGraphicFramePr>
            <a:graphicFrameLocks noGrp="1"/>
          </p:cNvGraphicFramePr>
          <p:nvPr/>
        </p:nvGraphicFramePr>
        <p:xfrm>
          <a:off x="1143000" y="-20538"/>
          <a:ext cx="6858000" cy="432048"/>
        </p:xfrm>
        <a:graphic>
          <a:graphicData uri="http://schemas.openxmlformats.org/drawingml/2006/table">
            <a:tbl>
              <a:tblPr firstRow="1" bandRow="1">
                <a:tableStyleId>{7DF18680-E054-41AD-8BC1-D1AEF772440D}</a:tableStyleId>
              </a:tblPr>
              <a:tblGrid>
                <a:gridCol w="6858000">
                  <a:extLst>
                    <a:ext uri="{9D8B030D-6E8A-4147-A177-3AD203B41FA5}">
                      <a16:colId xmlns:a16="http://schemas.microsoft.com/office/drawing/2014/main" val="3568288544"/>
                    </a:ext>
                  </a:extLst>
                </a:gridCol>
              </a:tblGrid>
              <a:tr h="432048">
                <a:tc>
                  <a:txBody>
                    <a:bodyPr/>
                    <a:lstStyle/>
                    <a:p>
                      <a:pPr algn="l">
                        <a:spcBef>
                          <a:spcPts val="200"/>
                        </a:spcBef>
                        <a:spcAft>
                          <a:spcPts val="200"/>
                        </a:spcAft>
                      </a:pPr>
                      <a:r>
                        <a:rPr lang="en-GB" sz="1800" b="1" dirty="0">
                          <a:solidFill>
                            <a:schemeClr val="bg1"/>
                          </a:solidFill>
                          <a:latin typeface="Segoe UI" panose="020B0502040204020203" pitchFamily="34" charset="0"/>
                          <a:ea typeface="Segoe UI" panose="020B0502040204020203" pitchFamily="34" charset="0"/>
                          <a:cs typeface="Segoe UI" panose="020B0502040204020203" pitchFamily="34" charset="0"/>
                        </a:rPr>
                        <a:t>Our purpose and key priorities</a:t>
                      </a:r>
                      <a:endParaRPr lang="en-GB" sz="18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bl>
          </a:graphicData>
        </a:graphic>
      </p:graphicFrame>
      <p:sp>
        <p:nvSpPr>
          <p:cNvPr id="4" name="Slide Number Placeholder 3">
            <a:extLst>
              <a:ext uri="{FF2B5EF4-FFF2-40B4-BE49-F238E27FC236}">
                <a16:creationId xmlns:a16="http://schemas.microsoft.com/office/drawing/2014/main" id="{FA9FDAA5-D7DE-4DF4-934C-92F73376DB52}"/>
              </a:ext>
            </a:extLst>
          </p:cNvPr>
          <p:cNvSpPr>
            <a:spLocks noGrp="1"/>
          </p:cNvSpPr>
          <p:nvPr>
            <p:ph type="sldNum" sz="quarter" idx="4"/>
          </p:nvPr>
        </p:nvSpPr>
        <p:spPr>
          <a:xfrm>
            <a:off x="6395978" y="4806534"/>
            <a:ext cx="1600200" cy="411510"/>
          </a:xfrm>
        </p:spPr>
        <p:txBody>
          <a:bodyPr/>
          <a:lstStyle/>
          <a:p>
            <a:pPr defTabSz="342900">
              <a:defRPr/>
            </a:pPr>
            <a:fld id="{9627D798-280C-4BD5-BEED-115CADE5EFF1}" type="slidenum">
              <a:rPr lang="en-GB" sz="900">
                <a:solidFill>
                  <a:prstClr val="black"/>
                </a:solidFill>
              </a:rPr>
              <a:pPr defTabSz="342900">
                <a:defRPr/>
              </a:pPr>
              <a:t>5</a:t>
            </a:fld>
            <a:endParaRPr lang="en-GB" sz="900" dirty="0">
              <a:solidFill>
                <a:prstClr val="black"/>
              </a:solidFill>
            </a:endParaRPr>
          </a:p>
        </p:txBody>
      </p:sp>
      <p:sp>
        <p:nvSpPr>
          <p:cNvPr id="6" name="Content Placeholder 2">
            <a:extLst>
              <a:ext uri="{FF2B5EF4-FFF2-40B4-BE49-F238E27FC236}">
                <a16:creationId xmlns:a16="http://schemas.microsoft.com/office/drawing/2014/main" id="{1E5DB369-260D-4553-8663-A36C808BC2F0}"/>
              </a:ext>
            </a:extLst>
          </p:cNvPr>
          <p:cNvSpPr txBox="1">
            <a:spLocks/>
          </p:cNvSpPr>
          <p:nvPr/>
        </p:nvSpPr>
        <p:spPr>
          <a:xfrm>
            <a:off x="1385646" y="592631"/>
            <a:ext cx="6372708" cy="88463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8064A2"/>
              </a:buClr>
              <a:buSzPct val="80000"/>
              <a:buFont typeface="Wingdings" panose="05000000000000000000" pitchFamily="2" charset="2"/>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200"/>
              </a:spcBef>
              <a:buClr>
                <a:srgbClr val="8064A2"/>
              </a:buClr>
              <a:buSzPct val="80000"/>
              <a:buFont typeface="Segoe UI" panose="020B0502040204020203"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200"/>
              </a:spcBef>
              <a:buClr>
                <a:srgbClr val="8064A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685800">
              <a:lnSpc>
                <a:spcPct val="110000"/>
              </a:lnSpc>
              <a:spcBef>
                <a:spcPts val="900"/>
              </a:spcBef>
              <a:buClr>
                <a:srgbClr val="4F81BD">
                  <a:lumMod val="75000"/>
                </a:srgbClr>
              </a:buClr>
              <a:buSzPct val="90000"/>
              <a:buNone/>
              <a:tabLst>
                <a:tab pos="1549004" algn="l"/>
              </a:tabLst>
              <a:defRPr/>
            </a:pPr>
            <a:endParaRPr lang="en-GB" sz="1500" dirty="0">
              <a:solidFill>
                <a:srgbClr val="4F81BD">
                  <a:lumMod val="75000"/>
                </a:srgbClr>
              </a:solidFill>
            </a:endParaRPr>
          </a:p>
        </p:txBody>
      </p:sp>
      <p:sp>
        <p:nvSpPr>
          <p:cNvPr id="7" name="Content Placeholder 2">
            <a:extLst>
              <a:ext uri="{FF2B5EF4-FFF2-40B4-BE49-F238E27FC236}">
                <a16:creationId xmlns:a16="http://schemas.microsoft.com/office/drawing/2014/main" id="{5AE0E88F-78BD-46C9-8FE0-87C75DDC386E}"/>
              </a:ext>
            </a:extLst>
          </p:cNvPr>
          <p:cNvSpPr txBox="1">
            <a:spLocks/>
          </p:cNvSpPr>
          <p:nvPr/>
        </p:nvSpPr>
        <p:spPr>
          <a:xfrm>
            <a:off x="1439652" y="1263651"/>
            <a:ext cx="2376264" cy="357635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8064A2"/>
              </a:buClr>
              <a:buSzPct val="80000"/>
              <a:buFont typeface="Wingdings" panose="05000000000000000000" pitchFamily="2" charset="2"/>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200"/>
              </a:spcBef>
              <a:buClr>
                <a:srgbClr val="8064A2"/>
              </a:buClr>
              <a:buSzPct val="80000"/>
              <a:buFont typeface="Segoe UI" panose="020B0502040204020203"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200"/>
              </a:spcBef>
              <a:buClr>
                <a:srgbClr val="8064A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algn="just" defTabSz="685800">
              <a:lnSpc>
                <a:spcPct val="110000"/>
              </a:lnSpc>
              <a:spcBef>
                <a:spcPts val="450"/>
              </a:spcBef>
              <a:buClr>
                <a:srgbClr val="4F81BD">
                  <a:lumMod val="75000"/>
                </a:srgbClr>
              </a:buClr>
              <a:buSzPct val="90000"/>
              <a:tabLst>
                <a:tab pos="1549004" algn="l"/>
              </a:tabLst>
              <a:defRPr/>
            </a:pPr>
            <a:endParaRPr lang="en-GB" sz="900" dirty="0">
              <a:solidFill>
                <a:prstClr val="black"/>
              </a:solidFill>
            </a:endParaRPr>
          </a:p>
          <a:p>
            <a:pPr marL="0" indent="0" algn="just" defTabSz="685800">
              <a:lnSpc>
                <a:spcPct val="110000"/>
              </a:lnSpc>
              <a:spcBef>
                <a:spcPts val="450"/>
              </a:spcBef>
              <a:buClr>
                <a:srgbClr val="4F81BD">
                  <a:lumMod val="75000"/>
                </a:srgbClr>
              </a:buClr>
              <a:buSzPct val="90000"/>
              <a:buNone/>
              <a:tabLst>
                <a:tab pos="1549004" algn="l"/>
              </a:tabLst>
              <a:defRPr/>
            </a:pPr>
            <a:endParaRPr lang="en-GB" sz="1275" dirty="0">
              <a:solidFill>
                <a:prstClr val="black"/>
              </a:solidFill>
            </a:endParaRPr>
          </a:p>
          <a:p>
            <a:pPr marL="557213" lvl="1" indent="-214313" algn="just" defTabSz="685800">
              <a:lnSpc>
                <a:spcPct val="110000"/>
              </a:lnSpc>
              <a:spcBef>
                <a:spcPts val="900"/>
              </a:spcBef>
              <a:buClr>
                <a:srgbClr val="4F81BD">
                  <a:lumMod val="75000"/>
                </a:srgbClr>
              </a:buClr>
              <a:buSzPct val="90000"/>
              <a:tabLst>
                <a:tab pos="1549004" algn="l"/>
              </a:tabLst>
              <a:defRPr/>
            </a:pPr>
            <a:endParaRPr lang="en-GB" sz="675" dirty="0">
              <a:solidFill>
                <a:prstClr val="black"/>
              </a:solidFill>
            </a:endParaRPr>
          </a:p>
        </p:txBody>
      </p:sp>
      <p:sp>
        <p:nvSpPr>
          <p:cNvPr id="9" name="Oval 8">
            <a:extLst>
              <a:ext uri="{FF2B5EF4-FFF2-40B4-BE49-F238E27FC236}">
                <a16:creationId xmlns:a16="http://schemas.microsoft.com/office/drawing/2014/main" id="{234593D7-4A9E-44FB-BCD8-0E8C35A6D4A9}"/>
              </a:ext>
            </a:extLst>
          </p:cNvPr>
          <p:cNvSpPr/>
          <p:nvPr/>
        </p:nvSpPr>
        <p:spPr>
          <a:xfrm>
            <a:off x="5313704" y="2724496"/>
            <a:ext cx="902112" cy="88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342900">
              <a:defRPr/>
            </a:pPr>
            <a:endParaRPr lang="en-GB" sz="1350" dirty="0">
              <a:solidFill>
                <a:prstClr val="white"/>
              </a:solidFill>
              <a:latin typeface="Calibri"/>
            </a:endParaRPr>
          </a:p>
        </p:txBody>
      </p:sp>
      <p:sp>
        <p:nvSpPr>
          <p:cNvPr id="8" name="Rectangle 7">
            <a:extLst>
              <a:ext uri="{FF2B5EF4-FFF2-40B4-BE49-F238E27FC236}">
                <a16:creationId xmlns:a16="http://schemas.microsoft.com/office/drawing/2014/main" id="{64C1D94A-B398-4946-9873-174443C4F1C5}"/>
              </a:ext>
            </a:extLst>
          </p:cNvPr>
          <p:cNvSpPr/>
          <p:nvPr/>
        </p:nvSpPr>
        <p:spPr>
          <a:xfrm>
            <a:off x="1281419" y="513446"/>
            <a:ext cx="6631497" cy="843821"/>
          </a:xfrm>
          <a:prstGeom prst="rect">
            <a:avLst/>
          </a:prstGeom>
        </p:spPr>
        <p:txBody>
          <a:bodyPr wrap="square">
            <a:spAutoFit/>
          </a:bodyPr>
          <a:lstStyle/>
          <a:p>
            <a:pPr marL="214313" indent="-214313" defTabSz="342900" eaLnBrk="0" fontAlgn="base" hangingPunct="0">
              <a:spcBef>
                <a:spcPct val="0"/>
              </a:spcBef>
              <a:spcAft>
                <a:spcPts val="450"/>
              </a:spcAft>
              <a:buFont typeface="Arial" panose="020B0604020202020204" pitchFamily="34" charset="0"/>
              <a:buChar char="•"/>
              <a:defRPr/>
            </a:pPr>
            <a:r>
              <a:rPr lang="en-GB" sz="1350" kern="0" dirty="0">
                <a:solidFill>
                  <a:srgbClr val="5B9BD5">
                    <a:lumMod val="50000"/>
                  </a:srgbClr>
                </a:solidFill>
                <a:latin typeface="Segoe UI" panose="020B0502040204020203" pitchFamily="34" charset="0"/>
                <a:cs typeface="Segoe UI" panose="020B0502040204020203" pitchFamily="34" charset="0"/>
              </a:rPr>
              <a:t>Our shared ambition is to </a:t>
            </a:r>
            <a:r>
              <a:rPr lang="en-GB" sz="1350" b="1" i="1" kern="0" dirty="0">
                <a:solidFill>
                  <a:srgbClr val="5B9BD5">
                    <a:lumMod val="50000"/>
                  </a:srgbClr>
                </a:solidFill>
                <a:latin typeface="Segoe UI" panose="020B0502040204020203" pitchFamily="34" charset="0"/>
                <a:cs typeface="Segoe UI" panose="020B0502040204020203" pitchFamily="34" charset="0"/>
              </a:rPr>
              <a:t>transform outcomes for people with mental health conditions by working collaboratively, at scale</a:t>
            </a:r>
          </a:p>
          <a:p>
            <a:pPr marL="214313" indent="-214313" defTabSz="342900" eaLnBrk="0" fontAlgn="base" hangingPunct="0">
              <a:spcBef>
                <a:spcPct val="0"/>
              </a:spcBef>
              <a:spcAft>
                <a:spcPts val="450"/>
              </a:spcAft>
              <a:buFont typeface="Arial" panose="020B0604020202020204" pitchFamily="34" charset="0"/>
              <a:buChar char="•"/>
              <a:defRPr/>
            </a:pPr>
            <a:endParaRPr lang="en-GB" sz="150" b="1" i="1" kern="0" dirty="0">
              <a:solidFill>
                <a:srgbClr val="5B9BD5">
                  <a:lumMod val="50000"/>
                </a:srgbClr>
              </a:solidFill>
              <a:latin typeface="Segoe UI" panose="020B0502040204020203" pitchFamily="34" charset="0"/>
              <a:cs typeface="Segoe UI" panose="020B0502040204020203" pitchFamily="34" charset="0"/>
            </a:endParaRPr>
          </a:p>
          <a:p>
            <a:pPr defTabSz="342900" eaLnBrk="0" fontAlgn="base" hangingPunct="0">
              <a:spcBef>
                <a:spcPct val="0"/>
              </a:spcBef>
              <a:spcAft>
                <a:spcPts val="450"/>
              </a:spcAft>
              <a:defRPr/>
            </a:pPr>
            <a:r>
              <a:rPr lang="en-GB" sz="1200" b="1" u="sng" dirty="0">
                <a:solidFill>
                  <a:srgbClr val="1F497D"/>
                </a:solidFill>
                <a:latin typeface="Segoe UI" panose="020B0502040204020203" pitchFamily="34" charset="0"/>
                <a:cs typeface="Segoe UI" panose="020B0502040204020203" pitchFamily="34" charset="0"/>
              </a:rPr>
              <a:t>Commissioned services</a:t>
            </a:r>
          </a:p>
        </p:txBody>
      </p:sp>
      <p:sp>
        <p:nvSpPr>
          <p:cNvPr id="11" name="Rectangle: Rounded Corners 10">
            <a:extLst>
              <a:ext uri="{FF2B5EF4-FFF2-40B4-BE49-F238E27FC236}">
                <a16:creationId xmlns:a16="http://schemas.microsoft.com/office/drawing/2014/main" id="{E9FA15F6-6D59-4FF6-8B75-261F36017653}"/>
              </a:ext>
            </a:extLst>
          </p:cNvPr>
          <p:cNvSpPr/>
          <p:nvPr/>
        </p:nvSpPr>
        <p:spPr>
          <a:xfrm>
            <a:off x="3822293" y="1363991"/>
            <a:ext cx="1985389" cy="1107430"/>
          </a:xfrm>
          <a:prstGeom prst="roundRect">
            <a:avLst>
              <a:gd name="adj" fmla="val 7922"/>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GB" sz="1350" dirty="0">
              <a:solidFill>
                <a:prstClr val="white"/>
              </a:solidFill>
              <a:latin typeface="Calibri"/>
            </a:endParaRPr>
          </a:p>
        </p:txBody>
      </p:sp>
      <p:sp>
        <p:nvSpPr>
          <p:cNvPr id="13" name="TextBox 12">
            <a:extLst>
              <a:ext uri="{FF2B5EF4-FFF2-40B4-BE49-F238E27FC236}">
                <a16:creationId xmlns:a16="http://schemas.microsoft.com/office/drawing/2014/main" id="{30DF7314-73A8-4A67-A084-9C2CB481E051}"/>
              </a:ext>
            </a:extLst>
          </p:cNvPr>
          <p:cNvSpPr txBox="1"/>
          <p:nvPr/>
        </p:nvSpPr>
        <p:spPr>
          <a:xfrm>
            <a:off x="3948961" y="1425810"/>
            <a:ext cx="1679618" cy="219291"/>
          </a:xfrm>
          <a:prstGeom prst="rect">
            <a:avLst/>
          </a:prstGeom>
          <a:noFill/>
        </p:spPr>
        <p:txBody>
          <a:bodyPr wrap="square" rtlCol="0">
            <a:spAutoFit/>
          </a:bodyPr>
          <a:lstStyle/>
          <a:p>
            <a:pPr defTabSz="342900">
              <a:defRPr/>
            </a:pPr>
            <a:r>
              <a:rPr lang="en-GB" sz="825" b="1" dirty="0">
                <a:solidFill>
                  <a:srgbClr val="4F81BD">
                    <a:lumMod val="75000"/>
                  </a:srgbClr>
                </a:solidFill>
                <a:latin typeface="Calibri"/>
              </a:rPr>
              <a:t>FUTURE SERVICES</a:t>
            </a:r>
          </a:p>
        </p:txBody>
      </p:sp>
      <p:sp>
        <p:nvSpPr>
          <p:cNvPr id="14" name="Rectangle: Rounded Corners 13">
            <a:extLst>
              <a:ext uri="{FF2B5EF4-FFF2-40B4-BE49-F238E27FC236}">
                <a16:creationId xmlns:a16="http://schemas.microsoft.com/office/drawing/2014/main" id="{11B4DC83-7756-49DB-A708-6C2E3A827AF4}"/>
              </a:ext>
            </a:extLst>
          </p:cNvPr>
          <p:cNvSpPr/>
          <p:nvPr/>
        </p:nvSpPr>
        <p:spPr>
          <a:xfrm>
            <a:off x="1336483" y="1363991"/>
            <a:ext cx="2389988" cy="1235005"/>
          </a:xfrm>
          <a:prstGeom prst="roundRect">
            <a:avLst>
              <a:gd name="adj" fmla="val 7922"/>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GB" sz="1350">
              <a:solidFill>
                <a:prstClr val="white"/>
              </a:solidFill>
              <a:latin typeface="Calibri"/>
            </a:endParaRPr>
          </a:p>
        </p:txBody>
      </p:sp>
      <p:pic>
        <p:nvPicPr>
          <p:cNvPr id="15" name="Graphic 14" descr="Sleep with solid fill">
            <a:extLst>
              <a:ext uri="{FF2B5EF4-FFF2-40B4-BE49-F238E27FC236}">
                <a16:creationId xmlns:a16="http://schemas.microsoft.com/office/drawing/2014/main" id="{951915E5-1B0A-44A7-80AD-D9E386F0CDE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5723" y="1564541"/>
            <a:ext cx="609389" cy="609389"/>
          </a:xfrm>
          <a:prstGeom prst="rect">
            <a:avLst/>
          </a:prstGeom>
        </p:spPr>
      </p:pic>
      <p:sp>
        <p:nvSpPr>
          <p:cNvPr id="16" name="TextBox 15">
            <a:extLst>
              <a:ext uri="{FF2B5EF4-FFF2-40B4-BE49-F238E27FC236}">
                <a16:creationId xmlns:a16="http://schemas.microsoft.com/office/drawing/2014/main" id="{13ED01A7-23DE-424B-BA37-254F0587D941}"/>
              </a:ext>
            </a:extLst>
          </p:cNvPr>
          <p:cNvSpPr txBox="1"/>
          <p:nvPr/>
        </p:nvSpPr>
        <p:spPr>
          <a:xfrm>
            <a:off x="1522662" y="1399490"/>
            <a:ext cx="1878915" cy="219291"/>
          </a:xfrm>
          <a:prstGeom prst="rect">
            <a:avLst/>
          </a:prstGeom>
          <a:noFill/>
        </p:spPr>
        <p:txBody>
          <a:bodyPr wrap="square" rtlCol="0">
            <a:spAutoFit/>
          </a:bodyPr>
          <a:lstStyle/>
          <a:p>
            <a:pPr defTabSz="342900">
              <a:defRPr/>
            </a:pPr>
            <a:r>
              <a:rPr lang="en-GB" sz="825" b="1" dirty="0">
                <a:solidFill>
                  <a:srgbClr val="4F81BD">
                    <a:lumMod val="75000"/>
                  </a:srgbClr>
                </a:solidFill>
                <a:latin typeface="Calibri"/>
              </a:rPr>
              <a:t>CURRENT SERVICES</a:t>
            </a:r>
          </a:p>
        </p:txBody>
      </p:sp>
      <p:sp>
        <p:nvSpPr>
          <p:cNvPr id="20" name="Rectangle: Rounded Corners 19">
            <a:extLst>
              <a:ext uri="{FF2B5EF4-FFF2-40B4-BE49-F238E27FC236}">
                <a16:creationId xmlns:a16="http://schemas.microsoft.com/office/drawing/2014/main" id="{5FC5ECC7-1ED7-45CA-9EA9-FF5DFD5D3F6B}"/>
              </a:ext>
            </a:extLst>
          </p:cNvPr>
          <p:cNvSpPr/>
          <p:nvPr/>
        </p:nvSpPr>
        <p:spPr>
          <a:xfrm>
            <a:off x="5899409" y="1375256"/>
            <a:ext cx="1906880" cy="1107429"/>
          </a:xfrm>
          <a:prstGeom prst="roundRect">
            <a:avLst>
              <a:gd name="adj" fmla="val 7922"/>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GB" sz="1350">
              <a:solidFill>
                <a:prstClr val="white"/>
              </a:solidFill>
              <a:latin typeface="Calibri"/>
            </a:endParaRPr>
          </a:p>
        </p:txBody>
      </p:sp>
      <p:sp>
        <p:nvSpPr>
          <p:cNvPr id="22" name="TextBox 21">
            <a:extLst>
              <a:ext uri="{FF2B5EF4-FFF2-40B4-BE49-F238E27FC236}">
                <a16:creationId xmlns:a16="http://schemas.microsoft.com/office/drawing/2014/main" id="{5B24ED6B-DABC-4C09-8B71-035D75536D8F}"/>
              </a:ext>
            </a:extLst>
          </p:cNvPr>
          <p:cNvSpPr txBox="1"/>
          <p:nvPr/>
        </p:nvSpPr>
        <p:spPr>
          <a:xfrm>
            <a:off x="6078136" y="1408829"/>
            <a:ext cx="1409764" cy="346249"/>
          </a:xfrm>
          <a:prstGeom prst="rect">
            <a:avLst/>
          </a:prstGeom>
          <a:noFill/>
        </p:spPr>
        <p:txBody>
          <a:bodyPr wrap="square" rtlCol="0">
            <a:spAutoFit/>
          </a:bodyPr>
          <a:lstStyle/>
          <a:p>
            <a:pPr defTabSz="342900">
              <a:defRPr/>
            </a:pPr>
            <a:r>
              <a:rPr lang="en-GB" sz="825" b="1" dirty="0">
                <a:solidFill>
                  <a:srgbClr val="4F81BD">
                    <a:lumMod val="75000"/>
                  </a:srgbClr>
                </a:solidFill>
                <a:latin typeface="Calibri"/>
              </a:rPr>
              <a:t>AREAS FOR CONSIDERATION</a:t>
            </a:r>
          </a:p>
        </p:txBody>
      </p:sp>
      <p:sp>
        <p:nvSpPr>
          <p:cNvPr id="2" name="TextBox 1">
            <a:extLst>
              <a:ext uri="{FF2B5EF4-FFF2-40B4-BE49-F238E27FC236}">
                <a16:creationId xmlns:a16="http://schemas.microsoft.com/office/drawing/2014/main" id="{8A6D64A8-9CFE-4FEF-B021-F2BF8D0482B1}"/>
              </a:ext>
            </a:extLst>
          </p:cNvPr>
          <p:cNvSpPr txBox="1"/>
          <p:nvPr/>
        </p:nvSpPr>
        <p:spPr>
          <a:xfrm>
            <a:off x="2123665" y="1533004"/>
            <a:ext cx="1602806" cy="1200329"/>
          </a:xfrm>
          <a:prstGeom prst="rect">
            <a:avLst/>
          </a:prstGeom>
          <a:noFill/>
        </p:spPr>
        <p:txBody>
          <a:bodyPr wrap="square" rtlCol="0">
            <a:spAutoFit/>
          </a:bodyPr>
          <a:lstStyle/>
          <a:p>
            <a:pPr marL="128588" indent="-128588" defTabSz="342900">
              <a:buFont typeface="Arial" panose="020B0604020202020204" pitchFamily="34" charset="0"/>
              <a:buChar char="•"/>
              <a:defRPr/>
            </a:pPr>
            <a:r>
              <a:rPr lang="en-GB" sz="900" dirty="0">
                <a:solidFill>
                  <a:srgbClr val="1F497D"/>
                </a:solidFill>
                <a:latin typeface="Segoe UI" panose="020B0502040204020203" pitchFamily="34" charset="0"/>
                <a:cs typeface="Segoe UI" panose="020B0502040204020203" pitchFamily="34" charset="0"/>
              </a:rPr>
              <a:t>Adult Secure </a:t>
            </a:r>
          </a:p>
          <a:p>
            <a:pPr marL="128588" indent="-128588" defTabSz="342900">
              <a:buFont typeface="Arial" panose="020B0604020202020204" pitchFamily="34" charset="0"/>
              <a:buChar char="•"/>
              <a:defRPr/>
            </a:pPr>
            <a:r>
              <a:rPr lang="en-GB" sz="900" dirty="0">
                <a:solidFill>
                  <a:srgbClr val="1F497D"/>
                </a:solidFill>
                <a:latin typeface="Segoe UI" panose="020B0502040204020203" pitchFamily="34" charset="0"/>
                <a:cs typeface="Segoe UI" panose="020B0502040204020203" pitchFamily="34" charset="0"/>
              </a:rPr>
              <a:t>CAMHS (Tier 4)</a:t>
            </a:r>
          </a:p>
          <a:p>
            <a:pPr marL="128588" indent="-128588" defTabSz="342900">
              <a:buFont typeface="Arial" panose="020B0604020202020204" pitchFamily="34" charset="0"/>
              <a:buChar char="•"/>
              <a:defRPr/>
            </a:pPr>
            <a:r>
              <a:rPr lang="en-GB" sz="900" dirty="0">
                <a:solidFill>
                  <a:srgbClr val="1F497D"/>
                </a:solidFill>
                <a:latin typeface="Segoe UI" panose="020B0502040204020203" pitchFamily="34" charset="0"/>
                <a:cs typeface="Segoe UI" panose="020B0502040204020203" pitchFamily="34" charset="0"/>
              </a:rPr>
              <a:t>AED</a:t>
            </a:r>
          </a:p>
          <a:p>
            <a:pPr marL="128588" indent="-128588" defTabSz="342900">
              <a:buFont typeface="Arial" panose="020B0604020202020204" pitchFamily="34" charset="0"/>
              <a:buChar char="•"/>
              <a:defRPr/>
            </a:pPr>
            <a:r>
              <a:rPr lang="en-GB" sz="900" dirty="0">
                <a:solidFill>
                  <a:srgbClr val="1F497D"/>
                </a:solidFill>
                <a:latin typeface="Segoe UI" panose="020B0502040204020203" pitchFamily="34" charset="0"/>
                <a:cs typeface="Segoe UI" panose="020B0502040204020203" pitchFamily="34" charset="0"/>
              </a:rPr>
              <a:t>Perinatal </a:t>
            </a:r>
          </a:p>
          <a:p>
            <a:pPr marL="128588" indent="-128588" defTabSz="342900">
              <a:buFont typeface="Arial" panose="020B0604020202020204" pitchFamily="34" charset="0"/>
              <a:buChar char="•"/>
              <a:defRPr/>
            </a:pPr>
            <a:r>
              <a:rPr lang="en-GB" sz="900" dirty="0">
                <a:solidFill>
                  <a:srgbClr val="1F497D"/>
                </a:solidFill>
                <a:latin typeface="Segoe UI" panose="020B0502040204020203" pitchFamily="34" charset="0"/>
                <a:cs typeface="Segoe UI" panose="020B0502040204020203" pitchFamily="34" charset="0"/>
              </a:rPr>
              <a:t>CTR/CETR function</a:t>
            </a:r>
          </a:p>
          <a:p>
            <a:pPr defTabSz="342900">
              <a:defRPr/>
            </a:pPr>
            <a:r>
              <a:rPr lang="en-GB" sz="900" dirty="0">
                <a:solidFill>
                  <a:srgbClr val="1F497D"/>
                </a:solidFill>
                <a:latin typeface="Segoe UI" panose="020B0502040204020203" pitchFamily="34" charset="0"/>
                <a:cs typeface="Segoe UI" panose="020B0502040204020203" pitchFamily="34" charset="0"/>
              </a:rPr>
              <a:t>Working in conjunction with (within and across) ICS</a:t>
            </a:r>
          </a:p>
          <a:p>
            <a:pPr marL="128588" indent="-128588" defTabSz="342900">
              <a:buFont typeface="Arial" panose="020B0604020202020204" pitchFamily="34" charset="0"/>
              <a:buChar char="•"/>
              <a:defRPr/>
            </a:pPr>
            <a:endParaRPr lang="en-GB" sz="900" dirty="0">
              <a:solidFill>
                <a:srgbClr val="1F497D"/>
              </a:solidFill>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187E6E54-26E8-42FC-99FA-727391A4B753}"/>
              </a:ext>
            </a:extLst>
          </p:cNvPr>
          <p:cNvSpPr txBox="1"/>
          <p:nvPr/>
        </p:nvSpPr>
        <p:spPr>
          <a:xfrm>
            <a:off x="6576123" y="1640203"/>
            <a:ext cx="1182231" cy="784830"/>
          </a:xfrm>
          <a:prstGeom prst="rect">
            <a:avLst/>
          </a:prstGeom>
          <a:noFill/>
        </p:spPr>
        <p:txBody>
          <a:bodyPr wrap="square" rtlCol="0">
            <a:spAutoFit/>
          </a:bodyPr>
          <a:lstStyle/>
          <a:p>
            <a:pPr marL="128588" indent="-128588" defTabSz="342900">
              <a:buFont typeface="Arial" panose="020B0604020202020204" pitchFamily="34" charset="0"/>
              <a:buChar char="•"/>
              <a:defRPr/>
            </a:pPr>
            <a:r>
              <a:rPr lang="en-GB" sz="900" dirty="0">
                <a:solidFill>
                  <a:srgbClr val="1F497D"/>
                </a:solidFill>
                <a:latin typeface="Segoe UI" panose="020B0502040204020203" pitchFamily="34" charset="0"/>
                <a:cs typeface="Segoe UI" panose="020B0502040204020203" pitchFamily="34" charset="0"/>
              </a:rPr>
              <a:t>Services where operating at scale could make sense clinically and financially</a:t>
            </a:r>
          </a:p>
        </p:txBody>
      </p:sp>
      <p:sp>
        <p:nvSpPr>
          <p:cNvPr id="24" name="TextBox 23">
            <a:extLst>
              <a:ext uri="{FF2B5EF4-FFF2-40B4-BE49-F238E27FC236}">
                <a16:creationId xmlns:a16="http://schemas.microsoft.com/office/drawing/2014/main" id="{92D947AB-6CA2-4E27-B1C3-EF8CCDA6C26D}"/>
              </a:ext>
            </a:extLst>
          </p:cNvPr>
          <p:cNvSpPr txBox="1"/>
          <p:nvPr/>
        </p:nvSpPr>
        <p:spPr>
          <a:xfrm>
            <a:off x="4444608" y="1590941"/>
            <a:ext cx="1252477" cy="1061829"/>
          </a:xfrm>
          <a:prstGeom prst="rect">
            <a:avLst/>
          </a:prstGeom>
          <a:noFill/>
        </p:spPr>
        <p:txBody>
          <a:bodyPr wrap="square" rtlCol="0">
            <a:spAutoFit/>
          </a:bodyPr>
          <a:lstStyle/>
          <a:p>
            <a:pPr marL="128588" indent="-128588" defTabSz="342900">
              <a:buFont typeface="Arial" panose="020B0604020202020204" pitchFamily="34" charset="0"/>
              <a:buChar char="•"/>
              <a:defRPr/>
            </a:pPr>
            <a:r>
              <a:rPr lang="en-GB" sz="900" dirty="0">
                <a:solidFill>
                  <a:srgbClr val="1F497D"/>
                </a:solidFill>
                <a:latin typeface="Segoe UI" panose="020B0502040204020203" pitchFamily="34" charset="0"/>
                <a:cs typeface="Segoe UI" panose="020B0502040204020203" pitchFamily="34" charset="0"/>
              </a:rPr>
              <a:t>Dorset CAMHS Tier 4 (October 2024)</a:t>
            </a:r>
          </a:p>
          <a:p>
            <a:pPr marL="128588" indent="-128588" defTabSz="342900">
              <a:buFont typeface="Arial" panose="020B0604020202020204" pitchFamily="34" charset="0"/>
              <a:buChar char="•"/>
              <a:defRPr/>
            </a:pPr>
            <a:r>
              <a:rPr lang="en-GB" sz="900" dirty="0">
                <a:solidFill>
                  <a:srgbClr val="1F497D"/>
                </a:solidFill>
                <a:latin typeface="Segoe UI" panose="020B0502040204020203" pitchFamily="34" charset="0"/>
                <a:cs typeface="Segoe UI" panose="020B0502040204020203" pitchFamily="34" charset="0"/>
              </a:rPr>
              <a:t>Remaining specialised services</a:t>
            </a:r>
          </a:p>
          <a:p>
            <a:pPr marL="128588" indent="-128588" defTabSz="342900">
              <a:buFont typeface="Arial" panose="020B0604020202020204" pitchFamily="34" charset="0"/>
              <a:buChar char="•"/>
              <a:defRPr/>
            </a:pPr>
            <a:endParaRPr lang="en-GB" sz="900" dirty="0">
              <a:solidFill>
                <a:srgbClr val="FF0000"/>
              </a:solidFill>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DC86310D-0DA4-4427-BB26-500A45048AD2}"/>
              </a:ext>
            </a:extLst>
          </p:cNvPr>
          <p:cNvSpPr/>
          <p:nvPr/>
        </p:nvSpPr>
        <p:spPr>
          <a:xfrm>
            <a:off x="1323053" y="2819360"/>
            <a:ext cx="6631497" cy="1777410"/>
          </a:xfrm>
          <a:prstGeom prst="rect">
            <a:avLst/>
          </a:prstGeom>
        </p:spPr>
        <p:txBody>
          <a:bodyPr wrap="square">
            <a:spAutoFit/>
          </a:bodyPr>
          <a:lstStyle/>
          <a:p>
            <a:pPr defTabSz="342900">
              <a:defRPr/>
            </a:pPr>
            <a:r>
              <a:rPr lang="en-GB" sz="1200" b="1" u="sng" dirty="0">
                <a:solidFill>
                  <a:srgbClr val="1F497D"/>
                </a:solidFill>
                <a:latin typeface="Segoe UI" panose="020B0502040204020203" pitchFamily="34" charset="0"/>
                <a:cs typeface="Segoe UI" panose="020B0502040204020203" pitchFamily="34" charset="0"/>
              </a:rPr>
              <a:t>Regional collaboration</a:t>
            </a:r>
          </a:p>
          <a:p>
            <a:pPr defTabSz="342900">
              <a:defRPr/>
            </a:pPr>
            <a:r>
              <a:rPr lang="en-GB" sz="1200" dirty="0">
                <a:solidFill>
                  <a:srgbClr val="1F497D"/>
                </a:solidFill>
                <a:latin typeface="Segoe UI" panose="020B0502040204020203" pitchFamily="34" charset="0"/>
                <a:cs typeface="Segoe UI" panose="020B0502040204020203" pitchFamily="34" charset="0"/>
              </a:rPr>
              <a:t>We also lead collaborative working as follows:</a:t>
            </a:r>
          </a:p>
          <a:p>
            <a:pPr defTabSz="342900">
              <a:defRPr/>
            </a:pPr>
            <a:r>
              <a:rPr lang="en-GB" sz="1200" dirty="0">
                <a:solidFill>
                  <a:srgbClr val="1F497D"/>
                </a:solidFill>
                <a:latin typeface="Segoe UI" panose="020B0502040204020203" pitchFamily="34" charset="0"/>
                <a:cs typeface="Segoe UI" panose="020B0502040204020203" pitchFamily="34" charset="0"/>
              </a:rPr>
              <a:t> </a:t>
            </a:r>
          </a:p>
          <a:p>
            <a:pPr marL="214313" indent="-214313" defTabSz="342900">
              <a:buFont typeface="Arial" panose="020B0604020202020204" pitchFamily="34" charset="0"/>
              <a:buChar char="•"/>
              <a:defRPr/>
            </a:pPr>
            <a:r>
              <a:rPr lang="en-GB" sz="1200" dirty="0">
                <a:solidFill>
                  <a:srgbClr val="1F497D"/>
                </a:solidFill>
                <a:latin typeface="Segoe UI" panose="020B0502040204020203" pitchFamily="34" charset="0"/>
                <a:cs typeface="Segoe UI" panose="020B0502040204020203" pitchFamily="34" charset="0"/>
              </a:rPr>
              <a:t>Alongside NHSE/I, develop our </a:t>
            </a:r>
            <a:r>
              <a:rPr lang="en-GB" sz="1200" b="1" dirty="0">
                <a:solidFill>
                  <a:srgbClr val="1F497D"/>
                </a:solidFill>
                <a:latin typeface="Segoe UI" panose="020B0502040204020203" pitchFamily="34" charset="0"/>
                <a:cs typeface="Segoe UI" panose="020B0502040204020203" pitchFamily="34" charset="0"/>
              </a:rPr>
              <a:t>regional plans and priorities for MHLDA</a:t>
            </a:r>
          </a:p>
          <a:p>
            <a:pPr marL="214313" indent="-214313" defTabSz="342900">
              <a:buFont typeface="Arial" panose="020B0604020202020204" pitchFamily="34" charset="0"/>
              <a:buChar char="•"/>
              <a:defRPr/>
            </a:pPr>
            <a:r>
              <a:rPr lang="en-GB" sz="1200" dirty="0">
                <a:solidFill>
                  <a:srgbClr val="1F497D"/>
                </a:solidFill>
                <a:latin typeface="Segoe UI" panose="020B0502040204020203" pitchFamily="34" charset="0"/>
                <a:cs typeface="Segoe UI" panose="020B0502040204020203" pitchFamily="34" charset="0"/>
              </a:rPr>
              <a:t>System working with lead ICSs re £40.5m capital investment to </a:t>
            </a:r>
            <a:r>
              <a:rPr lang="en-GB" sz="1200" b="1" dirty="0">
                <a:solidFill>
                  <a:srgbClr val="1F497D"/>
                </a:solidFill>
                <a:latin typeface="Segoe UI" panose="020B0502040204020203" pitchFamily="34" charset="0"/>
                <a:cs typeface="Segoe UI" panose="020B0502040204020203" pitchFamily="34" charset="0"/>
              </a:rPr>
              <a:t>deliver inpatient services for ICB commissioned LDA patients </a:t>
            </a:r>
          </a:p>
          <a:p>
            <a:pPr marL="214313" indent="-214313" defTabSz="342900">
              <a:buFont typeface="Arial" panose="020B0604020202020204" pitchFamily="34" charset="0"/>
              <a:buChar char="•"/>
              <a:defRPr/>
            </a:pPr>
            <a:r>
              <a:rPr lang="en-GB" sz="1200" b="1" dirty="0">
                <a:solidFill>
                  <a:srgbClr val="1F497D"/>
                </a:solidFill>
                <a:latin typeface="Segoe UI" panose="020B0502040204020203" pitchFamily="34" charset="0"/>
                <a:cs typeface="Segoe UI" panose="020B0502040204020203" pitchFamily="34" charset="0"/>
              </a:rPr>
              <a:t>Optimisation programmes </a:t>
            </a:r>
            <a:r>
              <a:rPr lang="en-GB" sz="1200" dirty="0">
                <a:solidFill>
                  <a:srgbClr val="1F497D"/>
                </a:solidFill>
                <a:latin typeface="Segoe UI" panose="020B0502040204020203" pitchFamily="34" charset="0"/>
                <a:cs typeface="Segoe UI" panose="020B0502040204020203" pitchFamily="34" charset="0"/>
              </a:rPr>
              <a:t>– such as regional workforce planning in conjunction with NHSE</a:t>
            </a:r>
          </a:p>
          <a:p>
            <a:pPr marL="214313" indent="-214313" defTabSz="342900">
              <a:buFont typeface="Arial" panose="020B0604020202020204" pitchFamily="34" charset="0"/>
              <a:buChar char="•"/>
              <a:defRPr/>
            </a:pPr>
            <a:r>
              <a:rPr lang="en-GB" sz="1200" b="1" dirty="0">
                <a:solidFill>
                  <a:srgbClr val="1F497D"/>
                </a:solidFill>
                <a:latin typeface="Segoe UI" panose="020B0502040204020203" pitchFamily="34" charset="0"/>
                <a:cs typeface="Segoe UI" panose="020B0502040204020203" pitchFamily="34" charset="0"/>
              </a:rPr>
              <a:t>Shared</a:t>
            </a:r>
            <a:r>
              <a:rPr lang="en-GB" sz="1200" dirty="0">
                <a:solidFill>
                  <a:srgbClr val="1F497D"/>
                </a:solidFill>
                <a:latin typeface="Segoe UI" panose="020B0502040204020203" pitchFamily="34" charset="0"/>
                <a:cs typeface="Segoe UI" panose="020B0502040204020203" pitchFamily="34" charset="0"/>
              </a:rPr>
              <a:t> learning and </a:t>
            </a:r>
            <a:r>
              <a:rPr lang="en-GB" sz="1200" b="1" dirty="0">
                <a:solidFill>
                  <a:srgbClr val="1F497D"/>
                </a:solidFill>
                <a:latin typeface="Segoe UI" panose="020B0502040204020203" pitchFamily="34" charset="0"/>
                <a:cs typeface="Segoe UI" panose="020B0502040204020203" pitchFamily="34" charset="0"/>
              </a:rPr>
              <a:t>shared</a:t>
            </a:r>
            <a:r>
              <a:rPr lang="en-GB" sz="1200" dirty="0">
                <a:solidFill>
                  <a:srgbClr val="1F497D"/>
                </a:solidFill>
                <a:latin typeface="Segoe UI" panose="020B0502040204020203" pitchFamily="34" charset="0"/>
                <a:cs typeface="Segoe UI" panose="020B0502040204020203" pitchFamily="34" charset="0"/>
              </a:rPr>
              <a:t> clinical pathways – live region-wide patient flow system</a:t>
            </a:r>
          </a:p>
          <a:p>
            <a:pPr marL="214313" indent="-214313" defTabSz="342900" eaLnBrk="0" fontAlgn="base" hangingPunct="0">
              <a:spcBef>
                <a:spcPct val="0"/>
              </a:spcBef>
              <a:spcAft>
                <a:spcPts val="450"/>
              </a:spcAft>
              <a:buFont typeface="Arial" panose="020B0604020202020204" pitchFamily="34" charset="0"/>
              <a:buChar char="•"/>
              <a:defRPr/>
            </a:pPr>
            <a:endParaRPr lang="en-GB" sz="1350" kern="0" dirty="0">
              <a:solidFill>
                <a:srgbClr val="1F497D"/>
              </a:solidFill>
              <a:latin typeface="Calibri"/>
            </a:endParaRPr>
          </a:p>
        </p:txBody>
      </p:sp>
      <p:pic>
        <p:nvPicPr>
          <p:cNvPr id="26" name="Graphic 25" descr="Sleep with solid fill">
            <a:extLst>
              <a:ext uri="{FF2B5EF4-FFF2-40B4-BE49-F238E27FC236}">
                <a16:creationId xmlns:a16="http://schemas.microsoft.com/office/drawing/2014/main" id="{DA3E9849-C954-4027-A14D-60E168B1452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7264" y="1552415"/>
            <a:ext cx="609389" cy="609389"/>
          </a:xfrm>
          <a:prstGeom prst="rect">
            <a:avLst/>
          </a:prstGeom>
        </p:spPr>
      </p:pic>
      <p:pic>
        <p:nvPicPr>
          <p:cNvPr id="28" name="Graphic 27" descr="Sleep with solid fill">
            <a:extLst>
              <a:ext uri="{FF2B5EF4-FFF2-40B4-BE49-F238E27FC236}">
                <a16:creationId xmlns:a16="http://schemas.microsoft.com/office/drawing/2014/main" id="{B57C1483-244F-4C61-A779-D71079566D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90098" y="1565956"/>
            <a:ext cx="609389" cy="609389"/>
          </a:xfrm>
          <a:prstGeom prst="rect">
            <a:avLst/>
          </a:prstGeom>
        </p:spPr>
      </p:pic>
      <p:sp>
        <p:nvSpPr>
          <p:cNvPr id="27" name="Footer Placeholder 2105">
            <a:extLst>
              <a:ext uri="{FF2B5EF4-FFF2-40B4-BE49-F238E27FC236}">
                <a16:creationId xmlns:a16="http://schemas.microsoft.com/office/drawing/2014/main" id="{F38F85F6-CBCD-4447-AA04-F66B6749D419}"/>
              </a:ext>
            </a:extLst>
          </p:cNvPr>
          <p:cNvSpPr txBox="1">
            <a:spLocks/>
          </p:cNvSpPr>
          <p:nvPr/>
        </p:nvSpPr>
        <p:spPr>
          <a:xfrm>
            <a:off x="1144772" y="4872474"/>
            <a:ext cx="6858000" cy="273844"/>
          </a:xfrm>
          <a:prstGeom prst="rect">
            <a:avLst/>
          </a:prstGeom>
          <a:solidFill>
            <a:schemeClr val="accent1">
              <a:lumMod val="75000"/>
            </a:schemeClr>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defRPr/>
            </a:pPr>
            <a:r>
              <a:rPr lang="en-GB" sz="1350">
                <a:solidFill>
                  <a:prstClr val="white"/>
                </a:solidFill>
                <a:latin typeface="Calibri"/>
              </a:rPr>
              <a:t>South West Provider Collaborative</a:t>
            </a:r>
            <a:endParaRPr lang="en-GB" sz="1350" dirty="0">
              <a:solidFill>
                <a:prstClr val="white"/>
              </a:solidFill>
              <a:latin typeface="Calibri"/>
            </a:endParaRPr>
          </a:p>
        </p:txBody>
      </p:sp>
    </p:spTree>
    <p:extLst>
      <p:ext uri="{BB962C8B-B14F-4D97-AF65-F5344CB8AC3E}">
        <p14:creationId xmlns:p14="http://schemas.microsoft.com/office/powerpoint/2010/main" val="3117003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405E-17FF-A241-5FC4-015E57AFA9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C555864-EF75-CF13-B4D2-61D7BE6DADC2}"/>
              </a:ext>
            </a:extLst>
          </p:cNvPr>
          <p:cNvSpPr>
            <a:spLocks noGrp="1"/>
          </p:cNvSpPr>
          <p:nvPr>
            <p:ph idx="1"/>
          </p:nvPr>
        </p:nvSpPr>
        <p:spPr/>
        <p:txBody>
          <a:bodyPr/>
          <a:lstStyle/>
          <a:p>
            <a:endParaRPr lang="en-GB"/>
          </a:p>
        </p:txBody>
      </p:sp>
      <p:pic>
        <p:nvPicPr>
          <p:cNvPr id="4" name="Picture 3" descr="A picture containing text, accessory, umbrella">
            <a:extLst>
              <a:ext uri="{FF2B5EF4-FFF2-40B4-BE49-F238E27FC236}">
                <a16:creationId xmlns:a16="http://schemas.microsoft.com/office/drawing/2014/main" id="{447E54D4-F64D-90E2-0023-3D0BC88B0A0B}"/>
              </a:ext>
            </a:extLst>
          </p:cNvPr>
          <p:cNvPicPr>
            <a:picLocks noChangeAspect="1"/>
          </p:cNvPicPr>
          <p:nvPr/>
        </p:nvPicPr>
        <p:blipFill>
          <a:blip r:embed="rId2"/>
          <a:stretch>
            <a:fillRect/>
          </a:stretch>
        </p:blipFill>
        <p:spPr>
          <a:xfrm>
            <a:off x="0" y="0"/>
            <a:ext cx="9144000" cy="5143500"/>
          </a:xfrm>
          <a:prstGeom prst="rect">
            <a:avLst/>
          </a:prstGeom>
        </p:spPr>
      </p:pic>
      <p:sp>
        <p:nvSpPr>
          <p:cNvPr id="6" name="Content Placeholder 2">
            <a:extLst>
              <a:ext uri="{FF2B5EF4-FFF2-40B4-BE49-F238E27FC236}">
                <a16:creationId xmlns:a16="http://schemas.microsoft.com/office/drawing/2014/main" id="{7501AA44-DCA8-B5A3-687F-3401429DAD94}"/>
              </a:ext>
            </a:extLst>
          </p:cNvPr>
          <p:cNvSpPr txBox="1">
            <a:spLocks/>
          </p:cNvSpPr>
          <p:nvPr/>
        </p:nvSpPr>
        <p:spPr>
          <a:xfrm>
            <a:off x="2037805" y="172174"/>
            <a:ext cx="6581955" cy="4422449"/>
          </a:xfrm>
          <a:prstGeom prst="rect">
            <a:avLst/>
          </a:prstGeom>
        </p:spPr>
        <p:txBody>
          <a:bodyPr vert="horz" lIns="0" tIns="0" rIns="91440" bIns="45720" rtlCol="0">
            <a:noAutofit/>
          </a:bodyPr>
          <a:lst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Font typeface="Arial"/>
              <a:buNone/>
            </a:pPr>
            <a:r>
              <a:rPr lang="en-US" sz="3600" b="1" spc="-100" dirty="0">
                <a:solidFill>
                  <a:schemeClr val="bg1"/>
                </a:solidFill>
              </a:rPr>
              <a:t>Book now:</a:t>
            </a:r>
          </a:p>
          <a:p>
            <a:pPr marL="0" indent="0">
              <a:lnSpc>
                <a:spcPct val="80000"/>
              </a:lnSpc>
              <a:buFont typeface="Arial"/>
              <a:buNone/>
            </a:pPr>
            <a:endParaRPr lang="en-US" sz="3600" b="1" spc="-100" dirty="0">
              <a:solidFill>
                <a:schemeClr val="bg1"/>
              </a:solidFill>
            </a:endParaRPr>
          </a:p>
          <a:p>
            <a:pPr>
              <a:lnSpc>
                <a:spcPct val="80000"/>
              </a:lnSpc>
              <a:buClr>
                <a:schemeClr val="bg1"/>
              </a:buClr>
            </a:pPr>
            <a:r>
              <a:rPr lang="en-GB" sz="2000" b="1" spc="-100" dirty="0">
                <a:solidFill>
                  <a:schemeClr val="bg1"/>
                </a:solidFill>
              </a:rPr>
              <a:t>Webinar | Developing shared and equitable improvement approaches within provider collaboratives| </a:t>
            </a:r>
            <a:r>
              <a:rPr lang="en-GB" sz="2000" spc="-100" dirty="0">
                <a:solidFill>
                  <a:schemeClr val="bg1"/>
                </a:solidFill>
              </a:rPr>
              <a:t>Monday 30 September 2024 2.00pm - 3.15pm</a:t>
            </a:r>
          </a:p>
          <a:p>
            <a:pPr marL="0" indent="0">
              <a:lnSpc>
                <a:spcPct val="80000"/>
              </a:lnSpc>
              <a:buClr>
                <a:schemeClr val="bg1"/>
              </a:buClr>
              <a:buNone/>
            </a:pPr>
            <a:endParaRPr lang="en-GB" sz="2000" spc="-100" dirty="0">
              <a:solidFill>
                <a:schemeClr val="bg1"/>
              </a:solidFill>
            </a:endParaRPr>
          </a:p>
          <a:p>
            <a:pPr>
              <a:lnSpc>
                <a:spcPct val="80000"/>
              </a:lnSpc>
              <a:buClr>
                <a:schemeClr val="bg1"/>
              </a:buClr>
            </a:pPr>
            <a:r>
              <a:rPr lang="en-GB" sz="2000" b="1" spc="-100" dirty="0">
                <a:solidFill>
                  <a:schemeClr val="bg1"/>
                </a:solidFill>
              </a:rPr>
              <a:t>Peer learning forum | All sectors </a:t>
            </a:r>
            <a:r>
              <a:rPr lang="en-GB" sz="2000" spc="-100" dirty="0">
                <a:solidFill>
                  <a:schemeClr val="bg1"/>
                </a:solidFill>
              </a:rPr>
              <a:t>| Wednesday 30 October 1:00pm - 2.30pm</a:t>
            </a:r>
          </a:p>
          <a:p>
            <a:pPr>
              <a:lnSpc>
                <a:spcPct val="80000"/>
              </a:lnSpc>
              <a:buClr>
                <a:schemeClr val="bg1"/>
              </a:buClr>
            </a:pPr>
            <a:endParaRPr lang="en-GB" sz="2000" spc="-100" dirty="0">
              <a:solidFill>
                <a:schemeClr val="bg1"/>
              </a:solidFill>
            </a:endParaRPr>
          </a:p>
          <a:p>
            <a:pPr>
              <a:lnSpc>
                <a:spcPct val="80000"/>
              </a:lnSpc>
              <a:buClr>
                <a:schemeClr val="bg1"/>
              </a:buClr>
            </a:pPr>
            <a:endParaRPr lang="en-GB" sz="2000" spc="-100" dirty="0">
              <a:solidFill>
                <a:schemeClr val="bg1"/>
              </a:solidFill>
            </a:endParaRPr>
          </a:p>
          <a:p>
            <a:pPr marL="0" indent="0">
              <a:lnSpc>
                <a:spcPct val="80000"/>
              </a:lnSpc>
              <a:buClr>
                <a:schemeClr val="bg1"/>
              </a:buClr>
              <a:buNone/>
            </a:pPr>
            <a:endParaRPr lang="en-US" sz="1800" b="1" spc="-100" dirty="0">
              <a:solidFill>
                <a:schemeClr val="bg1"/>
              </a:solidFill>
            </a:endParaRPr>
          </a:p>
          <a:p>
            <a:pPr>
              <a:lnSpc>
                <a:spcPct val="80000"/>
              </a:lnSpc>
              <a:buClr>
                <a:schemeClr val="bg1"/>
              </a:buClr>
            </a:pPr>
            <a:endParaRPr lang="en-US" sz="1800" b="1" spc="-100" dirty="0">
              <a:solidFill>
                <a:schemeClr val="bg1"/>
              </a:solidFill>
            </a:endParaRPr>
          </a:p>
          <a:p>
            <a:pPr marL="0" indent="0">
              <a:lnSpc>
                <a:spcPct val="80000"/>
              </a:lnSpc>
              <a:buNone/>
            </a:pPr>
            <a:endParaRPr lang="en-US" sz="1800" b="1" spc="-100" dirty="0">
              <a:solidFill>
                <a:schemeClr val="bg1"/>
              </a:solidFill>
            </a:endParaRPr>
          </a:p>
          <a:p>
            <a:pPr marL="0" indent="0">
              <a:lnSpc>
                <a:spcPct val="80000"/>
              </a:lnSpc>
              <a:buFont typeface="Arial"/>
              <a:buNone/>
            </a:pPr>
            <a:endParaRPr lang="en-US" sz="3600" b="1" spc="-100" dirty="0">
              <a:solidFill>
                <a:schemeClr val="bg1"/>
              </a:solidFill>
            </a:endParaRPr>
          </a:p>
          <a:p>
            <a:pPr marL="0" indent="0">
              <a:lnSpc>
                <a:spcPct val="80000"/>
              </a:lnSpc>
              <a:buFont typeface="Arial"/>
              <a:buNone/>
            </a:pPr>
            <a:endParaRPr lang="en-US" sz="3600" b="1" spc="-100" dirty="0">
              <a:solidFill>
                <a:schemeClr val="bg1"/>
              </a:solidFill>
            </a:endParaRPr>
          </a:p>
        </p:txBody>
      </p:sp>
      <p:pic>
        <p:nvPicPr>
          <p:cNvPr id="8" name="Picture 7">
            <a:extLst>
              <a:ext uri="{FF2B5EF4-FFF2-40B4-BE49-F238E27FC236}">
                <a16:creationId xmlns:a16="http://schemas.microsoft.com/office/drawing/2014/main" id="{0B192FC2-2204-5611-BEF6-27BE523699B3}"/>
              </a:ext>
            </a:extLst>
          </p:cNvPr>
          <p:cNvPicPr>
            <a:picLocks noChangeAspect="1"/>
          </p:cNvPicPr>
          <p:nvPr/>
        </p:nvPicPr>
        <p:blipFill>
          <a:blip r:embed="rId3"/>
          <a:stretch>
            <a:fillRect/>
          </a:stretch>
        </p:blipFill>
        <p:spPr>
          <a:xfrm>
            <a:off x="2146226" y="2756171"/>
            <a:ext cx="1476581" cy="1476581"/>
          </a:xfrm>
          <a:prstGeom prst="rect">
            <a:avLst/>
          </a:prstGeom>
        </p:spPr>
      </p:pic>
    </p:spTree>
    <p:extLst>
      <p:ext uri="{BB962C8B-B14F-4D97-AF65-F5344CB8AC3E}">
        <p14:creationId xmlns:p14="http://schemas.microsoft.com/office/powerpoint/2010/main" val="2981660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E88F-C69E-95AD-8E7B-9552C8538AEE}"/>
              </a:ext>
            </a:extLst>
          </p:cNvPr>
          <p:cNvSpPr>
            <a:spLocks noGrp="1"/>
          </p:cNvSpPr>
          <p:nvPr>
            <p:ph type="title"/>
          </p:nvPr>
        </p:nvSpPr>
        <p:spPr/>
        <p:txBody>
          <a:bodyPr/>
          <a:lstStyle/>
          <a:p>
            <a:endParaRPr lang="en-GB"/>
          </a:p>
        </p:txBody>
      </p:sp>
      <p:pic>
        <p:nvPicPr>
          <p:cNvPr id="7" name="Content Placeholder 6" descr="A qr code on a white background&#10;&#10;Description automatically generated">
            <a:extLst>
              <a:ext uri="{FF2B5EF4-FFF2-40B4-BE49-F238E27FC236}">
                <a16:creationId xmlns:a16="http://schemas.microsoft.com/office/drawing/2014/main" id="{21A198E6-0750-F783-5C9A-6615380B4BFC}"/>
              </a:ext>
            </a:extLst>
          </p:cNvPr>
          <p:cNvPicPr>
            <a:picLocks noGrp="1" noChangeAspect="1"/>
          </p:cNvPicPr>
          <p:nvPr>
            <p:ph idx="1"/>
          </p:nvPr>
        </p:nvPicPr>
        <p:blipFill>
          <a:blip r:embed="rId2"/>
          <a:stretch>
            <a:fillRect/>
          </a:stretch>
        </p:blipFill>
        <p:spPr>
          <a:xfrm>
            <a:off x="2745218" y="1200151"/>
            <a:ext cx="3542379" cy="3394472"/>
          </a:xfrm>
        </p:spPr>
      </p:pic>
      <p:pic>
        <p:nvPicPr>
          <p:cNvPr id="4" name="Picture 3" descr="A picture containing text, accessory, umbrella">
            <a:extLst>
              <a:ext uri="{FF2B5EF4-FFF2-40B4-BE49-F238E27FC236}">
                <a16:creationId xmlns:a16="http://schemas.microsoft.com/office/drawing/2014/main" id="{FAEFFEF0-72C2-B33C-6456-EA0020112131}"/>
              </a:ext>
            </a:extLst>
          </p:cNvPr>
          <p:cNvPicPr>
            <a:picLocks noChangeAspect="1"/>
          </p:cNvPicPr>
          <p:nvPr/>
        </p:nvPicPr>
        <p:blipFill>
          <a:blip r:embed="rId3"/>
          <a:stretch>
            <a:fillRect/>
          </a:stretch>
        </p:blipFill>
        <p:spPr>
          <a:xfrm>
            <a:off x="0" y="0"/>
            <a:ext cx="9144000" cy="5143500"/>
          </a:xfrm>
          <a:prstGeom prst="rect">
            <a:avLst/>
          </a:prstGeom>
        </p:spPr>
      </p:pic>
      <p:sp>
        <p:nvSpPr>
          <p:cNvPr id="5" name="Content Placeholder 2">
            <a:extLst>
              <a:ext uri="{FF2B5EF4-FFF2-40B4-BE49-F238E27FC236}">
                <a16:creationId xmlns:a16="http://schemas.microsoft.com/office/drawing/2014/main" id="{B5CE1D63-F9CE-1D31-7F31-9C20D4B8E5C9}"/>
              </a:ext>
            </a:extLst>
          </p:cNvPr>
          <p:cNvSpPr txBox="1">
            <a:spLocks/>
          </p:cNvSpPr>
          <p:nvPr/>
        </p:nvSpPr>
        <p:spPr>
          <a:xfrm>
            <a:off x="1290970" y="651274"/>
            <a:ext cx="6812968" cy="1832269"/>
          </a:xfrm>
          <a:prstGeom prst="rect">
            <a:avLst/>
          </a:prstGeom>
        </p:spPr>
        <p:txBody>
          <a:bodyPr vert="horz" lIns="0" tIns="0" rIns="91440" bIns="45720" rtlCol="0">
            <a:noAutofit/>
          </a:bodyPr>
          <a:lst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Font typeface="Arial"/>
              <a:buNone/>
            </a:pPr>
            <a:r>
              <a:rPr lang="en-GB" sz="3600" b="1" spc="-100">
                <a:solidFill>
                  <a:schemeClr val="bg1"/>
                </a:solidFill>
              </a:rPr>
              <a:t>Tell us what you think</a:t>
            </a:r>
            <a:endParaRPr lang="en-US" sz="3600" b="1" spc="-100">
              <a:solidFill>
                <a:schemeClr val="bg1"/>
              </a:solidFill>
            </a:endParaRPr>
          </a:p>
        </p:txBody>
      </p:sp>
      <p:sp>
        <p:nvSpPr>
          <p:cNvPr id="6" name="TextBox 5">
            <a:extLst>
              <a:ext uri="{FF2B5EF4-FFF2-40B4-BE49-F238E27FC236}">
                <a16:creationId xmlns:a16="http://schemas.microsoft.com/office/drawing/2014/main" id="{1CC006C2-D479-9DFA-0669-F0593296E3FC}"/>
              </a:ext>
            </a:extLst>
          </p:cNvPr>
          <p:cNvSpPr txBox="1"/>
          <p:nvPr/>
        </p:nvSpPr>
        <p:spPr>
          <a:xfrm>
            <a:off x="2903649" y="3977612"/>
            <a:ext cx="3390181" cy="923330"/>
          </a:xfrm>
          <a:prstGeom prst="rect">
            <a:avLst/>
          </a:prstGeom>
          <a:noFill/>
        </p:spPr>
        <p:txBody>
          <a:bodyPr wrap="square" rtlCol="0">
            <a:spAutoFit/>
          </a:bodyPr>
          <a:lstStyle/>
          <a:p>
            <a:r>
              <a:rPr lang="en-GB">
                <a:solidFill>
                  <a:schemeClr val="bg1"/>
                </a:solidFill>
              </a:rPr>
              <a:t>Scan here to access our evaluation or use the link in the chat</a:t>
            </a:r>
          </a:p>
          <a:p>
            <a:endParaRPr lang="en-GB"/>
          </a:p>
        </p:txBody>
      </p:sp>
      <p:pic>
        <p:nvPicPr>
          <p:cNvPr id="3" name="Picture 2" descr="QR code">
            <a:extLst>
              <a:ext uri="{FF2B5EF4-FFF2-40B4-BE49-F238E27FC236}">
                <a16:creationId xmlns:a16="http://schemas.microsoft.com/office/drawing/2014/main" id="{73BFA970-0D7C-0C1D-92FA-E6975D33D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161925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223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5CA5-5B00-9869-81D4-56F3E3C5E18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5A850A3-68B8-FD68-CEB1-F8B16520F52E}"/>
              </a:ext>
            </a:extLst>
          </p:cNvPr>
          <p:cNvSpPr>
            <a:spLocks noGrp="1"/>
          </p:cNvSpPr>
          <p:nvPr>
            <p:ph idx="1"/>
          </p:nvPr>
        </p:nvSpPr>
        <p:spPr/>
        <p:txBody>
          <a:bodyPr/>
          <a:lstStyle/>
          <a:p>
            <a:endParaRPr lang="en-GB"/>
          </a:p>
        </p:txBody>
      </p:sp>
      <p:pic>
        <p:nvPicPr>
          <p:cNvPr id="4" name="Picture 3" descr="A picture containing text, accessory, umbrella">
            <a:extLst>
              <a:ext uri="{FF2B5EF4-FFF2-40B4-BE49-F238E27FC236}">
                <a16:creationId xmlns:a16="http://schemas.microsoft.com/office/drawing/2014/main" id="{8ABAE522-AAB7-A25C-E666-3668F026B5E9}"/>
              </a:ext>
            </a:extLst>
          </p:cNvPr>
          <p:cNvPicPr>
            <a:picLocks noChangeAspect="1"/>
          </p:cNvPicPr>
          <p:nvPr/>
        </p:nvPicPr>
        <p:blipFill>
          <a:blip r:embed="rId2"/>
          <a:stretch>
            <a:fillRect/>
          </a:stretch>
        </p:blipFill>
        <p:spPr>
          <a:xfrm>
            <a:off x="0" y="0"/>
            <a:ext cx="9144000" cy="5143500"/>
          </a:xfrm>
          <a:prstGeom prst="rect">
            <a:avLst/>
          </a:prstGeom>
        </p:spPr>
      </p:pic>
      <p:sp>
        <p:nvSpPr>
          <p:cNvPr id="6" name="Content Placeholder 2">
            <a:extLst>
              <a:ext uri="{FF2B5EF4-FFF2-40B4-BE49-F238E27FC236}">
                <a16:creationId xmlns:a16="http://schemas.microsoft.com/office/drawing/2014/main" id="{A30F3A00-9B70-F314-148C-E32B190DE10A}"/>
              </a:ext>
            </a:extLst>
          </p:cNvPr>
          <p:cNvSpPr txBox="1">
            <a:spLocks/>
          </p:cNvSpPr>
          <p:nvPr/>
        </p:nvSpPr>
        <p:spPr>
          <a:xfrm>
            <a:off x="290283" y="1200151"/>
            <a:ext cx="6812968" cy="1832269"/>
          </a:xfrm>
          <a:prstGeom prst="rect">
            <a:avLst/>
          </a:prstGeom>
        </p:spPr>
        <p:txBody>
          <a:bodyPr vert="horz" lIns="0" tIns="0" rIns="91440" bIns="45720" rtlCol="0">
            <a:noAutofit/>
          </a:bodyPr>
          <a:lst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80000"/>
              </a:lnSpc>
              <a:buFont typeface="Arial"/>
              <a:buNone/>
            </a:pPr>
            <a:r>
              <a:rPr lang="en-US" sz="4000" b="1" spc="-100">
                <a:solidFill>
                  <a:srgbClr val="DEFEDF"/>
                </a:solidFill>
              </a:rPr>
              <a:t>Thank you for attending</a:t>
            </a:r>
          </a:p>
        </p:txBody>
      </p:sp>
      <p:pic>
        <p:nvPicPr>
          <p:cNvPr id="2050" name="Picture 2" descr="QR code">
            <a:extLst>
              <a:ext uri="{FF2B5EF4-FFF2-40B4-BE49-F238E27FC236}">
                <a16:creationId xmlns:a16="http://schemas.microsoft.com/office/drawing/2014/main" id="{F912B05C-E228-0E3C-B00E-411575127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07" y="257175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05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5E02385-5077-4AD5-B32C-B1000F3DE2A3}"/>
              </a:ext>
            </a:extLst>
          </p:cNvPr>
          <p:cNvGraphicFramePr>
            <a:graphicFrameLocks noGrp="1"/>
          </p:cNvGraphicFramePr>
          <p:nvPr/>
        </p:nvGraphicFramePr>
        <p:xfrm>
          <a:off x="1138177" y="-11333"/>
          <a:ext cx="6862823" cy="411510"/>
        </p:xfrm>
        <a:graphic>
          <a:graphicData uri="http://schemas.openxmlformats.org/drawingml/2006/table">
            <a:tbl>
              <a:tblPr firstRow="1" bandRow="1">
                <a:tableStyleId>{7DF18680-E054-41AD-8BC1-D1AEF772440D}</a:tableStyleId>
              </a:tblPr>
              <a:tblGrid>
                <a:gridCol w="6862823">
                  <a:extLst>
                    <a:ext uri="{9D8B030D-6E8A-4147-A177-3AD203B41FA5}">
                      <a16:colId xmlns:a16="http://schemas.microsoft.com/office/drawing/2014/main" val="3568288544"/>
                    </a:ext>
                  </a:extLst>
                </a:gridCol>
              </a:tblGrid>
              <a:tr h="411510">
                <a:tc>
                  <a:txBody>
                    <a:bodyPr/>
                    <a:lstStyle/>
                    <a:p>
                      <a:pPr algn="l">
                        <a:spcBef>
                          <a:spcPts val="200"/>
                        </a:spcBef>
                        <a:spcAft>
                          <a:spcPts val="200"/>
                        </a:spcAft>
                      </a:pPr>
                      <a:r>
                        <a:rPr lang="en-GB" sz="18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Our shared strategic aims</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bl>
          </a:graphicData>
        </a:graphic>
      </p:graphicFrame>
      <p:sp>
        <p:nvSpPr>
          <p:cNvPr id="4" name="Slide Number Placeholder 3">
            <a:extLst>
              <a:ext uri="{FF2B5EF4-FFF2-40B4-BE49-F238E27FC236}">
                <a16:creationId xmlns:a16="http://schemas.microsoft.com/office/drawing/2014/main" id="{FA9FDAA5-D7DE-4DF4-934C-92F73376DB52}"/>
              </a:ext>
            </a:extLst>
          </p:cNvPr>
          <p:cNvSpPr>
            <a:spLocks noGrp="1"/>
          </p:cNvSpPr>
          <p:nvPr>
            <p:ph type="sldNum" sz="quarter" idx="12"/>
          </p:nvPr>
        </p:nvSpPr>
        <p:spPr/>
        <p:txBody>
          <a:bodyPr/>
          <a:lstStyle/>
          <a:p>
            <a:pPr defTabSz="342900"/>
            <a:fld id="{9627D798-280C-4BD5-BEED-115CADE5EFF1}" type="slidenum">
              <a:rPr lang="en-GB">
                <a:solidFill>
                  <a:prstClr val="black">
                    <a:tint val="75000"/>
                  </a:prstClr>
                </a:solidFill>
                <a:latin typeface="Calibri" panose="020F0502020204030204"/>
              </a:rPr>
              <a:pPr defTabSz="342900"/>
              <a:t>6</a:t>
            </a:fld>
            <a:endParaRPr lang="en-GB" dirty="0">
              <a:solidFill>
                <a:prstClr val="black">
                  <a:tint val="75000"/>
                </a:prstClr>
              </a:solidFill>
              <a:latin typeface="Calibri" panose="020F0502020204030204"/>
            </a:endParaRPr>
          </a:p>
        </p:txBody>
      </p:sp>
      <p:sp>
        <p:nvSpPr>
          <p:cNvPr id="6" name="Content Placeholder 2">
            <a:extLst>
              <a:ext uri="{FF2B5EF4-FFF2-40B4-BE49-F238E27FC236}">
                <a16:creationId xmlns:a16="http://schemas.microsoft.com/office/drawing/2014/main" id="{1E5DB369-260D-4553-8663-A36C808BC2F0}"/>
              </a:ext>
            </a:extLst>
          </p:cNvPr>
          <p:cNvSpPr txBox="1">
            <a:spLocks/>
          </p:cNvSpPr>
          <p:nvPr/>
        </p:nvSpPr>
        <p:spPr>
          <a:xfrm>
            <a:off x="1385646" y="592631"/>
            <a:ext cx="6372708" cy="88463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8064A2"/>
              </a:buClr>
              <a:buSzPct val="80000"/>
              <a:buFont typeface="Wingdings" panose="05000000000000000000" pitchFamily="2" charset="2"/>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200"/>
              </a:spcBef>
              <a:buClr>
                <a:srgbClr val="8064A2"/>
              </a:buClr>
              <a:buSzPct val="80000"/>
              <a:buFont typeface="Segoe UI" panose="020B0502040204020203"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200"/>
              </a:spcBef>
              <a:buClr>
                <a:srgbClr val="8064A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685800">
              <a:lnSpc>
                <a:spcPct val="110000"/>
              </a:lnSpc>
              <a:spcBef>
                <a:spcPts val="900"/>
              </a:spcBef>
              <a:buClr>
                <a:srgbClr val="4472C4">
                  <a:lumMod val="75000"/>
                </a:srgbClr>
              </a:buClr>
              <a:buSzPct val="90000"/>
              <a:buNone/>
              <a:tabLst>
                <a:tab pos="1549004" algn="l"/>
              </a:tabLst>
            </a:pPr>
            <a:endParaRPr lang="en-GB" sz="1500" dirty="0">
              <a:solidFill>
                <a:srgbClr val="4472C4">
                  <a:lumMod val="75000"/>
                </a:srgbClr>
              </a:solidFill>
            </a:endParaRPr>
          </a:p>
        </p:txBody>
      </p:sp>
      <p:sp>
        <p:nvSpPr>
          <p:cNvPr id="9" name="Oval 8">
            <a:extLst>
              <a:ext uri="{FF2B5EF4-FFF2-40B4-BE49-F238E27FC236}">
                <a16:creationId xmlns:a16="http://schemas.microsoft.com/office/drawing/2014/main" id="{234593D7-4A9E-44FB-BCD8-0E8C35A6D4A9}"/>
              </a:ext>
            </a:extLst>
          </p:cNvPr>
          <p:cNvSpPr/>
          <p:nvPr/>
        </p:nvSpPr>
        <p:spPr>
          <a:xfrm>
            <a:off x="5313704" y="2724496"/>
            <a:ext cx="902112" cy="88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342900"/>
            <a:endParaRPr lang="en-GB" sz="1350"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64C1D94A-B398-4946-9873-174443C4F1C5}"/>
              </a:ext>
            </a:extLst>
          </p:cNvPr>
          <p:cNvSpPr/>
          <p:nvPr/>
        </p:nvSpPr>
        <p:spPr>
          <a:xfrm>
            <a:off x="1235907" y="505802"/>
            <a:ext cx="6681831" cy="461665"/>
          </a:xfrm>
          <a:prstGeom prst="rect">
            <a:avLst/>
          </a:prstGeom>
        </p:spPr>
        <p:txBody>
          <a:bodyPr wrap="square">
            <a:spAutoFit/>
          </a:bodyPr>
          <a:lstStyle/>
          <a:p>
            <a:pPr defTabSz="342900"/>
            <a:r>
              <a:rPr lang="en-GB" sz="1200" dirty="0">
                <a:solidFill>
                  <a:prstClr val="black"/>
                </a:solidFill>
                <a:latin typeface="Segoe UI" panose="020B0502040204020203" pitchFamily="34" charset="0"/>
                <a:cs typeface="Segoe UI" panose="020B0502040204020203" pitchFamily="34" charset="0"/>
              </a:rPr>
              <a:t> </a:t>
            </a:r>
          </a:p>
          <a:p>
            <a:pPr marL="214313" indent="-214313" defTabSz="342900" eaLnBrk="0" fontAlgn="base" hangingPunct="0">
              <a:spcBef>
                <a:spcPct val="0"/>
              </a:spcBef>
              <a:spcAft>
                <a:spcPts val="450"/>
              </a:spcAft>
              <a:buFont typeface="Arial" panose="020B0604020202020204" pitchFamily="34" charset="0"/>
              <a:buChar char="•"/>
              <a:defRPr/>
            </a:pPr>
            <a:endParaRPr lang="en-GB" sz="1200" kern="0" dirty="0">
              <a:solidFill>
                <a:srgbClr val="5B9BD5">
                  <a:lumMod val="50000"/>
                </a:srgbClr>
              </a:solidFill>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F2CBA60F-6447-4CEA-B7AD-8650C43F3BD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8177" y="404709"/>
            <a:ext cx="6853178" cy="4738791"/>
          </a:xfrm>
          <a:prstGeom prst="rect">
            <a:avLst/>
          </a:prstGeom>
        </p:spPr>
      </p:pic>
    </p:spTree>
    <p:extLst>
      <p:ext uri="{BB962C8B-B14F-4D97-AF65-F5344CB8AC3E}">
        <p14:creationId xmlns:p14="http://schemas.microsoft.com/office/powerpoint/2010/main" val="322905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5E02385-5077-4AD5-B32C-B1000F3DE2A3}"/>
              </a:ext>
            </a:extLst>
          </p:cNvPr>
          <p:cNvGraphicFramePr>
            <a:graphicFrameLocks noGrp="1"/>
          </p:cNvGraphicFramePr>
          <p:nvPr/>
        </p:nvGraphicFramePr>
        <p:xfrm>
          <a:off x="1143000" y="-20538"/>
          <a:ext cx="6858000" cy="432048"/>
        </p:xfrm>
        <a:graphic>
          <a:graphicData uri="http://schemas.openxmlformats.org/drawingml/2006/table">
            <a:tbl>
              <a:tblPr firstRow="1" bandRow="1">
                <a:tableStyleId>{7DF18680-E054-41AD-8BC1-D1AEF772440D}</a:tableStyleId>
              </a:tblPr>
              <a:tblGrid>
                <a:gridCol w="6858000">
                  <a:extLst>
                    <a:ext uri="{9D8B030D-6E8A-4147-A177-3AD203B41FA5}">
                      <a16:colId xmlns:a16="http://schemas.microsoft.com/office/drawing/2014/main" val="3568288544"/>
                    </a:ext>
                  </a:extLst>
                </a:gridCol>
              </a:tblGrid>
              <a:tr h="432048">
                <a:tc>
                  <a:txBody>
                    <a:bodyPr/>
                    <a:lstStyle/>
                    <a:p>
                      <a:pPr algn="l">
                        <a:spcBef>
                          <a:spcPts val="200"/>
                        </a:spcBef>
                        <a:spcAft>
                          <a:spcPts val="200"/>
                        </a:spcAft>
                      </a:pPr>
                      <a:r>
                        <a:rPr lang="en-GB" sz="1800" b="1" dirty="0">
                          <a:solidFill>
                            <a:schemeClr val="bg1"/>
                          </a:solidFill>
                          <a:latin typeface="Segoe UI" panose="020B0502040204020203" pitchFamily="34" charset="0"/>
                          <a:ea typeface="Segoe UI" panose="020B0502040204020203" pitchFamily="34" charset="0"/>
                          <a:cs typeface="Segoe UI" panose="020B0502040204020203" pitchFamily="34" charset="0"/>
                        </a:rPr>
                        <a:t>Our productivity challenge</a:t>
                      </a:r>
                      <a:endParaRPr lang="en-GB" sz="18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bl>
          </a:graphicData>
        </a:graphic>
      </p:graphicFrame>
      <p:sp>
        <p:nvSpPr>
          <p:cNvPr id="4" name="Slide Number Placeholder 3">
            <a:extLst>
              <a:ext uri="{FF2B5EF4-FFF2-40B4-BE49-F238E27FC236}">
                <a16:creationId xmlns:a16="http://schemas.microsoft.com/office/drawing/2014/main" id="{FA9FDAA5-D7DE-4DF4-934C-92F73376DB52}"/>
              </a:ext>
            </a:extLst>
          </p:cNvPr>
          <p:cNvSpPr>
            <a:spLocks noGrp="1"/>
          </p:cNvSpPr>
          <p:nvPr>
            <p:ph type="sldNum" sz="quarter" idx="4"/>
          </p:nvPr>
        </p:nvSpPr>
        <p:spPr>
          <a:xfrm>
            <a:off x="6395978" y="4806534"/>
            <a:ext cx="1600200" cy="411510"/>
          </a:xfrm>
        </p:spPr>
        <p:txBody>
          <a:bodyPr/>
          <a:lstStyle/>
          <a:p>
            <a:pPr defTabSz="342900">
              <a:defRPr/>
            </a:pPr>
            <a:fld id="{9627D798-280C-4BD5-BEED-115CADE5EFF1}" type="slidenum">
              <a:rPr lang="en-GB" sz="900">
                <a:solidFill>
                  <a:prstClr val="black"/>
                </a:solidFill>
              </a:rPr>
              <a:pPr defTabSz="342900">
                <a:defRPr/>
              </a:pPr>
              <a:t>7</a:t>
            </a:fld>
            <a:endParaRPr lang="en-GB" sz="900" dirty="0">
              <a:solidFill>
                <a:prstClr val="black"/>
              </a:solidFill>
            </a:endParaRPr>
          </a:p>
        </p:txBody>
      </p:sp>
      <p:sp>
        <p:nvSpPr>
          <p:cNvPr id="6" name="Content Placeholder 2">
            <a:extLst>
              <a:ext uri="{FF2B5EF4-FFF2-40B4-BE49-F238E27FC236}">
                <a16:creationId xmlns:a16="http://schemas.microsoft.com/office/drawing/2014/main" id="{1E5DB369-260D-4553-8663-A36C808BC2F0}"/>
              </a:ext>
            </a:extLst>
          </p:cNvPr>
          <p:cNvSpPr txBox="1">
            <a:spLocks/>
          </p:cNvSpPr>
          <p:nvPr/>
        </p:nvSpPr>
        <p:spPr>
          <a:xfrm>
            <a:off x="1385646" y="592631"/>
            <a:ext cx="6372708" cy="88463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8064A2"/>
              </a:buClr>
              <a:buSzPct val="80000"/>
              <a:buFont typeface="Wingdings" panose="05000000000000000000" pitchFamily="2" charset="2"/>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200"/>
              </a:spcBef>
              <a:buClr>
                <a:srgbClr val="8064A2"/>
              </a:buClr>
              <a:buSzPct val="80000"/>
              <a:buFont typeface="Segoe UI" panose="020B0502040204020203"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200"/>
              </a:spcBef>
              <a:buClr>
                <a:srgbClr val="8064A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685800">
              <a:lnSpc>
                <a:spcPct val="110000"/>
              </a:lnSpc>
              <a:spcBef>
                <a:spcPts val="900"/>
              </a:spcBef>
              <a:buClr>
                <a:srgbClr val="4F81BD">
                  <a:lumMod val="75000"/>
                </a:srgbClr>
              </a:buClr>
              <a:buSzPct val="90000"/>
              <a:buNone/>
              <a:tabLst>
                <a:tab pos="1549004" algn="l"/>
              </a:tabLst>
              <a:defRPr/>
            </a:pPr>
            <a:endParaRPr lang="en-GB" sz="1500" dirty="0">
              <a:solidFill>
                <a:srgbClr val="4F81BD">
                  <a:lumMod val="75000"/>
                </a:srgbClr>
              </a:solidFill>
            </a:endParaRPr>
          </a:p>
        </p:txBody>
      </p:sp>
      <p:sp>
        <p:nvSpPr>
          <p:cNvPr id="9" name="Oval 8">
            <a:extLst>
              <a:ext uri="{FF2B5EF4-FFF2-40B4-BE49-F238E27FC236}">
                <a16:creationId xmlns:a16="http://schemas.microsoft.com/office/drawing/2014/main" id="{234593D7-4A9E-44FB-BCD8-0E8C35A6D4A9}"/>
              </a:ext>
            </a:extLst>
          </p:cNvPr>
          <p:cNvSpPr/>
          <p:nvPr/>
        </p:nvSpPr>
        <p:spPr>
          <a:xfrm>
            <a:off x="5313704" y="2724496"/>
            <a:ext cx="902112" cy="88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342900">
              <a:defRPr/>
            </a:pPr>
            <a:endParaRPr lang="en-GB" sz="1350" dirty="0">
              <a:solidFill>
                <a:prstClr val="white"/>
              </a:solidFill>
              <a:latin typeface="Calibri"/>
            </a:endParaRPr>
          </a:p>
        </p:txBody>
      </p:sp>
      <p:sp>
        <p:nvSpPr>
          <p:cNvPr id="27" name="Footer Placeholder 2105">
            <a:extLst>
              <a:ext uri="{FF2B5EF4-FFF2-40B4-BE49-F238E27FC236}">
                <a16:creationId xmlns:a16="http://schemas.microsoft.com/office/drawing/2014/main" id="{F38F85F6-CBCD-4447-AA04-F66B6749D419}"/>
              </a:ext>
            </a:extLst>
          </p:cNvPr>
          <p:cNvSpPr txBox="1">
            <a:spLocks/>
          </p:cNvSpPr>
          <p:nvPr/>
        </p:nvSpPr>
        <p:spPr>
          <a:xfrm>
            <a:off x="1144772" y="4872474"/>
            <a:ext cx="6858000" cy="273844"/>
          </a:xfrm>
          <a:prstGeom prst="rect">
            <a:avLst/>
          </a:prstGeom>
          <a:solidFill>
            <a:schemeClr val="accent1">
              <a:lumMod val="75000"/>
            </a:schemeClr>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defRPr/>
            </a:pPr>
            <a:r>
              <a:rPr lang="en-GB" sz="1350">
                <a:solidFill>
                  <a:prstClr val="white"/>
                </a:solidFill>
                <a:latin typeface="Calibri"/>
              </a:rPr>
              <a:t>South West Provider Collaborative</a:t>
            </a:r>
            <a:endParaRPr lang="en-GB" sz="1350" dirty="0">
              <a:solidFill>
                <a:prstClr val="white"/>
              </a:solidFill>
              <a:latin typeface="Calibri"/>
            </a:endParaRPr>
          </a:p>
        </p:txBody>
      </p:sp>
      <p:sp>
        <p:nvSpPr>
          <p:cNvPr id="3" name="TextBox 2">
            <a:extLst>
              <a:ext uri="{FF2B5EF4-FFF2-40B4-BE49-F238E27FC236}">
                <a16:creationId xmlns:a16="http://schemas.microsoft.com/office/drawing/2014/main" id="{8E384624-11E2-43FF-9D23-2D64F19B8C76}"/>
              </a:ext>
            </a:extLst>
          </p:cNvPr>
          <p:cNvSpPr txBox="1"/>
          <p:nvPr/>
        </p:nvSpPr>
        <p:spPr>
          <a:xfrm>
            <a:off x="1231085" y="592631"/>
            <a:ext cx="6681830" cy="4339650"/>
          </a:xfrm>
          <a:prstGeom prst="rect">
            <a:avLst/>
          </a:prstGeom>
          <a:noFill/>
        </p:spPr>
        <p:txBody>
          <a:bodyPr wrap="square" rtlCol="0">
            <a:spAutoFit/>
          </a:bodyPr>
          <a:lstStyle/>
          <a:p>
            <a:pPr marL="214313" indent="-214313" defTabSz="342900">
              <a:buFont typeface="Arial" panose="020B0604020202020204" pitchFamily="34" charset="0"/>
              <a:buChar char="•"/>
            </a:pPr>
            <a:r>
              <a:rPr lang="en-GB" dirty="0">
                <a:solidFill>
                  <a:srgbClr val="1F497D"/>
                </a:solidFill>
                <a:latin typeface="Segoe UI" panose="020B0502040204020203" pitchFamily="34" charset="0"/>
                <a:cs typeface="Segoe UI" panose="020B0502040204020203" pitchFamily="34" charset="0"/>
              </a:rPr>
              <a:t>Burning platform</a:t>
            </a:r>
          </a:p>
          <a:p>
            <a:pPr marL="557213" lvl="1" indent="-214313" defTabSz="342900">
              <a:buFont typeface="Arial" panose="020B0604020202020204" pitchFamily="34" charset="0"/>
              <a:buChar char="•"/>
            </a:pPr>
            <a:r>
              <a:rPr lang="en-GB" dirty="0">
                <a:solidFill>
                  <a:srgbClr val="1F497D"/>
                </a:solidFill>
                <a:latin typeface="Segoe UI" panose="020B0502040204020203" pitchFamily="34" charset="0"/>
                <a:cs typeface="Segoe UI" panose="020B0502040204020203" pitchFamily="34" charset="0"/>
              </a:rPr>
              <a:t>Increasing demand for forensic inpatient beds evidenced by increased referral rates and increased admission rates</a:t>
            </a:r>
          </a:p>
          <a:p>
            <a:pPr marL="557213" lvl="1" indent="-214313" defTabSz="342900">
              <a:buFont typeface="Arial" panose="020B0604020202020204" pitchFamily="34" charset="0"/>
              <a:buChar char="•"/>
            </a:pPr>
            <a:r>
              <a:rPr lang="en-GB" dirty="0">
                <a:solidFill>
                  <a:srgbClr val="1F497D"/>
                </a:solidFill>
                <a:latin typeface="Segoe UI" panose="020B0502040204020203" pitchFamily="34" charset="0"/>
                <a:cs typeface="Segoe UI" panose="020B0502040204020203" pitchFamily="34" charset="0"/>
              </a:rPr>
              <a:t>Increased complexity of assessed need evidenced by increasing length of stay and decreasing discharge rates</a:t>
            </a:r>
          </a:p>
          <a:p>
            <a:pPr marL="557213" lvl="1" indent="-214313" defTabSz="342900">
              <a:buFont typeface="Arial" panose="020B0604020202020204" pitchFamily="34" charset="0"/>
              <a:buChar char="•"/>
            </a:pPr>
            <a:r>
              <a:rPr lang="en-GB" dirty="0">
                <a:solidFill>
                  <a:srgbClr val="1F497D"/>
                </a:solidFill>
                <a:latin typeface="Segoe UI" panose="020B0502040204020203" pitchFamily="34" charset="0"/>
                <a:cs typeface="Segoe UI" panose="020B0502040204020203" pitchFamily="34" charset="0"/>
              </a:rPr>
              <a:t>Increased financial costs</a:t>
            </a:r>
          </a:p>
          <a:p>
            <a:pPr marL="214313" indent="-214313" defTabSz="342900">
              <a:buFont typeface="Arial" panose="020B0604020202020204" pitchFamily="34" charset="0"/>
              <a:buChar char="•"/>
            </a:pPr>
            <a:endParaRPr lang="en-GB" dirty="0">
              <a:solidFill>
                <a:srgbClr val="1F497D"/>
              </a:solidFill>
              <a:latin typeface="Segoe UI" panose="020B0502040204020203" pitchFamily="34" charset="0"/>
              <a:cs typeface="Segoe UI" panose="020B0502040204020203" pitchFamily="34" charset="0"/>
            </a:endParaRPr>
          </a:p>
          <a:p>
            <a:pPr marL="214313" indent="-214313" defTabSz="342900">
              <a:buFont typeface="Arial" panose="020B0604020202020204" pitchFamily="34" charset="0"/>
              <a:buChar char="•"/>
            </a:pPr>
            <a:r>
              <a:rPr lang="en-GB" dirty="0">
                <a:solidFill>
                  <a:srgbClr val="1F497D"/>
                </a:solidFill>
                <a:latin typeface="Segoe UI" panose="020B0502040204020203" pitchFamily="34" charset="0"/>
                <a:cs typeface="Segoe UI" panose="020B0502040204020203" pitchFamily="34" charset="0"/>
              </a:rPr>
              <a:t>Regional variation of services provided to ICB population in terms of both community forensic services and low secure and medium forensic inpatient  services </a:t>
            </a:r>
          </a:p>
          <a:p>
            <a:pPr marL="214313" indent="-214313" defTabSz="342900">
              <a:buFont typeface="Arial" panose="020B0604020202020204" pitchFamily="34" charset="0"/>
              <a:buChar char="•"/>
            </a:pPr>
            <a:endParaRPr lang="en-GB" dirty="0">
              <a:solidFill>
                <a:srgbClr val="1F497D"/>
              </a:solidFill>
              <a:latin typeface="Segoe UI" panose="020B0502040204020203" pitchFamily="34" charset="0"/>
              <a:cs typeface="Segoe UI" panose="020B0502040204020203" pitchFamily="34" charset="0"/>
            </a:endParaRPr>
          </a:p>
          <a:p>
            <a:pPr marL="214313" indent="-214313" defTabSz="342900">
              <a:buFont typeface="Arial" panose="020B0604020202020204" pitchFamily="34" charset="0"/>
              <a:buChar char="•"/>
            </a:pPr>
            <a:r>
              <a:rPr lang="en-GB" dirty="0">
                <a:solidFill>
                  <a:srgbClr val="1F497D"/>
                </a:solidFill>
                <a:latin typeface="Segoe UI" panose="020B0502040204020203" pitchFamily="34" charset="0"/>
                <a:cs typeface="Segoe UI" panose="020B0502040204020203" pitchFamily="34" charset="0"/>
              </a:rPr>
              <a:t>Needed a solution at scale, across multiple systems and providers affording the opportunity to re-direct resources where most needed</a:t>
            </a:r>
          </a:p>
          <a:p>
            <a:pPr marL="214313" indent="-214313" defTabSz="342900">
              <a:buFont typeface="Arial" panose="020B0604020202020204" pitchFamily="34" charset="0"/>
              <a:buChar char="•"/>
            </a:pPr>
            <a:endParaRPr lang="en-GB" sz="1350" b="1" dirty="0">
              <a:solidFill>
                <a:srgbClr val="1F497D"/>
              </a:solidFill>
              <a:latin typeface="Segoe UI" panose="020B0502040204020203" pitchFamily="34" charset="0"/>
              <a:cs typeface="Segoe UI" panose="020B0502040204020203" pitchFamily="34" charset="0"/>
            </a:endParaRPr>
          </a:p>
          <a:p>
            <a:pPr marL="214313" indent="-214313" defTabSz="342900">
              <a:buFont typeface="Arial" panose="020B0604020202020204" pitchFamily="34" charset="0"/>
              <a:buChar char="•"/>
            </a:pPr>
            <a:endParaRPr lang="en-GB" sz="1050"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74408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5E02385-5077-4AD5-B32C-B1000F3DE2A3}"/>
              </a:ext>
            </a:extLst>
          </p:cNvPr>
          <p:cNvGraphicFramePr>
            <a:graphicFrameLocks noGrp="1"/>
          </p:cNvGraphicFramePr>
          <p:nvPr/>
        </p:nvGraphicFramePr>
        <p:xfrm>
          <a:off x="1143000" y="-20538"/>
          <a:ext cx="6858000" cy="432048"/>
        </p:xfrm>
        <a:graphic>
          <a:graphicData uri="http://schemas.openxmlformats.org/drawingml/2006/table">
            <a:tbl>
              <a:tblPr firstRow="1" bandRow="1">
                <a:tableStyleId>{7DF18680-E054-41AD-8BC1-D1AEF772440D}</a:tableStyleId>
              </a:tblPr>
              <a:tblGrid>
                <a:gridCol w="6858000">
                  <a:extLst>
                    <a:ext uri="{9D8B030D-6E8A-4147-A177-3AD203B41FA5}">
                      <a16:colId xmlns:a16="http://schemas.microsoft.com/office/drawing/2014/main" val="3568288544"/>
                    </a:ext>
                  </a:extLst>
                </a:gridCol>
              </a:tblGrid>
              <a:tr h="432048">
                <a:tc>
                  <a:txBody>
                    <a:bodyPr/>
                    <a:lstStyle/>
                    <a:p>
                      <a:pPr algn="l">
                        <a:spcBef>
                          <a:spcPts val="200"/>
                        </a:spcBef>
                        <a:spcAft>
                          <a:spcPts val="200"/>
                        </a:spcAft>
                      </a:pPr>
                      <a:r>
                        <a:rPr lang="en-GB" sz="1800" b="1" dirty="0">
                          <a:solidFill>
                            <a:schemeClr val="bg1"/>
                          </a:solidFill>
                          <a:latin typeface="Segoe UI" panose="020B0502040204020203" pitchFamily="34" charset="0"/>
                          <a:ea typeface="Segoe UI" panose="020B0502040204020203" pitchFamily="34" charset="0"/>
                          <a:cs typeface="Segoe UI" panose="020B0502040204020203" pitchFamily="34" charset="0"/>
                        </a:rPr>
                        <a:t>What did we do?</a:t>
                      </a:r>
                      <a:endParaRPr lang="en-GB" sz="18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bl>
          </a:graphicData>
        </a:graphic>
      </p:graphicFrame>
      <p:sp>
        <p:nvSpPr>
          <p:cNvPr id="4" name="Slide Number Placeholder 3">
            <a:extLst>
              <a:ext uri="{FF2B5EF4-FFF2-40B4-BE49-F238E27FC236}">
                <a16:creationId xmlns:a16="http://schemas.microsoft.com/office/drawing/2014/main" id="{FA9FDAA5-D7DE-4DF4-934C-92F73376DB52}"/>
              </a:ext>
            </a:extLst>
          </p:cNvPr>
          <p:cNvSpPr>
            <a:spLocks noGrp="1"/>
          </p:cNvSpPr>
          <p:nvPr>
            <p:ph type="sldNum" sz="quarter" idx="4"/>
          </p:nvPr>
        </p:nvSpPr>
        <p:spPr>
          <a:xfrm>
            <a:off x="6395978" y="4806534"/>
            <a:ext cx="1600200" cy="411510"/>
          </a:xfrm>
        </p:spPr>
        <p:txBody>
          <a:bodyPr/>
          <a:lstStyle/>
          <a:p>
            <a:pPr defTabSz="342900">
              <a:defRPr/>
            </a:pPr>
            <a:fld id="{9627D798-280C-4BD5-BEED-115CADE5EFF1}" type="slidenum">
              <a:rPr lang="en-GB" sz="900">
                <a:solidFill>
                  <a:prstClr val="black"/>
                </a:solidFill>
              </a:rPr>
              <a:pPr defTabSz="342900">
                <a:defRPr/>
              </a:pPr>
              <a:t>8</a:t>
            </a:fld>
            <a:endParaRPr lang="en-GB" sz="900" dirty="0">
              <a:solidFill>
                <a:prstClr val="black"/>
              </a:solidFill>
            </a:endParaRPr>
          </a:p>
        </p:txBody>
      </p:sp>
      <p:sp>
        <p:nvSpPr>
          <p:cNvPr id="6" name="Content Placeholder 2">
            <a:extLst>
              <a:ext uri="{FF2B5EF4-FFF2-40B4-BE49-F238E27FC236}">
                <a16:creationId xmlns:a16="http://schemas.microsoft.com/office/drawing/2014/main" id="{1E5DB369-260D-4553-8663-A36C808BC2F0}"/>
              </a:ext>
            </a:extLst>
          </p:cNvPr>
          <p:cNvSpPr txBox="1">
            <a:spLocks/>
          </p:cNvSpPr>
          <p:nvPr/>
        </p:nvSpPr>
        <p:spPr>
          <a:xfrm>
            <a:off x="1385646" y="592631"/>
            <a:ext cx="6372708" cy="88463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8064A2"/>
              </a:buClr>
              <a:buSzPct val="80000"/>
              <a:buFont typeface="Wingdings" panose="05000000000000000000" pitchFamily="2" charset="2"/>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200"/>
              </a:spcBef>
              <a:buClr>
                <a:srgbClr val="8064A2"/>
              </a:buClr>
              <a:buSzPct val="80000"/>
              <a:buFont typeface="Segoe UI" panose="020B0502040204020203"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200"/>
              </a:spcBef>
              <a:buClr>
                <a:srgbClr val="8064A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685800">
              <a:lnSpc>
                <a:spcPct val="110000"/>
              </a:lnSpc>
              <a:spcBef>
                <a:spcPts val="900"/>
              </a:spcBef>
              <a:buClr>
                <a:srgbClr val="4F81BD">
                  <a:lumMod val="75000"/>
                </a:srgbClr>
              </a:buClr>
              <a:buSzPct val="90000"/>
              <a:buNone/>
              <a:tabLst>
                <a:tab pos="1549004" algn="l"/>
              </a:tabLst>
              <a:defRPr/>
            </a:pPr>
            <a:endParaRPr lang="en-GB" sz="1500" dirty="0">
              <a:solidFill>
                <a:srgbClr val="4F81BD">
                  <a:lumMod val="75000"/>
                </a:srgbClr>
              </a:solidFill>
            </a:endParaRPr>
          </a:p>
        </p:txBody>
      </p:sp>
      <p:sp>
        <p:nvSpPr>
          <p:cNvPr id="9" name="Oval 8">
            <a:extLst>
              <a:ext uri="{FF2B5EF4-FFF2-40B4-BE49-F238E27FC236}">
                <a16:creationId xmlns:a16="http://schemas.microsoft.com/office/drawing/2014/main" id="{234593D7-4A9E-44FB-BCD8-0E8C35A6D4A9}"/>
              </a:ext>
            </a:extLst>
          </p:cNvPr>
          <p:cNvSpPr/>
          <p:nvPr/>
        </p:nvSpPr>
        <p:spPr>
          <a:xfrm>
            <a:off x="5313704" y="2724496"/>
            <a:ext cx="902112" cy="88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342900">
              <a:defRPr/>
            </a:pPr>
            <a:endParaRPr lang="en-GB" sz="1350" dirty="0">
              <a:solidFill>
                <a:prstClr val="white"/>
              </a:solidFill>
              <a:latin typeface="Calibri"/>
            </a:endParaRPr>
          </a:p>
        </p:txBody>
      </p:sp>
      <p:sp>
        <p:nvSpPr>
          <p:cNvPr id="27" name="Footer Placeholder 2105">
            <a:extLst>
              <a:ext uri="{FF2B5EF4-FFF2-40B4-BE49-F238E27FC236}">
                <a16:creationId xmlns:a16="http://schemas.microsoft.com/office/drawing/2014/main" id="{F38F85F6-CBCD-4447-AA04-F66B6749D419}"/>
              </a:ext>
            </a:extLst>
          </p:cNvPr>
          <p:cNvSpPr txBox="1">
            <a:spLocks/>
          </p:cNvSpPr>
          <p:nvPr/>
        </p:nvSpPr>
        <p:spPr>
          <a:xfrm>
            <a:off x="1144772" y="4872474"/>
            <a:ext cx="6858000" cy="273844"/>
          </a:xfrm>
          <a:prstGeom prst="rect">
            <a:avLst/>
          </a:prstGeom>
          <a:solidFill>
            <a:schemeClr val="accent1">
              <a:lumMod val="75000"/>
            </a:schemeClr>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defRPr/>
            </a:pPr>
            <a:r>
              <a:rPr lang="en-GB" sz="1350">
                <a:solidFill>
                  <a:prstClr val="white"/>
                </a:solidFill>
                <a:latin typeface="Calibri"/>
              </a:rPr>
              <a:t>South West Provider Collaborative</a:t>
            </a:r>
            <a:endParaRPr lang="en-GB" sz="1350" dirty="0">
              <a:solidFill>
                <a:prstClr val="white"/>
              </a:solidFill>
              <a:latin typeface="Calibri"/>
            </a:endParaRPr>
          </a:p>
        </p:txBody>
      </p:sp>
      <p:sp>
        <p:nvSpPr>
          <p:cNvPr id="2" name="Rectangle 1">
            <a:extLst>
              <a:ext uri="{FF2B5EF4-FFF2-40B4-BE49-F238E27FC236}">
                <a16:creationId xmlns:a16="http://schemas.microsoft.com/office/drawing/2014/main" id="{AC47987E-3C63-4301-B5BC-228D5B5FDF59}"/>
              </a:ext>
            </a:extLst>
          </p:cNvPr>
          <p:cNvSpPr/>
          <p:nvPr/>
        </p:nvSpPr>
        <p:spPr>
          <a:xfrm>
            <a:off x="1249960" y="563508"/>
            <a:ext cx="6581163" cy="3434273"/>
          </a:xfrm>
          <a:prstGeom prst="rect">
            <a:avLst/>
          </a:prstGeom>
        </p:spPr>
        <p:txBody>
          <a:bodyPr wrap="square">
            <a:spAutoFit/>
          </a:bodyPr>
          <a:lstStyle/>
          <a:p>
            <a:pPr defTabSz="342900"/>
            <a:r>
              <a:rPr lang="en-GB" dirty="0">
                <a:solidFill>
                  <a:srgbClr val="1F497D"/>
                </a:solidFill>
                <a:latin typeface="Segoe UI" panose="020B0502040204020203" pitchFamily="34" charset="0"/>
                <a:cs typeface="Segoe UI" panose="020B0502040204020203" pitchFamily="34" charset="0"/>
              </a:rPr>
              <a:t>Collaborative developed a 5 point plan</a:t>
            </a:r>
          </a:p>
          <a:p>
            <a:pPr marL="214313"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cs typeface="Segoe UI" panose="020B0502040204020203" pitchFamily="34" charset="0"/>
              </a:rPr>
              <a:t>Patient flow system</a:t>
            </a:r>
          </a:p>
          <a:p>
            <a:pPr marL="214313"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cs typeface="Segoe UI" panose="020B0502040204020203" pitchFamily="34" charset="0"/>
              </a:rPr>
              <a:t>Consistent regional referral and bed management system  - rule of ‘one’</a:t>
            </a:r>
          </a:p>
          <a:p>
            <a:pPr marL="214313"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cs typeface="Segoe UI" panose="020B0502040204020203" pitchFamily="34" charset="0"/>
              </a:rPr>
              <a:t>Implementation of a nationally recognised risk assessment process to aid clinical decisions - Dundrum</a:t>
            </a:r>
          </a:p>
          <a:p>
            <a:pPr marL="214313"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cs typeface="Segoe UI" panose="020B0502040204020203" pitchFamily="34" charset="0"/>
              </a:rPr>
              <a:t>Active case management </a:t>
            </a:r>
          </a:p>
          <a:p>
            <a:pPr marL="214313" indent="-214313" defTabSz="342900">
              <a:spcBef>
                <a:spcPts val="450"/>
              </a:spcBef>
              <a:spcAft>
                <a:spcPts val="450"/>
              </a:spcAft>
              <a:buFont typeface="Arial" panose="020B0604020202020204" pitchFamily="34" charset="0"/>
              <a:buChar char="•"/>
            </a:pPr>
            <a:r>
              <a:rPr lang="en-GB" dirty="0">
                <a:solidFill>
                  <a:srgbClr val="1F497D"/>
                </a:solidFill>
                <a:latin typeface="Segoe UI" panose="020B0502040204020203" pitchFamily="34" charset="0"/>
                <a:cs typeface="Segoe UI" panose="020B0502040204020203" pitchFamily="34" charset="0"/>
              </a:rPr>
              <a:t>Introduction of  specialist community forensic teams in each integrated care system</a:t>
            </a:r>
            <a:endParaRPr lang="en-GB" sz="1350" dirty="0">
              <a:solidFill>
                <a:srgbClr val="1F497D"/>
              </a:solidFill>
              <a:latin typeface="Segoe UI" panose="020B0502040204020203" pitchFamily="34" charset="0"/>
              <a:cs typeface="Segoe UI" panose="020B0502040204020203" pitchFamily="34" charset="0"/>
            </a:endParaRPr>
          </a:p>
          <a:p>
            <a:pPr marL="214313" indent="-214313" defTabSz="342900">
              <a:buFont typeface="Arial" panose="020B0604020202020204" pitchFamily="34" charset="0"/>
              <a:buChar char="•"/>
            </a:pPr>
            <a:endParaRPr lang="en-GB" sz="1350" dirty="0">
              <a:solidFill>
                <a:srgbClr val="1F497D"/>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82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5E02385-5077-4AD5-B32C-B1000F3DE2A3}"/>
              </a:ext>
            </a:extLst>
          </p:cNvPr>
          <p:cNvGraphicFramePr>
            <a:graphicFrameLocks noGrp="1"/>
          </p:cNvGraphicFramePr>
          <p:nvPr>
            <p:extLst>
              <p:ext uri="{D42A27DB-BD31-4B8C-83A1-F6EECF244321}">
                <p14:modId xmlns:p14="http://schemas.microsoft.com/office/powerpoint/2010/main" val="4206153435"/>
              </p:ext>
            </p:extLst>
          </p:nvPr>
        </p:nvGraphicFramePr>
        <p:xfrm>
          <a:off x="407324" y="-20538"/>
          <a:ext cx="8370916" cy="432048"/>
        </p:xfrm>
        <a:graphic>
          <a:graphicData uri="http://schemas.openxmlformats.org/drawingml/2006/table">
            <a:tbl>
              <a:tblPr firstRow="1" bandRow="1">
                <a:tableStyleId>{7DF18680-E054-41AD-8BC1-D1AEF772440D}</a:tableStyleId>
              </a:tblPr>
              <a:tblGrid>
                <a:gridCol w="8370916">
                  <a:extLst>
                    <a:ext uri="{9D8B030D-6E8A-4147-A177-3AD203B41FA5}">
                      <a16:colId xmlns:a16="http://schemas.microsoft.com/office/drawing/2014/main" val="3568288544"/>
                    </a:ext>
                  </a:extLst>
                </a:gridCol>
              </a:tblGrid>
              <a:tr h="432048">
                <a:tc>
                  <a:txBody>
                    <a:bodyPr/>
                    <a:lstStyle/>
                    <a:p>
                      <a:pPr algn="l">
                        <a:spcBef>
                          <a:spcPts val="200"/>
                        </a:spcBef>
                        <a:spcAft>
                          <a:spcPts val="200"/>
                        </a:spcAft>
                      </a:pPr>
                      <a:r>
                        <a:rPr lang="en-GB" sz="1800" b="1" dirty="0">
                          <a:solidFill>
                            <a:schemeClr val="bg1"/>
                          </a:solidFill>
                          <a:latin typeface="Segoe UI" panose="020B0502040204020203" pitchFamily="34" charset="0"/>
                          <a:ea typeface="Segoe UI" panose="020B0502040204020203" pitchFamily="34" charset="0"/>
                          <a:cs typeface="Segoe UI" panose="020B0502040204020203" pitchFamily="34" charset="0"/>
                        </a:rPr>
                        <a:t>Specialised Community Forensic Teams</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bl>
          </a:graphicData>
        </a:graphic>
      </p:graphicFrame>
      <p:sp>
        <p:nvSpPr>
          <p:cNvPr id="4" name="Slide Number Placeholder 3">
            <a:extLst>
              <a:ext uri="{FF2B5EF4-FFF2-40B4-BE49-F238E27FC236}">
                <a16:creationId xmlns:a16="http://schemas.microsoft.com/office/drawing/2014/main" id="{FA9FDAA5-D7DE-4DF4-934C-92F73376DB52}"/>
              </a:ext>
            </a:extLst>
          </p:cNvPr>
          <p:cNvSpPr>
            <a:spLocks noGrp="1"/>
          </p:cNvSpPr>
          <p:nvPr>
            <p:ph type="sldNum" sz="quarter" idx="12"/>
          </p:nvPr>
        </p:nvSpPr>
        <p:spPr/>
        <p:txBody>
          <a:bodyPr/>
          <a:lstStyle/>
          <a:p>
            <a:pPr defTabSz="342900"/>
            <a:fld id="{9627D798-280C-4BD5-BEED-115CADE5EFF1}" type="slidenum">
              <a:rPr lang="en-GB" sz="900">
                <a:solidFill>
                  <a:prstClr val="black"/>
                </a:solidFill>
                <a:latin typeface="Calibri"/>
              </a:rPr>
              <a:pPr defTabSz="342900"/>
              <a:t>9</a:t>
            </a:fld>
            <a:endParaRPr lang="en-GB" sz="900" dirty="0">
              <a:solidFill>
                <a:prstClr val="black"/>
              </a:solidFill>
              <a:latin typeface="Calibri"/>
            </a:endParaRPr>
          </a:p>
        </p:txBody>
      </p:sp>
      <p:sp>
        <p:nvSpPr>
          <p:cNvPr id="6" name="Content Placeholder 2">
            <a:extLst>
              <a:ext uri="{FF2B5EF4-FFF2-40B4-BE49-F238E27FC236}">
                <a16:creationId xmlns:a16="http://schemas.microsoft.com/office/drawing/2014/main" id="{1E5DB369-260D-4553-8663-A36C808BC2F0}"/>
              </a:ext>
            </a:extLst>
          </p:cNvPr>
          <p:cNvSpPr txBox="1">
            <a:spLocks/>
          </p:cNvSpPr>
          <p:nvPr/>
        </p:nvSpPr>
        <p:spPr>
          <a:xfrm>
            <a:off x="1385646" y="592631"/>
            <a:ext cx="6372708" cy="88463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8064A2"/>
              </a:buClr>
              <a:buSzPct val="80000"/>
              <a:buFont typeface="Wingdings" panose="05000000000000000000" pitchFamily="2" charset="2"/>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200"/>
              </a:spcBef>
              <a:buClr>
                <a:srgbClr val="8064A2"/>
              </a:buClr>
              <a:buSzPct val="80000"/>
              <a:buFont typeface="Segoe UI" panose="020B0502040204020203"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200"/>
              </a:spcBef>
              <a:buClr>
                <a:srgbClr val="8064A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685800">
              <a:lnSpc>
                <a:spcPct val="110000"/>
              </a:lnSpc>
              <a:spcBef>
                <a:spcPts val="900"/>
              </a:spcBef>
              <a:buClr>
                <a:srgbClr val="4F81BD">
                  <a:lumMod val="75000"/>
                </a:srgbClr>
              </a:buClr>
              <a:buSzPct val="90000"/>
              <a:buNone/>
              <a:tabLst>
                <a:tab pos="1549004" algn="l"/>
              </a:tabLst>
            </a:pPr>
            <a:endParaRPr lang="en-GB" sz="1500" dirty="0">
              <a:solidFill>
                <a:srgbClr val="4F81BD">
                  <a:lumMod val="75000"/>
                </a:srgbClr>
              </a:solidFill>
            </a:endParaRPr>
          </a:p>
        </p:txBody>
      </p:sp>
      <p:sp>
        <p:nvSpPr>
          <p:cNvPr id="7" name="Content Placeholder 2">
            <a:extLst>
              <a:ext uri="{FF2B5EF4-FFF2-40B4-BE49-F238E27FC236}">
                <a16:creationId xmlns:a16="http://schemas.microsoft.com/office/drawing/2014/main" id="{5AE0E88F-78BD-46C9-8FE0-87C75DDC386E}"/>
              </a:ext>
            </a:extLst>
          </p:cNvPr>
          <p:cNvSpPr txBox="1">
            <a:spLocks/>
          </p:cNvSpPr>
          <p:nvPr/>
        </p:nvSpPr>
        <p:spPr>
          <a:xfrm>
            <a:off x="1439652" y="1263651"/>
            <a:ext cx="2376264" cy="357635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8064A2"/>
              </a:buClr>
              <a:buSzPct val="80000"/>
              <a:buFont typeface="Wingdings" panose="05000000000000000000" pitchFamily="2" charset="2"/>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200"/>
              </a:spcBef>
              <a:buClr>
                <a:srgbClr val="8064A2"/>
              </a:buClr>
              <a:buSzPct val="80000"/>
              <a:buFont typeface="Segoe UI" panose="020B0502040204020203"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200"/>
              </a:spcBef>
              <a:buClr>
                <a:srgbClr val="8064A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Clr>
                <a:srgbClr val="009A96"/>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algn="just" defTabSz="685800">
              <a:lnSpc>
                <a:spcPct val="110000"/>
              </a:lnSpc>
              <a:spcBef>
                <a:spcPts val="450"/>
              </a:spcBef>
              <a:buClr>
                <a:srgbClr val="4F81BD">
                  <a:lumMod val="75000"/>
                </a:srgbClr>
              </a:buClr>
              <a:buSzPct val="90000"/>
              <a:tabLst>
                <a:tab pos="1549004" algn="l"/>
              </a:tabLst>
            </a:pPr>
            <a:endParaRPr lang="en-GB" sz="900" dirty="0">
              <a:solidFill>
                <a:prstClr val="black"/>
              </a:solidFill>
            </a:endParaRPr>
          </a:p>
          <a:p>
            <a:pPr marL="0" indent="0" algn="just" defTabSz="685800">
              <a:lnSpc>
                <a:spcPct val="110000"/>
              </a:lnSpc>
              <a:spcBef>
                <a:spcPts val="450"/>
              </a:spcBef>
              <a:buClr>
                <a:srgbClr val="4F81BD">
                  <a:lumMod val="75000"/>
                </a:srgbClr>
              </a:buClr>
              <a:buSzPct val="90000"/>
              <a:buNone/>
              <a:tabLst>
                <a:tab pos="1549004" algn="l"/>
              </a:tabLst>
            </a:pPr>
            <a:endParaRPr lang="en-GB" sz="1275" dirty="0">
              <a:solidFill>
                <a:prstClr val="black"/>
              </a:solidFill>
            </a:endParaRPr>
          </a:p>
          <a:p>
            <a:pPr marL="557213" lvl="1" indent="-214313" algn="just" defTabSz="685800">
              <a:lnSpc>
                <a:spcPct val="110000"/>
              </a:lnSpc>
              <a:spcBef>
                <a:spcPts val="900"/>
              </a:spcBef>
              <a:buClr>
                <a:srgbClr val="4F81BD">
                  <a:lumMod val="75000"/>
                </a:srgbClr>
              </a:buClr>
              <a:buSzPct val="90000"/>
              <a:tabLst>
                <a:tab pos="1549004" algn="l"/>
              </a:tabLst>
            </a:pPr>
            <a:endParaRPr lang="en-GB" sz="675" dirty="0">
              <a:solidFill>
                <a:prstClr val="black"/>
              </a:solidFill>
            </a:endParaRPr>
          </a:p>
        </p:txBody>
      </p:sp>
      <p:sp>
        <p:nvSpPr>
          <p:cNvPr id="9" name="Oval 8">
            <a:extLst>
              <a:ext uri="{FF2B5EF4-FFF2-40B4-BE49-F238E27FC236}">
                <a16:creationId xmlns:a16="http://schemas.microsoft.com/office/drawing/2014/main" id="{234593D7-4A9E-44FB-BCD8-0E8C35A6D4A9}"/>
              </a:ext>
            </a:extLst>
          </p:cNvPr>
          <p:cNvSpPr/>
          <p:nvPr/>
        </p:nvSpPr>
        <p:spPr>
          <a:xfrm>
            <a:off x="5313704" y="2724496"/>
            <a:ext cx="902112" cy="88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342900"/>
            <a:endParaRPr lang="en-GB" sz="1350" dirty="0">
              <a:solidFill>
                <a:prstClr val="white"/>
              </a:solidFill>
              <a:latin typeface="Calibri"/>
            </a:endParaRPr>
          </a:p>
        </p:txBody>
      </p:sp>
      <p:sp>
        <p:nvSpPr>
          <p:cNvPr id="8" name="Rectangle 7">
            <a:extLst>
              <a:ext uri="{FF2B5EF4-FFF2-40B4-BE49-F238E27FC236}">
                <a16:creationId xmlns:a16="http://schemas.microsoft.com/office/drawing/2014/main" id="{64C1D94A-B398-4946-9873-174443C4F1C5}"/>
              </a:ext>
            </a:extLst>
          </p:cNvPr>
          <p:cNvSpPr/>
          <p:nvPr/>
        </p:nvSpPr>
        <p:spPr>
          <a:xfrm>
            <a:off x="1235907" y="505802"/>
            <a:ext cx="6681831" cy="461665"/>
          </a:xfrm>
          <a:prstGeom prst="rect">
            <a:avLst/>
          </a:prstGeom>
        </p:spPr>
        <p:txBody>
          <a:bodyPr wrap="square">
            <a:spAutoFit/>
          </a:bodyPr>
          <a:lstStyle/>
          <a:p>
            <a:pPr defTabSz="342900"/>
            <a:r>
              <a:rPr lang="en-GB" sz="1200" dirty="0">
                <a:solidFill>
                  <a:prstClr val="black"/>
                </a:solidFill>
                <a:latin typeface="Segoe UI" panose="020B0502040204020203" pitchFamily="34" charset="0"/>
                <a:cs typeface="Segoe UI" panose="020B0502040204020203" pitchFamily="34" charset="0"/>
              </a:rPr>
              <a:t> </a:t>
            </a:r>
          </a:p>
          <a:p>
            <a:pPr marL="214313" indent="-214313" defTabSz="342900" eaLnBrk="0" fontAlgn="base" hangingPunct="0">
              <a:spcBef>
                <a:spcPct val="0"/>
              </a:spcBef>
              <a:spcAft>
                <a:spcPts val="450"/>
              </a:spcAft>
              <a:buFont typeface="Arial" panose="020B0604020202020204" pitchFamily="34" charset="0"/>
              <a:buChar char="•"/>
              <a:defRPr/>
            </a:pPr>
            <a:endParaRPr lang="en-GB" sz="1200" kern="0" dirty="0">
              <a:solidFill>
                <a:srgbClr val="5B9BD5">
                  <a:lumMod val="50000"/>
                </a:srgbClr>
              </a:solidFill>
              <a:latin typeface="Segoe UI" panose="020B0502040204020203" pitchFamily="34" charset="0"/>
              <a:cs typeface="Segoe UI" panose="020B0502040204020203" pitchFamily="34" charset="0"/>
            </a:endParaRPr>
          </a:p>
        </p:txBody>
      </p:sp>
      <p:pic>
        <p:nvPicPr>
          <p:cNvPr id="11" name="Picture 10">
            <a:extLst>
              <a:ext uri="{FF2B5EF4-FFF2-40B4-BE49-F238E27FC236}">
                <a16:creationId xmlns:a16="http://schemas.microsoft.com/office/drawing/2014/main" id="{F80E26BD-9965-4546-B441-2B9DD17D6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24" y="411510"/>
            <a:ext cx="8370916" cy="4856865"/>
          </a:xfrm>
          <a:prstGeom prst="rect">
            <a:avLst/>
          </a:prstGeom>
        </p:spPr>
      </p:pic>
    </p:spTree>
    <p:extLst>
      <p:ext uri="{BB962C8B-B14F-4D97-AF65-F5344CB8AC3E}">
        <p14:creationId xmlns:p14="http://schemas.microsoft.com/office/powerpoint/2010/main" val="1105913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S_PLACEHOLDERID" val="PlaceholderID43917.5091203704004535"/>
</p:tagLst>
</file>

<file path=ppt/tags/tag10.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1.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2.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3.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4.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5.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6.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7.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8.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19.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xml><?xml version="1.0" encoding="utf-8"?>
<p:tagLst xmlns:a="http://schemas.openxmlformats.org/drawingml/2006/main" xmlns:r="http://schemas.openxmlformats.org/officeDocument/2006/relationships" xmlns:p="http://schemas.openxmlformats.org/presentationml/2006/main">
  <p:tag name="MS_PLACEHOLDERID" val="PlaceholderID43917.5091203704041403"/>
</p:tagLst>
</file>

<file path=ppt/tags/tag20.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1.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2.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3.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4.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5.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6.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7.xml><?xml version="1.0" encoding="utf-8"?>
<p:tagLst xmlns:a="http://schemas.openxmlformats.org/drawingml/2006/main" xmlns:r="http://schemas.openxmlformats.org/officeDocument/2006/relationships" xmlns:p="http://schemas.openxmlformats.org/presentationml/2006/main">
  <p:tag name="MS_PLACEHOLDERID" val="PlaceholderID43917.5091203704041403"/>
</p:tagLst>
</file>

<file path=ppt/tags/tag28.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PLACEHOLDERID" val="PlaceholderID43917.5091203704079048"/>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43917.5091203704053342"/>
</p:tagLst>
</file>

<file path=ppt/tags/tag3.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PLACEHOLDERID" val="PlaceholderID43917.5091203704086261"/>
</p:tagLst>
</file>

<file path=ppt/tags/tag30.xml><?xml version="1.0" encoding="utf-8"?>
<p:tagLst xmlns:a="http://schemas.openxmlformats.org/drawingml/2006/main" xmlns:r="http://schemas.openxmlformats.org/officeDocument/2006/relationships" xmlns:p="http://schemas.openxmlformats.org/presentationml/2006/main">
  <p:tag name="MS_PLACEHOLDERID" val="PlaceholderID43917.5091203704053342"/>
</p:tagLst>
</file>

<file path=ppt/tags/tag31.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05623"/>
</p:tagLst>
</file>

<file path=ppt/tags/tag32.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36401"/>
</p:tagLst>
</file>

<file path=ppt/tags/tag33.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34.xml><?xml version="1.0" encoding="utf-8"?>
<p:tagLst xmlns:a="http://schemas.openxmlformats.org/drawingml/2006/main" xmlns:r="http://schemas.openxmlformats.org/officeDocument/2006/relationships" xmlns:p="http://schemas.openxmlformats.org/presentationml/2006/main">
  <p:tag name="MS_PLACEHOLDERID" val="PlaceholderID43917.5091203704030194"/>
</p:tagLst>
</file>

<file path=ppt/tags/tag35.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36.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37.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38.xml><?xml version="1.0" encoding="utf-8"?>
<p:tagLst xmlns:a="http://schemas.openxmlformats.org/drawingml/2006/main" xmlns:r="http://schemas.openxmlformats.org/officeDocument/2006/relationships" xmlns:p="http://schemas.openxmlformats.org/presentationml/2006/main">
  <p:tag name="MS_PLACEHOLDERID" val="PlaceholderID43917.5091203704030194"/>
</p:tagLst>
</file>

<file path=ppt/tags/tag39.xml><?xml version="1.0" encoding="utf-8"?>
<p:tagLst xmlns:a="http://schemas.openxmlformats.org/drawingml/2006/main" xmlns:r="http://schemas.openxmlformats.org/officeDocument/2006/relationships" xmlns:p="http://schemas.openxmlformats.org/presentationml/2006/main">
  <p:tag name="MS_PLACEHOLDERID" val="PlaceholderID43917.5091203704030194"/>
</p:tagLst>
</file>

<file path=ppt/tags/tag4.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PLACEHOLDERID" val="PlaceholderID43917.5091203704079048"/>
</p:tagLst>
</file>

<file path=ppt/tags/tag40.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41.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42.xml><?xml version="1.0" encoding="utf-8"?>
<p:tagLst xmlns:a="http://schemas.openxmlformats.org/drawingml/2006/main" xmlns:r="http://schemas.openxmlformats.org/officeDocument/2006/relationships" xmlns:p="http://schemas.openxmlformats.org/presentationml/2006/main">
  <p:tag name="SLIDEUNIQUEID" val="Slide45477.688912037026379"/>
  <p:tag name="SLIDELAYOUTNAME" val="Two columns"/>
  <p:tag name="SLIDEAUTOMATIONTYPE" val="Standard"/>
  <p:tag name="AUTOMATIONTAG" val="Two columns"/>
  <p:tag name="SLIDETOCOUTLINELEVEL" val="2"/>
  <p:tag name="SLIDEPROJECTVERSION" val="6.5.19"/>
  <p:tag name="SLIDEISINMEDIASTERLINGPROJECT" val="True"/>
</p:tagLst>
</file>

<file path=ppt/tags/tag43.xml><?xml version="1.0" encoding="utf-8"?>
<p:tagLst xmlns:a="http://schemas.openxmlformats.org/drawingml/2006/main" xmlns:r="http://schemas.openxmlformats.org/officeDocument/2006/relationships" xmlns:p="http://schemas.openxmlformats.org/presentationml/2006/main">
  <p:tag name="MS_PLACEHOLDERID" val="PlaceholderID43917.5091203704004535"/>
</p:tagLst>
</file>

<file path=ppt/tags/tag44.xml><?xml version="1.0" encoding="utf-8"?>
<p:tagLst xmlns:a="http://schemas.openxmlformats.org/drawingml/2006/main" xmlns:r="http://schemas.openxmlformats.org/officeDocument/2006/relationships" xmlns:p="http://schemas.openxmlformats.org/presentationml/2006/main">
  <p:tag name="MS_PLACEHOLDERID" val="PlaceholderID43917.5091203704041403"/>
</p:tagLst>
</file>

<file path=ppt/tags/tag45.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PLACEHOLDERID" val="PlaceholderID43917.5091203704086261"/>
</p:tagLst>
</file>

<file path=ppt/tags/tag46.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PLACEHOLDERID" val="PlaceholderID43917.5091203704057951"/>
</p:tagLst>
</file>

<file path=ppt/tags/tag47.xml><?xml version="1.0" encoding="utf-8"?>
<p:tagLst xmlns:a="http://schemas.openxmlformats.org/drawingml/2006/main" xmlns:r="http://schemas.openxmlformats.org/officeDocument/2006/relationships" xmlns:p="http://schemas.openxmlformats.org/presentationml/2006/main">
  <p:tag name="MS_PLACEHOLDERID" val="PlaceholderID43917.5091203704053342"/>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43917.5091203704041403"/>
</p:tagLst>
</file>

<file path=ppt/tags/tag6.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7.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8.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9.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heme/theme1.xml><?xml version="1.0" encoding="utf-8"?>
<a:theme xmlns:a="http://schemas.openxmlformats.org/drawingml/2006/main" name="NHSP theme 1a">
  <a:themeElements>
    <a:clrScheme name="Custom 8">
      <a:dk1>
        <a:srgbClr val="000000"/>
      </a:dk1>
      <a:lt1>
        <a:srgbClr val="FFFFFF"/>
      </a:lt1>
      <a:dk2>
        <a:srgbClr val="3E505A"/>
      </a:dk2>
      <a:lt2>
        <a:srgbClr val="CED8DD"/>
      </a:lt2>
      <a:accent1>
        <a:srgbClr val="F0532D"/>
      </a:accent1>
      <a:accent2>
        <a:srgbClr val="29398F"/>
      </a:accent2>
      <a:accent3>
        <a:srgbClr val="C00848"/>
      </a:accent3>
      <a:accent4>
        <a:srgbClr val="F79131"/>
      </a:accent4>
      <a:accent5>
        <a:srgbClr val="00A89C"/>
      </a:accent5>
      <a:accent6>
        <a:srgbClr val="00633F"/>
      </a:accent6>
      <a:hlink>
        <a:srgbClr val="F79131"/>
      </a:hlink>
      <a:folHlink>
        <a:srgbClr val="9DA6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28.06-LAPTOP-KB36UL88" id="{6AA52408-A8EF-4A3F-B401-57634BAC3BF9}" vid="{1EFE11F1-6C8D-49C4-86B2-851BDC06882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7dd78af-cfc5-4e7a-8799-591ad7ced2cf">
      <Terms xmlns="http://schemas.microsoft.com/office/infopath/2007/PartnerControls"/>
    </lcf76f155ced4ddcb4097134ff3c332f>
    <TaxCatchAll xmlns="91879da0-9969-4788-bbb1-7f1899c198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361F09B21A804F824D0804817B9451" ma:contentTypeVersion="18" ma:contentTypeDescription="Create a new document." ma:contentTypeScope="" ma:versionID="fd8830306ad0f1481539402cfddbd242">
  <xsd:schema xmlns:xsd="http://www.w3.org/2001/XMLSchema" xmlns:xs="http://www.w3.org/2001/XMLSchema" xmlns:p="http://schemas.microsoft.com/office/2006/metadata/properties" xmlns:ns2="47dd78af-cfc5-4e7a-8799-591ad7ced2cf" xmlns:ns3="91879da0-9969-4788-bbb1-7f1899c198fe" targetNamespace="http://schemas.microsoft.com/office/2006/metadata/properties" ma:root="true" ma:fieldsID="bfd267734a8d1beb0a53be9797ae4022" ns2:_="" ns3:_="">
    <xsd:import namespace="47dd78af-cfc5-4e7a-8799-591ad7ced2cf"/>
    <xsd:import namespace="91879da0-9969-4788-bbb1-7f1899c198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d78af-cfc5-4e7a-8799-591ad7ce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eb73b0-c5d4-4c05-b12e-b4108c0f0e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879da0-9969-4788-bbb1-7f1899c198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2e16324-b103-49ce-bb9c-8eb177c64a7c}" ma:internalName="TaxCatchAll" ma:showField="CatchAllData" ma:web="91879da0-9969-4788-bbb1-7f1899c19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5E35FE-0626-4CCA-919A-43FE3B97EE20}">
  <ds:schemaRefs>
    <ds:schemaRef ds:uri="http://schemas.microsoft.com/sharepoint/v3/contenttype/forms"/>
  </ds:schemaRefs>
</ds:datastoreItem>
</file>

<file path=customXml/itemProps2.xml><?xml version="1.0" encoding="utf-8"?>
<ds:datastoreItem xmlns:ds="http://schemas.openxmlformats.org/officeDocument/2006/customXml" ds:itemID="{DDD50C7E-108F-4F5E-B364-525F8D27A1DA}">
  <ds:schemaRefs>
    <ds:schemaRef ds:uri="47dd78af-cfc5-4e7a-8799-591ad7ced2cf"/>
    <ds:schemaRef ds:uri="91879da0-9969-4788-bbb1-7f1899c198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03503C5-77DA-46E8-AB91-4F6023CD07D5}">
  <ds:schemaRefs>
    <ds:schemaRef ds:uri="47dd78af-cfc5-4e7a-8799-591ad7ced2cf"/>
    <ds:schemaRef ds:uri="91879da0-9969-4788-bbb1-7f1899c198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Presentation 28.06 Final</Template>
  <TotalTime>2689</TotalTime>
  <Words>5090</Words>
  <Application>Microsoft Office PowerPoint</Application>
  <PresentationFormat>On-screen Show (16:9)</PresentationFormat>
  <Paragraphs>663</Paragraphs>
  <Slides>52</Slides>
  <Notes>22</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52</vt:i4>
      </vt:variant>
    </vt:vector>
  </HeadingPairs>
  <TitlesOfParts>
    <vt:vector size="71" baseType="lpstr">
      <vt:lpstr>Arial</vt:lpstr>
      <vt:lpstr>Calibri</vt:lpstr>
      <vt:lpstr>Calibri Light</vt:lpstr>
      <vt:lpstr>Courier New</vt:lpstr>
      <vt:lpstr>Myriad Pro Light</vt:lpstr>
      <vt:lpstr>Segoe UI</vt:lpstr>
      <vt:lpstr>Symbol</vt:lpstr>
      <vt:lpstr>Times New Roman</vt:lpstr>
      <vt:lpstr>Trebuchet MS</vt:lpstr>
      <vt:lpstr>UnDinaru</vt:lpstr>
      <vt:lpstr>Verdana</vt:lpstr>
      <vt:lpstr>Wingdings</vt:lpstr>
      <vt:lpstr>NHSP theme 1a</vt:lpstr>
      <vt:lpstr>1_Office Theme</vt:lpstr>
      <vt:lpstr>Office Theme</vt:lpstr>
      <vt:lpstr>NHSD-Refresh-Theme-NOV1120B</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North West London Community Collaborative</vt:lpstr>
      <vt:lpstr>Background</vt:lpstr>
      <vt:lpstr>Where we are</vt:lpstr>
      <vt:lpstr>PowerPoint Presentation</vt:lpstr>
      <vt:lpstr>Our plans our based on three strategic priorities that support our core offer</vt:lpstr>
      <vt:lpstr>Collaborative Challenges</vt:lpstr>
      <vt:lpstr>Demand &amp; Capacity model on a page </vt:lpstr>
      <vt:lpstr>Data quality challenges Data challenges, assessment and mitigation</vt:lpstr>
      <vt:lpstr>Developing modelled scenarios Clearly articulated evidence base for investment and clinical change</vt:lpstr>
      <vt:lpstr>Structured approach to identifying opportunities Establishing ownership across clinical and operational teams</vt:lpstr>
      <vt:lpstr>Community Nursing -  Understanding existing variation in performance and delivery models</vt:lpstr>
      <vt:lpstr>Demand and capacity outputs  managing growth and demand within existing capacity</vt:lpstr>
      <vt:lpstr>Embedding quality and wellbeing in outputs ensuring future scenarios reflect clinical feedback in improving outcomes</vt:lpstr>
      <vt:lpstr>Creating supportive stretch targets  understanding the impact and implications of new service models</vt:lpstr>
      <vt:lpstr>Managing growth within existing headcount Clinically-led productivity opportunities deliver beyond forecasted growth</vt:lpstr>
      <vt:lpstr>Learning from our work Turning productivity into a clinical discussion  </vt:lpstr>
      <vt:lpstr>PowerPoint Presentation</vt:lpstr>
      <vt:lpstr>Moving ‘further &amp; faster’ in elective care recovery with GIRFT</vt:lpstr>
      <vt:lpstr>GIRFT Implementation </vt:lpstr>
      <vt:lpstr>National impact of ‘Further Faster’ in outpatients</vt:lpstr>
      <vt:lpstr>National Theatre Programme </vt:lpstr>
      <vt:lpstr>Theatre Productivity</vt:lpstr>
      <vt:lpstr> Key elements of our GIRFT Elective Surgical Hub Programme </vt:lpstr>
      <vt:lpstr> Focused Support Programme   </vt:lpstr>
      <vt:lpstr>One Devon Elective Pilot Programme</vt:lpstr>
      <vt:lpstr>PowerPoint Presentation</vt:lpstr>
      <vt:lpstr>PowerPoint Presentation</vt:lpstr>
      <vt:lpstr>PowerPoint Presentation</vt:lpstr>
      <vt:lpstr>Orthopaedics: deliverables and achievements (Jan 23- Mar 24)</vt:lpstr>
      <vt:lpstr>Best practice for primary hips and knees  (April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Crooks</dc:creator>
  <cp:lastModifiedBy>Katie Crooks</cp:lastModifiedBy>
  <cp:revision>2</cp:revision>
  <dcterms:created xsi:type="dcterms:W3CDTF">2023-09-20T13:48:40Z</dcterms:created>
  <dcterms:modified xsi:type="dcterms:W3CDTF">2024-09-23T12:55:22Z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0x01010036361F09B21A804F824D0804817B9451</vt:lpwstr>
  </property>
  <property fmtid="{D5CDD505-2E9C-101B-9397-08002B2CF9AE}" pid="3" name="MediaServiceImageTags">
    <vt:lpwstr/>
  </property>
</Properties>
</file>